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3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9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63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7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8612-17C2-4063-9291-D477EEB31199}" type="datetimeFigureOut">
              <a:rPr lang="zh-CN" altLang="en-US" smtClean="0"/>
              <a:t>2017/1/10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9083-8530-46ED-98C8-C876C9A9F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1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7724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neutronclient/shell.py</a:t>
            </a:r>
            <a:endParaRPr lang="zh-CN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导入头文件：</a:t>
            </a:r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neutronclient.neutron.v2_0.fw import firewallpolicy</a:t>
            </a:r>
          </a:p>
          <a:p>
            <a:endParaRPr lang="en-GB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COMMAND_V2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下定义：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'firewall-policy-list':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firewallpolicy.ListFirewallPolicy,</a:t>
            </a:r>
          </a:p>
          <a:p>
            <a:endParaRPr lang="en-GB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'firewall-policy-show':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firewallpolicy.ShowFirewallPolicy,</a:t>
            </a:r>
          </a:p>
          <a:p>
            <a:endParaRPr lang="en-GB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'firewall-policy-create':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firewallpolicy.CreateFirewallPolicy,</a:t>
            </a:r>
          </a:p>
          <a:p>
            <a:endParaRPr lang="en-GB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'firewall-policy-update':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firewallpolicy.UpdateFirewallPolicy,</a:t>
            </a:r>
          </a:p>
          <a:p>
            <a:endParaRPr lang="en-GB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'firewall-policy-delete':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firewallpolicy.DeleteFirewallPolicy,</a:t>
            </a:r>
          </a:p>
          <a:p>
            <a:endParaRPr lang="en-GB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'firewall-policy-insert-rule':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firewallpolicy.FirewallPolicyInsertRule,</a:t>
            </a:r>
          </a:p>
          <a:p>
            <a:endParaRPr lang="en-GB" altLang="zh-CN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'firewall-policy-remove-rule': </a:t>
            </a:r>
            <a:r>
              <a:rPr lang="en-GB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firewallpolicy.FirewallPolicyRemoveRule,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4" y="202494"/>
            <a:ext cx="11213472" cy="4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66516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neutronclient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neutron/v2_0/fw/firewallpolicy.py</a:t>
            </a:r>
          </a:p>
          <a:p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CreateFirewallPolicy(neutronv20.CreateCommand):</a:t>
            </a:r>
          </a:p>
          <a:p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resource = “firewall_policy”               </a:t>
            </a:r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CreateCommand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将产生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create_”resource”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的调用。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rgbClr val="00B050"/>
                </a:solidFill>
              </a:rPr>
              <a:t>        </a:t>
            </a:r>
            <a:r>
              <a:rPr lang="en-GB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add_known_arguments(self, parser</a:t>
            </a:r>
            <a:r>
              <a:rPr lang="en-GB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     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命令行参数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parser.add_argument(‘name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metavar</a:t>
            </a:r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=‘NAME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    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必选项</a:t>
            </a:r>
            <a:endParaRPr lang="en-GB" altLang="zh-CN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parser.add_argument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(‘—description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选项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parser.add_argument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(‘--shared’, </a:t>
            </a:r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=‘shared’, </a:t>
            </a:r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=‘store_true‘)         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选项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parser.add_argument</a:t>
            </a:r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('--audited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action</a:t>
            </a:r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='store_true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‘)                               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可选项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/>
              <a:t>                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parser.add_argument</a:t>
            </a:r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('--firewall-rules', type=lambda x: x.split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               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可选项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args2body(self, parsed_args</a:t>
            </a:r>
            <a:r>
              <a:rPr lang="en-GB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               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命令行返回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parsed_args.firewall_rules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_firewall_rules = []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for f in parsed_args.firewall_rules: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下一步会调用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list_firewall_rule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去检查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存不存在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_firewall_rules.append(neutronv20.find_resourceid_by_name_or_id(client, 'firewall_rule', f))</a:t>
            </a: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neutronv20.update_dict(parsed_args, body['firewall_policy'], 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['name', 'description', 'shared', 'audited', 'tenant_id'])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" y="91604"/>
            <a:ext cx="8299937" cy="16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9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5" y="101600"/>
            <a:ext cx="9018789" cy="918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332407"/>
            <a:ext cx="1219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neutronclient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neutron/v2_0/fw/firewallpolicy.py</a:t>
            </a:r>
          </a:p>
          <a:p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FirewallPolicy(neutronv20.</a:t>
            </a:r>
            <a:r>
              <a:rPr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Command):</a:t>
            </a:r>
          </a:p>
          <a:p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resource = “firewall_policy”                    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将产生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update_”resource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的调用。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rgbClr val="00B050"/>
                </a:solidFill>
              </a:rPr>
              <a:t>        </a:t>
            </a:r>
            <a:r>
              <a:rPr lang="en-GB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GB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add_known_arguments(self, parser</a:t>
            </a:r>
            <a:r>
              <a:rPr lang="en-GB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     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注册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命令行参数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parser.add_argument</a:t>
            </a:r>
            <a:r>
              <a:rPr lang="en-GB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('--firewall-rules', type=lambda x: x.split</a:t>
            </a:r>
            <a:r>
              <a:rPr lang="en-GB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               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可选项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args2body(self, parsed_args</a:t>
            </a:r>
            <a:r>
              <a:rPr lang="en-GB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                </a:t>
            </a:r>
            <a:r>
              <a:rPr lang="zh-CN" alt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命令行返回</a:t>
            </a:r>
            <a:endParaRPr lang="en-US" altLang="zh-CN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parsed_args.firewall_rules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_firewall_rules = []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for f in parsed_args.firewall_rules: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下一步会调用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list_firewall_rule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去检查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存不存在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_firewall_rules.append(neutronv20.find_resourceid_by_name_or_id(client, 'firewall_rule', f))</a:t>
            </a: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neutronv20.update_dict(parsed_args, body['firewall_policy'], 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['name', 'description', 'shared', 'audited', 'tenant_id'])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5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8" y="110925"/>
            <a:ext cx="8678447" cy="7787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444153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neutronclient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neutron/v2_0/fw/firewallpolicy.py</a:t>
            </a:r>
          </a:p>
          <a:p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FirewallPolicy(neutronv20.</a:t>
            </a:r>
            <a:r>
              <a:rPr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Command):</a:t>
            </a:r>
          </a:p>
          <a:p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resource = “firewall_policy”                    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将产生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show_”resource”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的调用。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7" y="2698503"/>
            <a:ext cx="8371408" cy="14393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33240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neutronclient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neutron/v2_0/fw/firewallpolicy.py</a:t>
            </a:r>
          </a:p>
          <a:p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FirewallPolicy(neutronv20.</a:t>
            </a:r>
            <a:r>
              <a:rPr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Command):</a:t>
            </a:r>
          </a:p>
          <a:p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resource = “firewall_policy”                    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将产生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delete_”resource”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的调用。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7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8" y="98308"/>
            <a:ext cx="7995535" cy="1513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10473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neutronclient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neutron/v2_0/fw/firewallpolicy.py</a:t>
            </a:r>
          </a:p>
          <a:p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FirewallPolicy(neutronv20.</a:t>
            </a:r>
            <a:r>
              <a:rPr lang="en-US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GB" altLang="zh-CN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Command):</a:t>
            </a:r>
          </a:p>
          <a:p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resource = “firewall_policy”                    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GB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将产生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list_”resource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的调用。</a:t>
            </a:r>
            <a:endParaRPr lang="en-US" altLang="zh-CN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list_columns =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[‘id’, ‘name’, ‘firewall_rules’]      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定义要展示的列名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_formatters = {‘firewall_rules’: _format_firewall_rules}      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定义指定列的展示格式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= '[' + ',\n '.join([rule for rule in firewall_policy['firewall_rules']]) + ']‘</a:t>
            </a:r>
          </a:p>
          <a:p>
            <a:r>
              <a:rPr lang="en-US" altLang="zh-CN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pagination_support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              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页码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sorting_support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                    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排序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8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439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99cloud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魏志君</dc:creator>
  <cp:lastModifiedBy>魏志君</cp:lastModifiedBy>
  <cp:revision>73</cp:revision>
  <dcterms:created xsi:type="dcterms:W3CDTF">2017-01-10T10:53:10Z</dcterms:created>
  <dcterms:modified xsi:type="dcterms:W3CDTF">2017-01-10T11:50:40Z</dcterms:modified>
</cp:coreProperties>
</file>