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60" r:id="rId19"/>
    <p:sldId id="26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BFD72-3A87-4E7A-9657-3F4CEE8A0754}" v="194" dt="2022-09-18T22:59:30.289"/>
    <p1510:client id="{853EDBD7-41CD-4B72-9BA1-8B868B9D8572}" v="2326" dt="2022-09-18T23:55:52.988"/>
    <p1510:client id="{B667500E-DD13-45DF-97C4-42B5BC946030}" v="833" dt="2022-09-18T20:44:4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ihin Wong" userId="8441bc34-cace-4d35-af07-f5f0bc7b47ec" providerId="ADAL" clId="{7CFBFD72-3A87-4E7A-9657-3F4CEE8A0754}"/>
    <pc:docChg chg="custSel modSld">
      <pc:chgData name="Suihin Wong" userId="8441bc34-cace-4d35-af07-f5f0bc7b47ec" providerId="ADAL" clId="{7CFBFD72-3A87-4E7A-9657-3F4CEE8A0754}" dt="2022-09-18T22:59:30.289" v="193" actId="20577"/>
      <pc:docMkLst>
        <pc:docMk/>
      </pc:docMkLst>
      <pc:sldChg chg="modSp mod">
        <pc:chgData name="Suihin Wong" userId="8441bc34-cace-4d35-af07-f5f0bc7b47ec" providerId="ADAL" clId="{7CFBFD72-3A87-4E7A-9657-3F4CEE8A0754}" dt="2022-09-18T22:33:45.039" v="82" actId="20577"/>
        <pc:sldMkLst>
          <pc:docMk/>
          <pc:sldMk cId="0" sldId="260"/>
        </pc:sldMkLst>
        <pc:spChg chg="mod">
          <ac:chgData name="Suihin Wong" userId="8441bc34-cace-4d35-af07-f5f0bc7b47ec" providerId="ADAL" clId="{7CFBFD72-3A87-4E7A-9657-3F4CEE8A0754}" dt="2022-09-18T22:33:45.039" v="82" actId="20577"/>
          <ac:spMkLst>
            <pc:docMk/>
            <pc:sldMk cId="0" sldId="260"/>
            <ac:spMk id="79" creationId="{00000000-0000-0000-0000-000000000000}"/>
          </ac:spMkLst>
        </pc:spChg>
      </pc:sldChg>
      <pc:sldChg chg="modSp mod">
        <pc:chgData name="Suihin Wong" userId="8441bc34-cace-4d35-af07-f5f0bc7b47ec" providerId="ADAL" clId="{7CFBFD72-3A87-4E7A-9657-3F4CEE8A0754}" dt="2022-09-18T22:59:30.289" v="193" actId="20577"/>
        <pc:sldMkLst>
          <pc:docMk/>
          <pc:sldMk cId="0" sldId="261"/>
        </pc:sldMkLst>
        <pc:spChg chg="mod">
          <ac:chgData name="Suihin Wong" userId="8441bc34-cace-4d35-af07-f5f0bc7b47ec" providerId="ADAL" clId="{7CFBFD72-3A87-4E7A-9657-3F4CEE8A0754}" dt="2022-09-18T18:57:34.619" v="13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Suihin Wong" userId="8441bc34-cace-4d35-af07-f5f0bc7b47ec" providerId="ADAL" clId="{7CFBFD72-3A87-4E7A-9657-3F4CEE8A0754}" dt="2022-09-18T22:59:30.289" v="193" actId="20577"/>
          <ac:spMkLst>
            <pc:docMk/>
            <pc:sldMk cId="0" sldId="261"/>
            <ac:spMk id="85" creationId="{00000000-0000-0000-0000-000000000000}"/>
          </ac:spMkLst>
        </pc:spChg>
      </pc:sldChg>
    </pc:docChg>
  </pc:docChgLst>
  <pc:docChgLst>
    <pc:chgData name="Joseph R Maugeri" userId="8799ce32-3827-4d97-a49f-8b3481c408cb" providerId="ADAL" clId="{853EDBD7-41CD-4B72-9BA1-8B868B9D8572}"/>
    <pc:docChg chg="custSel addSld modSld">
      <pc:chgData name="Joseph R Maugeri" userId="8799ce32-3827-4d97-a49f-8b3481c408cb" providerId="ADAL" clId="{853EDBD7-41CD-4B72-9BA1-8B868B9D8572}" dt="2022-09-18T23:55:52.989" v="2322" actId="20577"/>
      <pc:docMkLst>
        <pc:docMk/>
      </pc:docMkLst>
      <pc:sldChg chg="modSp mod">
        <pc:chgData name="Joseph R Maugeri" userId="8799ce32-3827-4d97-a49f-8b3481c408cb" providerId="ADAL" clId="{853EDBD7-41CD-4B72-9BA1-8B868B9D8572}" dt="2022-09-18T19:30:33.852" v="1264" actId="33524"/>
        <pc:sldMkLst>
          <pc:docMk/>
          <pc:sldMk cId="0" sldId="257"/>
        </pc:sldMkLst>
        <pc:spChg chg="mod">
          <ac:chgData name="Joseph R Maugeri" userId="8799ce32-3827-4d97-a49f-8b3481c408cb" providerId="ADAL" clId="{853EDBD7-41CD-4B72-9BA1-8B868B9D8572}" dt="2022-09-18T19:30:33.852" v="1264" actId="33524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Joseph R Maugeri" userId="8799ce32-3827-4d97-a49f-8b3481c408cb" providerId="ADAL" clId="{853EDBD7-41CD-4B72-9BA1-8B868B9D8572}" dt="2022-09-18T23:02:29.641" v="2273" actId="20577"/>
        <pc:sldMkLst>
          <pc:docMk/>
          <pc:sldMk cId="0" sldId="258"/>
        </pc:sldMkLst>
        <pc:spChg chg="mod">
          <ac:chgData name="Joseph R Maugeri" userId="8799ce32-3827-4d97-a49f-8b3481c408cb" providerId="ADAL" clId="{853EDBD7-41CD-4B72-9BA1-8B868B9D8572}" dt="2022-09-18T23:02:29.641" v="2273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NotesTx">
        <pc:chgData name="Joseph R Maugeri" userId="8799ce32-3827-4d97-a49f-8b3481c408cb" providerId="ADAL" clId="{853EDBD7-41CD-4B72-9BA1-8B868B9D8572}" dt="2022-09-18T19:32:18.878" v="1427" actId="20577"/>
        <pc:sldMkLst>
          <pc:docMk/>
          <pc:sldMk cId="0" sldId="259"/>
        </pc:sldMkLst>
      </pc:sldChg>
      <pc:sldChg chg="modSp mod">
        <pc:chgData name="Joseph R Maugeri" userId="8799ce32-3827-4d97-a49f-8b3481c408cb" providerId="ADAL" clId="{853EDBD7-41CD-4B72-9BA1-8B868B9D8572}" dt="2022-09-18T23:02:43.081" v="2274" actId="2085"/>
        <pc:sldMkLst>
          <pc:docMk/>
          <pc:sldMk cId="0" sldId="261"/>
        </pc:sldMkLst>
        <pc:spChg chg="mod">
          <ac:chgData name="Joseph R Maugeri" userId="8799ce32-3827-4d97-a49f-8b3481c408cb" providerId="ADAL" clId="{853EDBD7-41CD-4B72-9BA1-8B868B9D8572}" dt="2022-09-18T22:55:31.908" v="1735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Joseph R Maugeri" userId="8799ce32-3827-4d97-a49f-8b3481c408cb" providerId="ADAL" clId="{853EDBD7-41CD-4B72-9BA1-8B868B9D8572}" dt="2022-09-18T23:02:43.081" v="2274" actId="2085"/>
          <ac:spMkLst>
            <pc:docMk/>
            <pc:sldMk cId="0" sldId="261"/>
            <ac:spMk id="85" creationId="{00000000-0000-0000-0000-000000000000}"/>
          </ac:spMkLst>
        </pc:spChg>
      </pc:sldChg>
      <pc:sldChg chg="modNotesTx">
        <pc:chgData name="Joseph R Maugeri" userId="8799ce32-3827-4d97-a49f-8b3481c408cb" providerId="ADAL" clId="{853EDBD7-41CD-4B72-9BA1-8B868B9D8572}" dt="2022-09-18T19:35:05.899" v="1454" actId="20577"/>
        <pc:sldMkLst>
          <pc:docMk/>
          <pc:sldMk cId="2072499557" sldId="262"/>
        </pc:sldMkLst>
      </pc:sldChg>
      <pc:sldChg chg="modSp add mod">
        <pc:chgData name="Joseph R Maugeri" userId="8799ce32-3827-4d97-a49f-8b3481c408cb" providerId="ADAL" clId="{853EDBD7-41CD-4B72-9BA1-8B868B9D8572}" dt="2022-09-18T23:55:52.989" v="2322" actId="20577"/>
        <pc:sldMkLst>
          <pc:docMk/>
          <pc:sldMk cId="1435231899" sldId="270"/>
        </pc:sldMkLst>
        <pc:spChg chg="mod">
          <ac:chgData name="Joseph R Maugeri" userId="8799ce32-3827-4d97-a49f-8b3481c408cb" providerId="ADAL" clId="{853EDBD7-41CD-4B72-9BA1-8B868B9D8572}" dt="2022-09-18T19:11:47.008" v="631" actId="20577"/>
          <ac:spMkLst>
            <pc:docMk/>
            <pc:sldMk cId="1435231899" sldId="270"/>
            <ac:spMk id="60" creationId="{00000000-0000-0000-0000-000000000000}"/>
          </ac:spMkLst>
        </pc:spChg>
        <pc:spChg chg="mod">
          <ac:chgData name="Joseph R Maugeri" userId="8799ce32-3827-4d97-a49f-8b3481c408cb" providerId="ADAL" clId="{853EDBD7-41CD-4B72-9BA1-8B868B9D8572}" dt="2022-09-18T23:55:52.989" v="2322" actId="20577"/>
          <ac:spMkLst>
            <pc:docMk/>
            <pc:sldMk cId="1435231899" sldId="270"/>
            <ac:spMk id="61" creationId="{00000000-0000-0000-0000-000000000000}"/>
          </ac:spMkLst>
        </pc:spChg>
      </pc:sldChg>
    </pc:docChg>
  </pc:docChgLst>
  <pc:docChgLst>
    <pc:chgData name="Andrew Ku" userId="S::aku100@syr.edu::1af17327-c6ed-4f07-a845-51c48359ad55" providerId="AD" clId="Web-{B667500E-DD13-45DF-97C4-42B5BC946030}"/>
    <pc:docChg chg="addSld delSld modSld sldOrd">
      <pc:chgData name="Andrew Ku" userId="S::aku100@syr.edu::1af17327-c6ed-4f07-a845-51c48359ad55" providerId="AD" clId="Web-{B667500E-DD13-45DF-97C4-42B5BC946030}" dt="2022-09-18T20:44:45.038" v="793" actId="14100"/>
      <pc:docMkLst>
        <pc:docMk/>
      </pc:docMkLst>
      <pc:sldChg chg="addSp delSp modSp">
        <pc:chgData name="Andrew Ku" userId="S::aku100@syr.edu::1af17327-c6ed-4f07-a845-51c48359ad55" providerId="AD" clId="Web-{B667500E-DD13-45DF-97C4-42B5BC946030}" dt="2022-09-18T17:23:07.658" v="50" actId="14100"/>
        <pc:sldMkLst>
          <pc:docMk/>
          <pc:sldMk cId="0" sldId="259"/>
        </pc:sldMkLst>
        <pc:spChg chg="add mod">
          <ac:chgData name="Andrew Ku" userId="S::aku100@syr.edu::1af17327-c6ed-4f07-a845-51c48359ad55" providerId="AD" clId="Web-{B667500E-DD13-45DF-97C4-42B5BC946030}" dt="2022-09-18T17:23:07.658" v="50" actId="14100"/>
          <ac:spMkLst>
            <pc:docMk/>
            <pc:sldMk cId="0" sldId="259"/>
            <ac:spMk id="3" creationId="{1C0E3C17-DCFA-1211-CC59-88642C6CE409}"/>
          </ac:spMkLst>
        </pc:spChg>
        <pc:spChg chg="add">
          <ac:chgData name="Andrew Ku" userId="S::aku100@syr.edu::1af17327-c6ed-4f07-a845-51c48359ad55" providerId="AD" clId="Web-{B667500E-DD13-45DF-97C4-42B5BC946030}" dt="2022-09-18T17:23:05.111" v="48"/>
          <ac:spMkLst>
            <pc:docMk/>
            <pc:sldMk cId="0" sldId="259"/>
            <ac:spMk id="4" creationId="{54C43283-B8AE-51AA-9AF1-64F1EFF15A1E}"/>
          </ac:spMkLst>
        </pc:spChg>
        <pc:spChg chg="del mod">
          <ac:chgData name="Andrew Ku" userId="S::aku100@syr.edu::1af17327-c6ed-4f07-a845-51c48359ad55" providerId="AD" clId="Web-{B667500E-DD13-45DF-97C4-42B5BC946030}" dt="2022-09-18T17:08:10.626" v="5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Andrew Ku" userId="S::aku100@syr.edu::1af17327-c6ed-4f07-a845-51c48359ad55" providerId="AD" clId="Web-{B667500E-DD13-45DF-97C4-42B5BC946030}" dt="2022-09-18T17:23:01.376" v="47" actId="1076"/>
          <ac:picMkLst>
            <pc:docMk/>
            <pc:sldMk cId="0" sldId="259"/>
            <ac:picMk id="2" creationId="{A59A885C-1E09-8731-E55F-365B128FC269}"/>
          </ac:picMkLst>
        </pc:picChg>
      </pc:sldChg>
      <pc:sldChg chg="addSp modSp add replId">
        <pc:chgData name="Andrew Ku" userId="S::aku100@syr.edu::1af17327-c6ed-4f07-a845-51c48359ad55" providerId="AD" clId="Web-{B667500E-DD13-45DF-97C4-42B5BC946030}" dt="2022-09-18T17:43:07.856" v="73" actId="20577"/>
        <pc:sldMkLst>
          <pc:docMk/>
          <pc:sldMk cId="2072499557" sldId="262"/>
        </pc:sldMkLst>
        <pc:spChg chg="add mod ord">
          <ac:chgData name="Andrew Ku" userId="S::aku100@syr.edu::1af17327-c6ed-4f07-a845-51c48359ad55" providerId="AD" clId="Web-{B667500E-DD13-45DF-97C4-42B5BC946030}" dt="2022-09-18T17:10:21.084" v="15"/>
          <ac:spMkLst>
            <pc:docMk/>
            <pc:sldMk cId="2072499557" sldId="262"/>
            <ac:spMk id="3" creationId="{0BBF0B69-C7BE-3564-92E5-9187D8940738}"/>
          </ac:spMkLst>
        </pc:spChg>
        <pc:spChg chg="mod">
          <ac:chgData name="Andrew Ku" userId="S::aku100@syr.edu::1af17327-c6ed-4f07-a845-51c48359ad55" providerId="AD" clId="Web-{B667500E-DD13-45DF-97C4-42B5BC946030}" dt="2022-09-18T17:43:07.856" v="73" actId="20577"/>
          <ac:spMkLst>
            <pc:docMk/>
            <pc:sldMk cId="2072499557" sldId="262"/>
            <ac:spMk id="72" creationId="{00000000-0000-0000-0000-000000000000}"/>
          </ac:spMkLst>
        </pc:spChg>
        <pc:cxnChg chg="add mod">
          <ac:chgData name="Andrew Ku" userId="S::aku100@syr.edu::1af17327-c6ed-4f07-a845-51c48359ad55" providerId="AD" clId="Web-{B667500E-DD13-45DF-97C4-42B5BC946030}" dt="2022-09-18T17:13:08.168" v="35"/>
          <ac:cxnSpMkLst>
            <pc:docMk/>
            <pc:sldMk cId="2072499557" sldId="262"/>
            <ac:cxnSpMk id="4" creationId="{56848061-78F0-7AFE-3B61-6336C2A64318}"/>
          </ac:cxnSpMkLst>
        </pc:cxnChg>
        <pc:cxnChg chg="add mod">
          <ac:chgData name="Andrew Ku" userId="S::aku100@syr.edu::1af17327-c6ed-4f07-a845-51c48359ad55" providerId="AD" clId="Web-{B667500E-DD13-45DF-97C4-42B5BC946030}" dt="2022-09-18T17:13:04.934" v="34"/>
          <ac:cxnSpMkLst>
            <pc:docMk/>
            <pc:sldMk cId="2072499557" sldId="262"/>
            <ac:cxnSpMk id="5" creationId="{0925A08F-B34A-A35B-E6EB-1E608D970ECF}"/>
          </ac:cxnSpMkLst>
        </pc:cxnChg>
        <pc:cxnChg chg="add mod">
          <ac:chgData name="Andrew Ku" userId="S::aku100@syr.edu::1af17327-c6ed-4f07-a845-51c48359ad55" providerId="AD" clId="Web-{B667500E-DD13-45DF-97C4-42B5BC946030}" dt="2022-09-18T17:13:01.308" v="33"/>
          <ac:cxnSpMkLst>
            <pc:docMk/>
            <pc:sldMk cId="2072499557" sldId="262"/>
            <ac:cxnSpMk id="6" creationId="{4C220EEB-605E-6129-1123-259CFDC8A00B}"/>
          </ac:cxnSpMkLst>
        </pc:cxnChg>
        <pc:cxnChg chg="add mod">
          <ac:chgData name="Andrew Ku" userId="S::aku100@syr.edu::1af17327-c6ed-4f07-a845-51c48359ad55" providerId="AD" clId="Web-{B667500E-DD13-45DF-97C4-42B5BC946030}" dt="2022-09-18T17:13:11.356" v="36"/>
          <ac:cxnSpMkLst>
            <pc:docMk/>
            <pc:sldMk cId="2072499557" sldId="262"/>
            <ac:cxnSpMk id="7" creationId="{78690185-FE13-EF17-8E8C-8A5C5C314F25}"/>
          </ac:cxnSpMkLst>
        </pc:cxnChg>
      </pc:sldChg>
      <pc:sldChg chg="addSp delSp modSp new">
        <pc:chgData name="Andrew Ku" userId="S::aku100@syr.edu::1af17327-c6ed-4f07-a845-51c48359ad55" providerId="AD" clId="Web-{B667500E-DD13-45DF-97C4-42B5BC946030}" dt="2022-09-18T18:07:35.009" v="96" actId="1076"/>
        <pc:sldMkLst>
          <pc:docMk/>
          <pc:sldMk cId="1554674460" sldId="263"/>
        </pc:sldMkLst>
        <pc:spChg chg="mod">
          <ac:chgData name="Andrew Ku" userId="S::aku100@syr.edu::1af17327-c6ed-4f07-a845-51c48359ad55" providerId="AD" clId="Web-{B667500E-DD13-45DF-97C4-42B5BC946030}" dt="2022-09-18T18:05:25.380" v="80" actId="20577"/>
          <ac:spMkLst>
            <pc:docMk/>
            <pc:sldMk cId="1554674460" sldId="263"/>
            <ac:spMk id="2" creationId="{404E8401-93E2-2BA7-8DE0-BEF8F3935782}"/>
          </ac:spMkLst>
        </pc:spChg>
        <pc:spChg chg="del">
          <ac:chgData name="Andrew Ku" userId="S::aku100@syr.edu::1af17327-c6ed-4f07-a845-51c48359ad55" providerId="AD" clId="Web-{B667500E-DD13-45DF-97C4-42B5BC946030}" dt="2022-09-18T18:05:34.630" v="82"/>
          <ac:spMkLst>
            <pc:docMk/>
            <pc:sldMk cId="1554674460" sldId="263"/>
            <ac:spMk id="3" creationId="{DA89480A-DDD4-90D0-ED42-6ED419B9CD20}"/>
          </ac:spMkLst>
        </pc:spChg>
        <pc:picChg chg="add del mod">
          <ac:chgData name="Andrew Ku" userId="S::aku100@syr.edu::1af17327-c6ed-4f07-a845-51c48359ad55" providerId="AD" clId="Web-{B667500E-DD13-45DF-97C4-42B5BC946030}" dt="2022-09-18T18:06:02.740" v="86"/>
          <ac:picMkLst>
            <pc:docMk/>
            <pc:sldMk cId="1554674460" sldId="263"/>
            <ac:picMk id="4" creationId="{3BBD4296-2098-F5C7-FB43-BDF197F4D8F2}"/>
          </ac:picMkLst>
        </pc:picChg>
        <pc:picChg chg="add del mod">
          <ac:chgData name="Andrew Ku" userId="S::aku100@syr.edu::1af17327-c6ed-4f07-a845-51c48359ad55" providerId="AD" clId="Web-{B667500E-DD13-45DF-97C4-42B5BC946030}" dt="2022-09-18T18:07:20.477" v="92"/>
          <ac:picMkLst>
            <pc:docMk/>
            <pc:sldMk cId="1554674460" sldId="263"/>
            <ac:picMk id="5" creationId="{749318CC-D229-C979-78A1-753E6B979C0B}"/>
          </ac:picMkLst>
        </pc:picChg>
        <pc:picChg chg="add mod">
          <ac:chgData name="Andrew Ku" userId="S::aku100@syr.edu::1af17327-c6ed-4f07-a845-51c48359ad55" providerId="AD" clId="Web-{B667500E-DD13-45DF-97C4-42B5BC946030}" dt="2022-09-18T18:07:35.009" v="96" actId="1076"/>
          <ac:picMkLst>
            <pc:docMk/>
            <pc:sldMk cId="1554674460" sldId="263"/>
            <ac:picMk id="6" creationId="{F09F6B0A-783B-D011-70F9-F3A8A8D6170B}"/>
          </ac:picMkLst>
        </pc:picChg>
      </pc:sldChg>
      <pc:sldChg chg="addSp delSp modSp new">
        <pc:chgData name="Andrew Ku" userId="S::aku100@syr.edu::1af17327-c6ed-4f07-a845-51c48359ad55" providerId="AD" clId="Web-{B667500E-DD13-45DF-97C4-42B5BC946030}" dt="2022-09-18T18:17:52.094" v="177"/>
        <pc:sldMkLst>
          <pc:docMk/>
          <pc:sldMk cId="2319771280" sldId="264"/>
        </pc:sldMkLst>
        <pc:spChg chg="mod">
          <ac:chgData name="Andrew Ku" userId="S::aku100@syr.edu::1af17327-c6ed-4f07-a845-51c48359ad55" providerId="AD" clId="Web-{B667500E-DD13-45DF-97C4-42B5BC946030}" dt="2022-09-18T18:17:44.578" v="176" actId="20577"/>
          <ac:spMkLst>
            <pc:docMk/>
            <pc:sldMk cId="2319771280" sldId="264"/>
            <ac:spMk id="2" creationId="{020F3A0C-9AAE-A121-A92B-5BEA207798AE}"/>
          </ac:spMkLst>
        </pc:spChg>
        <pc:spChg chg="del mod">
          <ac:chgData name="Andrew Ku" userId="S::aku100@syr.edu::1af17327-c6ed-4f07-a845-51c48359ad55" providerId="AD" clId="Web-{B667500E-DD13-45DF-97C4-42B5BC946030}" dt="2022-09-18T18:17:52.094" v="177"/>
          <ac:spMkLst>
            <pc:docMk/>
            <pc:sldMk cId="2319771280" sldId="264"/>
            <ac:spMk id="3" creationId="{2D1D4370-1725-E46E-5A88-18327CAAAEE7}"/>
          </ac:spMkLst>
        </pc:spChg>
        <pc:picChg chg="add mod">
          <ac:chgData name="Andrew Ku" userId="S::aku100@syr.edu::1af17327-c6ed-4f07-a845-51c48359ad55" providerId="AD" clId="Web-{B667500E-DD13-45DF-97C4-42B5BC946030}" dt="2022-09-18T18:17:06.999" v="163" actId="14100"/>
          <ac:picMkLst>
            <pc:docMk/>
            <pc:sldMk cId="2319771280" sldId="264"/>
            <ac:picMk id="4" creationId="{B4057C5D-48B1-4EDC-4A8C-1B7E113AAE17}"/>
          </ac:picMkLst>
        </pc:picChg>
        <pc:picChg chg="add mod">
          <ac:chgData name="Andrew Ku" userId="S::aku100@syr.edu::1af17327-c6ed-4f07-a845-51c48359ad55" providerId="AD" clId="Web-{B667500E-DD13-45DF-97C4-42B5BC946030}" dt="2022-09-18T18:16:53.076" v="158" actId="1076"/>
          <ac:picMkLst>
            <pc:docMk/>
            <pc:sldMk cId="2319771280" sldId="264"/>
            <ac:picMk id="5" creationId="{F7DCF402-BEBF-AE67-55D5-CE5F8B055B42}"/>
          </ac:picMkLst>
        </pc:picChg>
        <pc:picChg chg="add mod">
          <ac:chgData name="Andrew Ku" userId="S::aku100@syr.edu::1af17327-c6ed-4f07-a845-51c48359ad55" providerId="AD" clId="Web-{B667500E-DD13-45DF-97C4-42B5BC946030}" dt="2022-09-18T18:16:55.717" v="159" actId="1076"/>
          <ac:picMkLst>
            <pc:docMk/>
            <pc:sldMk cId="2319771280" sldId="264"/>
            <ac:picMk id="6" creationId="{56460A22-7450-5304-17E1-1DEF96F2400C}"/>
          </ac:picMkLst>
        </pc:picChg>
      </pc:sldChg>
      <pc:sldChg chg="addSp delSp modSp new">
        <pc:chgData name="Andrew Ku" userId="S::aku100@syr.edu::1af17327-c6ed-4f07-a845-51c48359ad55" providerId="AD" clId="Web-{B667500E-DD13-45DF-97C4-42B5BC946030}" dt="2022-09-18T18:43:11.104" v="246" actId="14100"/>
        <pc:sldMkLst>
          <pc:docMk/>
          <pc:sldMk cId="4185213895" sldId="265"/>
        </pc:sldMkLst>
        <pc:spChg chg="mod">
          <ac:chgData name="Andrew Ku" userId="S::aku100@syr.edu::1af17327-c6ed-4f07-a845-51c48359ad55" providerId="AD" clId="Web-{B667500E-DD13-45DF-97C4-42B5BC946030}" dt="2022-09-18T18:18:22.736" v="188" actId="20577"/>
          <ac:spMkLst>
            <pc:docMk/>
            <pc:sldMk cId="4185213895" sldId="265"/>
            <ac:spMk id="2" creationId="{E10DA81D-EAB9-7076-FB1E-F434F62EFCC8}"/>
          </ac:spMkLst>
        </pc:spChg>
        <pc:spChg chg="del">
          <ac:chgData name="Andrew Ku" userId="S::aku100@syr.edu::1af17327-c6ed-4f07-a845-51c48359ad55" providerId="AD" clId="Web-{B667500E-DD13-45DF-97C4-42B5BC946030}" dt="2022-09-18T18:28:27.803" v="189"/>
          <ac:spMkLst>
            <pc:docMk/>
            <pc:sldMk cId="4185213895" sldId="265"/>
            <ac:spMk id="3" creationId="{AF55AB94-2AD9-6F7D-D6E6-75AD786CC62E}"/>
          </ac:spMkLst>
        </pc:spChg>
        <pc:picChg chg="add mod">
          <ac:chgData name="Andrew Ku" userId="S::aku100@syr.edu::1af17327-c6ed-4f07-a845-51c48359ad55" providerId="AD" clId="Web-{B667500E-DD13-45DF-97C4-42B5BC946030}" dt="2022-09-18T18:28:41.225" v="193" actId="1076"/>
          <ac:picMkLst>
            <pc:docMk/>
            <pc:sldMk cId="4185213895" sldId="265"/>
            <ac:picMk id="4" creationId="{C4D2ABAE-85A6-EC2D-574D-61A705CF1152}"/>
          </ac:picMkLst>
        </pc:picChg>
        <pc:picChg chg="add mod">
          <ac:chgData name="Andrew Ku" userId="S::aku100@syr.edu::1af17327-c6ed-4f07-a845-51c48359ad55" providerId="AD" clId="Web-{B667500E-DD13-45DF-97C4-42B5BC946030}" dt="2022-09-18T18:29:59.228" v="199" actId="1076"/>
          <ac:picMkLst>
            <pc:docMk/>
            <pc:sldMk cId="4185213895" sldId="265"/>
            <ac:picMk id="5" creationId="{54D2B74F-AC27-3D5A-7C78-4B8E142D9864}"/>
          </ac:picMkLst>
        </pc:picChg>
        <pc:picChg chg="add del mod">
          <ac:chgData name="Andrew Ku" userId="S::aku100@syr.edu::1af17327-c6ed-4f07-a845-51c48359ad55" providerId="AD" clId="Web-{B667500E-DD13-45DF-97C4-42B5BC946030}" dt="2022-09-18T18:30:07.181" v="201"/>
          <ac:picMkLst>
            <pc:docMk/>
            <pc:sldMk cId="4185213895" sldId="265"/>
            <ac:picMk id="6" creationId="{C26AADB9-E049-33D2-7A0A-0289D6160193}"/>
          </ac:picMkLst>
        </pc:picChg>
        <pc:picChg chg="add mod">
          <ac:chgData name="Andrew Ku" userId="S::aku100@syr.edu::1af17327-c6ed-4f07-a845-51c48359ad55" providerId="AD" clId="Web-{B667500E-DD13-45DF-97C4-42B5BC946030}" dt="2022-09-18T18:31:04.902" v="205" actId="14100"/>
          <ac:picMkLst>
            <pc:docMk/>
            <pc:sldMk cId="4185213895" sldId="265"/>
            <ac:picMk id="7" creationId="{5CEC0705-F89D-4B55-D6FE-AE53BF69B0F8}"/>
          </ac:picMkLst>
        </pc:picChg>
        <pc:picChg chg="add mod">
          <ac:chgData name="Andrew Ku" userId="S::aku100@syr.edu::1af17327-c6ed-4f07-a845-51c48359ad55" providerId="AD" clId="Web-{B667500E-DD13-45DF-97C4-42B5BC946030}" dt="2022-09-18T18:43:11.104" v="246" actId="14100"/>
          <ac:picMkLst>
            <pc:docMk/>
            <pc:sldMk cId="4185213895" sldId="265"/>
            <ac:picMk id="8" creationId="{97123DE7-DF8B-F494-579E-493447513CAD}"/>
          </ac:picMkLst>
        </pc:picChg>
      </pc:sldChg>
      <pc:sldChg chg="addSp delSp modSp new">
        <pc:chgData name="Andrew Ku" userId="S::aku100@syr.edu::1af17327-c6ed-4f07-a845-51c48359ad55" providerId="AD" clId="Web-{B667500E-DD13-45DF-97C4-42B5BC946030}" dt="2022-09-18T19:41:09.642" v="348" actId="20577"/>
        <pc:sldMkLst>
          <pc:docMk/>
          <pc:sldMk cId="357570881" sldId="266"/>
        </pc:sldMkLst>
        <pc:spChg chg="mod">
          <ac:chgData name="Andrew Ku" userId="S::aku100@syr.edu::1af17327-c6ed-4f07-a845-51c48359ad55" providerId="AD" clId="Web-{B667500E-DD13-45DF-97C4-42B5BC946030}" dt="2022-09-18T19:41:09.642" v="348" actId="20577"/>
          <ac:spMkLst>
            <pc:docMk/>
            <pc:sldMk cId="357570881" sldId="266"/>
            <ac:spMk id="2" creationId="{1A64519F-E65A-F889-BF04-C11AA89D3AED}"/>
          </ac:spMkLst>
        </pc:spChg>
        <pc:spChg chg="del">
          <ac:chgData name="Andrew Ku" userId="S::aku100@syr.edu::1af17327-c6ed-4f07-a845-51c48359ad55" providerId="AD" clId="Web-{B667500E-DD13-45DF-97C4-42B5BC946030}" dt="2022-09-18T18:31:22.809" v="208"/>
          <ac:spMkLst>
            <pc:docMk/>
            <pc:sldMk cId="357570881" sldId="266"/>
            <ac:spMk id="3" creationId="{56DCE5D7-BCE2-AC42-AF66-3001AA29318E}"/>
          </ac:spMkLst>
        </pc:spChg>
        <pc:picChg chg="add mod">
          <ac:chgData name="Andrew Ku" userId="S::aku100@syr.edu::1af17327-c6ed-4f07-a845-51c48359ad55" providerId="AD" clId="Web-{B667500E-DD13-45DF-97C4-42B5BC946030}" dt="2022-09-18T18:31:45.263" v="214" actId="1076"/>
          <ac:picMkLst>
            <pc:docMk/>
            <pc:sldMk cId="357570881" sldId="266"/>
            <ac:picMk id="5" creationId="{5950A60B-C309-FA14-4119-850F0ED3751E}"/>
          </ac:picMkLst>
        </pc:picChg>
        <pc:cxnChg chg="add mod">
          <ac:chgData name="Andrew Ku" userId="S::aku100@syr.edu::1af17327-c6ed-4f07-a845-51c48359ad55" providerId="AD" clId="Web-{B667500E-DD13-45DF-97C4-42B5BC946030}" dt="2022-09-18T18:32:02.232" v="217" actId="14100"/>
          <ac:cxnSpMkLst>
            <pc:docMk/>
            <pc:sldMk cId="357570881" sldId="266"/>
            <ac:cxnSpMk id="7" creationId="{820516DF-A18D-DCEA-32FE-308199647700}"/>
          </ac:cxnSpMkLst>
        </pc:cxnChg>
        <pc:cxnChg chg="add mod">
          <ac:chgData name="Andrew Ku" userId="S::aku100@syr.edu::1af17327-c6ed-4f07-a845-51c48359ad55" providerId="AD" clId="Web-{B667500E-DD13-45DF-97C4-42B5BC946030}" dt="2022-09-18T18:32:24.280" v="222" actId="14100"/>
          <ac:cxnSpMkLst>
            <pc:docMk/>
            <pc:sldMk cId="357570881" sldId="266"/>
            <ac:cxnSpMk id="9" creationId="{63C81345-BD5F-1CEA-864A-9D9CE8679EC2}"/>
          </ac:cxnSpMkLst>
        </pc:cxnChg>
        <pc:cxnChg chg="add mod">
          <ac:chgData name="Andrew Ku" userId="S::aku100@syr.edu::1af17327-c6ed-4f07-a845-51c48359ad55" providerId="AD" clId="Web-{B667500E-DD13-45DF-97C4-42B5BC946030}" dt="2022-09-18T18:32:16.311" v="221" actId="14100"/>
          <ac:cxnSpMkLst>
            <pc:docMk/>
            <pc:sldMk cId="357570881" sldId="266"/>
            <ac:cxnSpMk id="11" creationId="{03F1C69D-6D37-AC37-FE0B-C3C690970426}"/>
          </ac:cxnSpMkLst>
        </pc:cxnChg>
        <pc:cxnChg chg="add mod">
          <ac:chgData name="Andrew Ku" userId="S::aku100@syr.edu::1af17327-c6ed-4f07-a845-51c48359ad55" providerId="AD" clId="Web-{B667500E-DD13-45DF-97C4-42B5BC946030}" dt="2022-09-18T18:32:35.764" v="224" actId="1076"/>
          <ac:cxnSpMkLst>
            <pc:docMk/>
            <pc:sldMk cId="357570881" sldId="266"/>
            <ac:cxnSpMk id="13" creationId="{6980EEAC-E92D-7DE6-334E-FD6ABD3A1765}"/>
          </ac:cxnSpMkLst>
        </pc:cxnChg>
      </pc:sldChg>
      <pc:sldChg chg="addSp delSp modSp add ord replId">
        <pc:chgData name="Andrew Ku" userId="S::aku100@syr.edu::1af17327-c6ed-4f07-a845-51c48359ad55" providerId="AD" clId="Web-{B667500E-DD13-45DF-97C4-42B5BC946030}" dt="2022-09-18T18:49:24.257" v="271"/>
        <pc:sldMkLst>
          <pc:docMk/>
          <pc:sldMk cId="3931137294" sldId="267"/>
        </pc:sldMkLst>
        <pc:spChg chg="mod">
          <ac:chgData name="Andrew Ku" userId="S::aku100@syr.edu::1af17327-c6ed-4f07-a845-51c48359ad55" providerId="AD" clId="Web-{B667500E-DD13-45DF-97C4-42B5BC946030}" dt="2022-09-18T18:33:25.907" v="237" actId="20577"/>
          <ac:spMkLst>
            <pc:docMk/>
            <pc:sldMk cId="3931137294" sldId="267"/>
            <ac:spMk id="2" creationId="{404E8401-93E2-2BA7-8DE0-BEF8F3935782}"/>
          </ac:spMkLst>
        </pc:spChg>
        <pc:picChg chg="add mod">
          <ac:chgData name="Andrew Ku" userId="S::aku100@syr.edu::1af17327-c6ed-4f07-a845-51c48359ad55" providerId="AD" clId="Web-{B667500E-DD13-45DF-97C4-42B5BC946030}" dt="2022-09-18T18:49:17.288" v="268" actId="1076"/>
          <ac:picMkLst>
            <pc:docMk/>
            <pc:sldMk cId="3931137294" sldId="267"/>
            <ac:picMk id="3" creationId="{9A73FA6E-D17C-6A46-E951-FFE445AF711A}"/>
          </ac:picMkLst>
        </pc:picChg>
        <pc:picChg chg="add mod">
          <ac:chgData name="Andrew Ku" userId="S::aku100@syr.edu::1af17327-c6ed-4f07-a845-51c48359ad55" providerId="AD" clId="Web-{B667500E-DD13-45DF-97C4-42B5BC946030}" dt="2022-09-18T18:48:54.413" v="264" actId="1076"/>
          <ac:picMkLst>
            <pc:docMk/>
            <pc:sldMk cId="3931137294" sldId="267"/>
            <ac:picMk id="4" creationId="{8499F4C6-2F5E-BC19-8E91-6B374F9B7AF6}"/>
          </ac:picMkLst>
        </pc:picChg>
        <pc:picChg chg="add mod">
          <ac:chgData name="Andrew Ku" userId="S::aku100@syr.edu::1af17327-c6ed-4f07-a845-51c48359ad55" providerId="AD" clId="Web-{B667500E-DD13-45DF-97C4-42B5BC946030}" dt="2022-09-18T18:48:50.662" v="263" actId="1076"/>
          <ac:picMkLst>
            <pc:docMk/>
            <pc:sldMk cId="3931137294" sldId="267"/>
            <ac:picMk id="5" creationId="{90A2C317-0B22-B26D-B6E3-F2A007AE6B5F}"/>
          </ac:picMkLst>
        </pc:picChg>
        <pc:picChg chg="del">
          <ac:chgData name="Andrew Ku" userId="S::aku100@syr.edu::1af17327-c6ed-4f07-a845-51c48359ad55" providerId="AD" clId="Web-{B667500E-DD13-45DF-97C4-42B5BC946030}" dt="2022-09-18T18:41:17.225" v="238"/>
          <ac:picMkLst>
            <pc:docMk/>
            <pc:sldMk cId="3931137294" sldId="267"/>
            <ac:picMk id="6" creationId="{F09F6B0A-783B-D011-70F9-F3A8A8D6170B}"/>
          </ac:picMkLst>
        </pc:picChg>
        <pc:cxnChg chg="add mod">
          <ac:chgData name="Andrew Ku" userId="S::aku100@syr.edu::1af17327-c6ed-4f07-a845-51c48359ad55" providerId="AD" clId="Web-{B667500E-DD13-45DF-97C4-42B5BC946030}" dt="2022-09-18T18:49:24.257" v="271"/>
          <ac:cxnSpMkLst>
            <pc:docMk/>
            <pc:sldMk cId="3931137294" sldId="267"/>
            <ac:cxnSpMk id="7" creationId="{8D254DCB-2F85-B517-64C8-17D114D1919E}"/>
          </ac:cxnSpMkLst>
        </pc:cxnChg>
      </pc:sldChg>
      <pc:sldChg chg="modSp add ord replId">
        <pc:chgData name="Andrew Ku" userId="S::aku100@syr.edu::1af17327-c6ed-4f07-a845-51c48359ad55" providerId="AD" clId="Web-{B667500E-DD13-45DF-97C4-42B5BC946030}" dt="2022-09-18T18:50:52.338" v="283" actId="1076"/>
        <pc:sldMkLst>
          <pc:docMk/>
          <pc:sldMk cId="370247696" sldId="268"/>
        </pc:sldMkLst>
        <pc:spChg chg="mod">
          <ac:chgData name="Andrew Ku" userId="S::aku100@syr.edu::1af17327-c6ed-4f07-a845-51c48359ad55" providerId="AD" clId="Web-{B667500E-DD13-45DF-97C4-42B5BC946030}" dt="2022-09-18T18:50:37.838" v="278" actId="20577"/>
          <ac:spMkLst>
            <pc:docMk/>
            <pc:sldMk cId="370247696" sldId="268"/>
            <ac:spMk id="72" creationId="{00000000-0000-0000-0000-000000000000}"/>
          </ac:spMkLst>
        </pc:spChg>
        <pc:cxnChg chg="mod">
          <ac:chgData name="Andrew Ku" userId="S::aku100@syr.edu::1af17327-c6ed-4f07-a845-51c48359ad55" providerId="AD" clId="Web-{B667500E-DD13-45DF-97C4-42B5BC946030}" dt="2022-09-18T18:50:49.557" v="282" actId="1076"/>
          <ac:cxnSpMkLst>
            <pc:docMk/>
            <pc:sldMk cId="370247696" sldId="268"/>
            <ac:cxnSpMk id="4" creationId="{56848061-78F0-7AFE-3B61-6336C2A64318}"/>
          </ac:cxnSpMkLst>
        </pc:cxnChg>
        <pc:cxnChg chg="mod">
          <ac:chgData name="Andrew Ku" userId="S::aku100@syr.edu::1af17327-c6ed-4f07-a845-51c48359ad55" providerId="AD" clId="Web-{B667500E-DD13-45DF-97C4-42B5BC946030}" dt="2022-09-18T18:50:47.682" v="281" actId="1076"/>
          <ac:cxnSpMkLst>
            <pc:docMk/>
            <pc:sldMk cId="370247696" sldId="268"/>
            <ac:cxnSpMk id="5" creationId="{0925A08F-B34A-A35B-E6EB-1E608D970ECF}"/>
          </ac:cxnSpMkLst>
        </pc:cxnChg>
        <pc:cxnChg chg="mod">
          <ac:chgData name="Andrew Ku" userId="S::aku100@syr.edu::1af17327-c6ed-4f07-a845-51c48359ad55" providerId="AD" clId="Web-{B667500E-DD13-45DF-97C4-42B5BC946030}" dt="2022-09-18T18:50:43.994" v="280" actId="1076"/>
          <ac:cxnSpMkLst>
            <pc:docMk/>
            <pc:sldMk cId="370247696" sldId="268"/>
            <ac:cxnSpMk id="6" creationId="{4C220EEB-605E-6129-1123-259CFDC8A00B}"/>
          </ac:cxnSpMkLst>
        </pc:cxnChg>
        <pc:cxnChg chg="mod">
          <ac:chgData name="Andrew Ku" userId="S::aku100@syr.edu::1af17327-c6ed-4f07-a845-51c48359ad55" providerId="AD" clId="Web-{B667500E-DD13-45DF-97C4-42B5BC946030}" dt="2022-09-18T18:50:52.338" v="283" actId="1076"/>
          <ac:cxnSpMkLst>
            <pc:docMk/>
            <pc:sldMk cId="370247696" sldId="268"/>
            <ac:cxnSpMk id="7" creationId="{78690185-FE13-EF17-8E8C-8A5C5C314F25}"/>
          </ac:cxnSpMkLst>
        </pc:cxnChg>
      </pc:sldChg>
      <pc:sldChg chg="new del">
        <pc:chgData name="Andrew Ku" userId="S::aku100@syr.edu::1af17327-c6ed-4f07-a845-51c48359ad55" providerId="AD" clId="Web-{B667500E-DD13-45DF-97C4-42B5BC946030}" dt="2022-09-18T18:43:46.714" v="248"/>
        <pc:sldMkLst>
          <pc:docMk/>
          <pc:sldMk cId="3697956136" sldId="268"/>
        </pc:sldMkLst>
      </pc:sldChg>
      <pc:sldChg chg="addSp delSp modSp add ord replId">
        <pc:chgData name="Andrew Ku" userId="S::aku100@syr.edu::1af17327-c6ed-4f07-a845-51c48359ad55" providerId="AD" clId="Web-{B667500E-DD13-45DF-97C4-42B5BC946030}" dt="2022-09-18T19:31:16.136" v="302" actId="14100"/>
        <pc:sldMkLst>
          <pc:docMk/>
          <pc:sldMk cId="3076692691" sldId="269"/>
        </pc:sldMkLst>
        <pc:spChg chg="mod">
          <ac:chgData name="Andrew Ku" userId="S::aku100@syr.edu::1af17327-c6ed-4f07-a845-51c48359ad55" providerId="AD" clId="Web-{B667500E-DD13-45DF-97C4-42B5BC946030}" dt="2022-09-18T18:52:33.748" v="296" actId="20577"/>
          <ac:spMkLst>
            <pc:docMk/>
            <pc:sldMk cId="3076692691" sldId="269"/>
            <ac:spMk id="2" creationId="{404E8401-93E2-2BA7-8DE0-BEF8F3935782}"/>
          </ac:spMkLst>
        </pc:spChg>
        <pc:picChg chg="add mod">
          <ac:chgData name="Andrew Ku" userId="S::aku100@syr.edu::1af17327-c6ed-4f07-a845-51c48359ad55" providerId="AD" clId="Web-{B667500E-DD13-45DF-97C4-42B5BC946030}" dt="2022-09-18T19:31:16.136" v="302" actId="14100"/>
          <ac:picMkLst>
            <pc:docMk/>
            <pc:sldMk cId="3076692691" sldId="269"/>
            <ac:picMk id="3" creationId="{4E317E51-D015-B49C-A696-E63ECAB7D38C}"/>
          </ac:picMkLst>
        </pc:picChg>
        <pc:picChg chg="del">
          <ac:chgData name="Andrew Ku" userId="S::aku100@syr.edu::1af17327-c6ed-4f07-a845-51c48359ad55" providerId="AD" clId="Web-{B667500E-DD13-45DF-97C4-42B5BC946030}" dt="2022-09-18T18:53:49.969" v="297"/>
          <ac:picMkLst>
            <pc:docMk/>
            <pc:sldMk cId="3076692691" sldId="269"/>
            <ac:picMk id="6" creationId="{F09F6B0A-783B-D011-70F9-F3A8A8D6170B}"/>
          </ac:picMkLst>
        </pc:picChg>
      </pc:sldChg>
      <pc:sldChg chg="addSp delSp modSp add ord replId">
        <pc:chgData name="Andrew Ku" userId="S::aku100@syr.edu::1af17327-c6ed-4f07-a845-51c48359ad55" providerId="AD" clId="Web-{B667500E-DD13-45DF-97C4-42B5BC946030}" dt="2022-09-18T20:06:27.876" v="357" actId="20577"/>
        <pc:sldMkLst>
          <pc:docMk/>
          <pc:sldMk cId="3806317284" sldId="271"/>
        </pc:sldMkLst>
        <pc:spChg chg="mod">
          <ac:chgData name="Andrew Ku" userId="S::aku100@syr.edu::1af17327-c6ed-4f07-a845-51c48359ad55" providerId="AD" clId="Web-{B667500E-DD13-45DF-97C4-42B5BC946030}" dt="2022-09-18T20:06:27.876" v="357" actId="20577"/>
          <ac:spMkLst>
            <pc:docMk/>
            <pc:sldMk cId="3806317284" sldId="271"/>
            <ac:spMk id="2" creationId="{020F3A0C-9AAE-A121-A92B-5BEA207798AE}"/>
          </ac:spMkLst>
        </pc:spChg>
        <pc:picChg chg="add del mod">
          <ac:chgData name="Andrew Ku" userId="S::aku100@syr.edu::1af17327-c6ed-4f07-a845-51c48359ad55" providerId="AD" clId="Web-{B667500E-DD13-45DF-97C4-42B5BC946030}" dt="2022-09-18T19:37:09.727" v="326"/>
          <ac:picMkLst>
            <pc:docMk/>
            <pc:sldMk cId="3806317284" sldId="271"/>
            <ac:picMk id="3" creationId="{FD6B683D-7567-5B79-B5B1-26535EEA5062}"/>
          </ac:picMkLst>
        </pc:picChg>
        <pc:picChg chg="del">
          <ac:chgData name="Andrew Ku" userId="S::aku100@syr.edu::1af17327-c6ed-4f07-a845-51c48359ad55" providerId="AD" clId="Web-{B667500E-DD13-45DF-97C4-42B5BC946030}" dt="2022-09-18T19:36:20.303" v="321"/>
          <ac:picMkLst>
            <pc:docMk/>
            <pc:sldMk cId="3806317284" sldId="271"/>
            <ac:picMk id="4" creationId="{B4057C5D-48B1-4EDC-4A8C-1B7E113AAE17}"/>
          </ac:picMkLst>
        </pc:picChg>
        <pc:picChg chg="del">
          <ac:chgData name="Andrew Ku" userId="S::aku100@syr.edu::1af17327-c6ed-4f07-a845-51c48359ad55" providerId="AD" clId="Web-{B667500E-DD13-45DF-97C4-42B5BC946030}" dt="2022-09-18T19:36:22.741" v="322"/>
          <ac:picMkLst>
            <pc:docMk/>
            <pc:sldMk cId="3806317284" sldId="271"/>
            <ac:picMk id="5" creationId="{F7DCF402-BEBF-AE67-55D5-CE5F8B055B42}"/>
          </ac:picMkLst>
        </pc:picChg>
        <pc:picChg chg="del">
          <ac:chgData name="Andrew Ku" userId="S::aku100@syr.edu::1af17327-c6ed-4f07-a845-51c48359ad55" providerId="AD" clId="Web-{B667500E-DD13-45DF-97C4-42B5BC946030}" dt="2022-09-18T19:36:24.397" v="323"/>
          <ac:picMkLst>
            <pc:docMk/>
            <pc:sldMk cId="3806317284" sldId="271"/>
            <ac:picMk id="6" creationId="{56460A22-7450-5304-17E1-1DEF96F2400C}"/>
          </ac:picMkLst>
        </pc:picChg>
        <pc:picChg chg="add mod">
          <ac:chgData name="Andrew Ku" userId="S::aku100@syr.edu::1af17327-c6ed-4f07-a845-51c48359ad55" providerId="AD" clId="Web-{B667500E-DD13-45DF-97C4-42B5BC946030}" dt="2022-09-18T19:37:30.853" v="331" actId="1076"/>
          <ac:picMkLst>
            <pc:docMk/>
            <pc:sldMk cId="3806317284" sldId="271"/>
            <ac:picMk id="7" creationId="{F7F58204-1AD6-AE94-C53B-100504866EEF}"/>
          </ac:picMkLst>
        </pc:picChg>
        <pc:picChg chg="add mod">
          <ac:chgData name="Andrew Ku" userId="S::aku100@syr.edu::1af17327-c6ed-4f07-a845-51c48359ad55" providerId="AD" clId="Web-{B667500E-DD13-45DF-97C4-42B5BC946030}" dt="2022-09-18T19:37:50.197" v="335" actId="1076"/>
          <ac:picMkLst>
            <pc:docMk/>
            <pc:sldMk cId="3806317284" sldId="271"/>
            <ac:picMk id="8" creationId="{7F9C9EDC-CC32-8302-D6A5-4C52C28D2B77}"/>
          </ac:picMkLst>
        </pc:picChg>
        <pc:picChg chg="add mod">
          <ac:chgData name="Andrew Ku" userId="S::aku100@syr.edu::1af17327-c6ed-4f07-a845-51c48359ad55" providerId="AD" clId="Web-{B667500E-DD13-45DF-97C4-42B5BC946030}" dt="2022-09-18T19:38:50.684" v="341" actId="1076"/>
          <ac:picMkLst>
            <pc:docMk/>
            <pc:sldMk cId="3806317284" sldId="271"/>
            <ac:picMk id="9" creationId="{3FB444A5-5412-28B2-9272-8BB7CCC26598}"/>
          </ac:picMkLst>
        </pc:picChg>
      </pc:sldChg>
      <pc:sldChg chg="addSp delSp modSp add replId">
        <pc:chgData name="Andrew Ku" userId="S::aku100@syr.edu::1af17327-c6ed-4f07-a845-51c48359ad55" providerId="AD" clId="Web-{B667500E-DD13-45DF-97C4-42B5BC946030}" dt="2022-09-18T20:18:00.260" v="402" actId="1076"/>
        <pc:sldMkLst>
          <pc:docMk/>
          <pc:sldMk cId="4293385964" sldId="272"/>
        </pc:sldMkLst>
        <pc:spChg chg="mod">
          <ac:chgData name="Andrew Ku" userId="S::aku100@syr.edu::1af17327-c6ed-4f07-a845-51c48359ad55" providerId="AD" clId="Web-{B667500E-DD13-45DF-97C4-42B5BC946030}" dt="2022-09-18T20:11:34.965" v="377" actId="20577"/>
          <ac:spMkLst>
            <pc:docMk/>
            <pc:sldMk cId="4293385964" sldId="272"/>
            <ac:spMk id="2" creationId="{020F3A0C-9AAE-A121-A92B-5BEA207798AE}"/>
          </ac:spMkLst>
        </pc:spChg>
        <pc:picChg chg="add mod">
          <ac:chgData name="Andrew Ku" userId="S::aku100@syr.edu::1af17327-c6ed-4f07-a845-51c48359ad55" providerId="AD" clId="Web-{B667500E-DD13-45DF-97C4-42B5BC946030}" dt="2022-09-18T20:11:48.512" v="382" actId="1076"/>
          <ac:picMkLst>
            <pc:docMk/>
            <pc:sldMk cId="4293385964" sldId="272"/>
            <ac:picMk id="3" creationId="{95501909-557E-BB60-DC83-0D69AAC32F2F}"/>
          </ac:picMkLst>
        </pc:picChg>
        <pc:picChg chg="add mod">
          <ac:chgData name="Andrew Ku" userId="S::aku100@syr.edu::1af17327-c6ed-4f07-a845-51c48359ad55" providerId="AD" clId="Web-{B667500E-DD13-45DF-97C4-42B5BC946030}" dt="2022-09-18T20:16:09.412" v="390" actId="1076"/>
          <ac:picMkLst>
            <pc:docMk/>
            <pc:sldMk cId="4293385964" sldId="272"/>
            <ac:picMk id="4" creationId="{3E2DEB96-4831-AD00-FAE4-B21C9958D1D3}"/>
          </ac:picMkLst>
        </pc:picChg>
        <pc:picChg chg="add del mod">
          <ac:chgData name="Andrew Ku" userId="S::aku100@syr.edu::1af17327-c6ed-4f07-a845-51c48359ad55" providerId="AD" clId="Web-{B667500E-DD13-45DF-97C4-42B5BC946030}" dt="2022-09-18T20:17:56.634" v="400"/>
          <ac:picMkLst>
            <pc:docMk/>
            <pc:sldMk cId="4293385964" sldId="272"/>
            <ac:picMk id="5" creationId="{3D433B22-1BA6-FCD7-4305-FD48F9677070}"/>
          </ac:picMkLst>
        </pc:picChg>
        <pc:picChg chg="add mod">
          <ac:chgData name="Andrew Ku" userId="S::aku100@syr.edu::1af17327-c6ed-4f07-a845-51c48359ad55" providerId="AD" clId="Web-{B667500E-DD13-45DF-97C4-42B5BC946030}" dt="2022-09-18T20:18:00.260" v="402" actId="1076"/>
          <ac:picMkLst>
            <pc:docMk/>
            <pc:sldMk cId="4293385964" sldId="272"/>
            <ac:picMk id="6" creationId="{E88D78CB-0F16-1386-1AB8-4EF9733E9377}"/>
          </ac:picMkLst>
        </pc:picChg>
        <pc:picChg chg="del">
          <ac:chgData name="Andrew Ku" userId="S::aku100@syr.edu::1af17327-c6ed-4f07-a845-51c48359ad55" providerId="AD" clId="Web-{B667500E-DD13-45DF-97C4-42B5BC946030}" dt="2022-09-18T20:11:39.840" v="378"/>
          <ac:picMkLst>
            <pc:docMk/>
            <pc:sldMk cId="4293385964" sldId="272"/>
            <ac:picMk id="7" creationId="{F7F58204-1AD6-AE94-C53B-100504866EEF}"/>
          </ac:picMkLst>
        </pc:picChg>
        <pc:picChg chg="del">
          <ac:chgData name="Andrew Ku" userId="S::aku100@syr.edu::1af17327-c6ed-4f07-a845-51c48359ad55" providerId="AD" clId="Web-{B667500E-DD13-45DF-97C4-42B5BC946030}" dt="2022-09-18T20:11:50.278" v="383"/>
          <ac:picMkLst>
            <pc:docMk/>
            <pc:sldMk cId="4293385964" sldId="272"/>
            <ac:picMk id="8" creationId="{7F9C9EDC-CC32-8302-D6A5-4C52C28D2B77}"/>
          </ac:picMkLst>
        </pc:picChg>
        <pc:picChg chg="del">
          <ac:chgData name="Andrew Ku" userId="S::aku100@syr.edu::1af17327-c6ed-4f07-a845-51c48359ad55" providerId="AD" clId="Web-{B667500E-DD13-45DF-97C4-42B5BC946030}" dt="2022-09-18T20:11:50.731" v="384"/>
          <ac:picMkLst>
            <pc:docMk/>
            <pc:sldMk cId="4293385964" sldId="272"/>
            <ac:picMk id="9" creationId="{3FB444A5-5412-28B2-9272-8BB7CCC26598}"/>
          </ac:picMkLst>
        </pc:picChg>
      </pc:sldChg>
      <pc:sldChg chg="addSp delSp modSp add replId">
        <pc:chgData name="Andrew Ku" userId="S::aku100@syr.edu::1af17327-c6ed-4f07-a845-51c48359ad55" providerId="AD" clId="Web-{B667500E-DD13-45DF-97C4-42B5BC946030}" dt="2022-09-18T20:44:45.038" v="793" actId="14100"/>
        <pc:sldMkLst>
          <pc:docMk/>
          <pc:sldMk cId="1880175060" sldId="273"/>
        </pc:sldMkLst>
        <pc:spChg chg="mod">
          <ac:chgData name="Andrew Ku" userId="S::aku100@syr.edu::1af17327-c6ed-4f07-a845-51c48359ad55" providerId="AD" clId="Web-{B667500E-DD13-45DF-97C4-42B5BC946030}" dt="2022-09-18T20:18:32.354" v="430" actId="20577"/>
          <ac:spMkLst>
            <pc:docMk/>
            <pc:sldMk cId="1880175060" sldId="273"/>
            <ac:spMk id="2" creationId="{020F3A0C-9AAE-A121-A92B-5BEA207798AE}"/>
          </ac:spMkLst>
        </pc:spChg>
        <pc:spChg chg="add del mod">
          <ac:chgData name="Andrew Ku" userId="S::aku100@syr.edu::1af17327-c6ed-4f07-a845-51c48359ad55" providerId="AD" clId="Web-{B667500E-DD13-45DF-97C4-42B5BC946030}" dt="2022-09-18T20:38:35.369" v="712"/>
          <ac:spMkLst>
            <pc:docMk/>
            <pc:sldMk cId="1880175060" sldId="273"/>
            <ac:spMk id="11" creationId="{7943850A-D388-1FC9-DDCD-D8CEA71969CE}"/>
          </ac:spMkLst>
        </pc:spChg>
        <pc:spChg chg="add del mod">
          <ac:chgData name="Andrew Ku" userId="S::aku100@syr.edu::1af17327-c6ed-4f07-a845-51c48359ad55" providerId="AD" clId="Web-{B667500E-DD13-45DF-97C4-42B5BC946030}" dt="2022-09-18T20:38:44.056" v="714"/>
          <ac:spMkLst>
            <pc:docMk/>
            <pc:sldMk cId="1880175060" sldId="273"/>
            <ac:spMk id="13" creationId="{30A360D7-53B2-EC03-6DF9-4C6E19212A09}"/>
          </ac:spMkLst>
        </pc:spChg>
        <pc:spChg chg="add del mod">
          <ac:chgData name="Andrew Ku" userId="S::aku100@syr.edu::1af17327-c6ed-4f07-a845-51c48359ad55" providerId="AD" clId="Web-{B667500E-DD13-45DF-97C4-42B5BC946030}" dt="2022-09-18T20:26:40.715" v="525"/>
          <ac:spMkLst>
            <pc:docMk/>
            <pc:sldMk cId="1880175060" sldId="273"/>
            <ac:spMk id="15" creationId="{465D0DD2-8303-F45D-532B-7F81F8590542}"/>
          </ac:spMkLst>
        </pc:spChg>
        <pc:spChg chg="add del mod">
          <ac:chgData name="Andrew Ku" userId="S::aku100@syr.edu::1af17327-c6ed-4f07-a845-51c48359ad55" providerId="AD" clId="Web-{B667500E-DD13-45DF-97C4-42B5BC946030}" dt="2022-09-18T20:38:42.181" v="713"/>
          <ac:spMkLst>
            <pc:docMk/>
            <pc:sldMk cId="1880175060" sldId="273"/>
            <ac:spMk id="17" creationId="{CA632BC8-8B7B-1513-C3D2-645FAA909802}"/>
          </ac:spMkLst>
        </pc:spChg>
        <pc:spChg chg="add mod">
          <ac:chgData name="Andrew Ku" userId="S::aku100@syr.edu::1af17327-c6ed-4f07-a845-51c48359ad55" providerId="AD" clId="Web-{B667500E-DD13-45DF-97C4-42B5BC946030}" dt="2022-09-18T20:43:32.457" v="782" actId="20577"/>
          <ac:spMkLst>
            <pc:docMk/>
            <pc:sldMk cId="1880175060" sldId="273"/>
            <ac:spMk id="20" creationId="{2AD50E4B-7CB6-C84D-9DD3-CE11B9D1B591}"/>
          </ac:spMkLst>
        </pc:spChg>
        <pc:picChg chg="del">
          <ac:chgData name="Andrew Ku" userId="S::aku100@syr.edu::1af17327-c6ed-4f07-a845-51c48359ad55" providerId="AD" clId="Web-{B667500E-DD13-45DF-97C4-42B5BC946030}" dt="2022-09-18T20:18:20.057" v="405"/>
          <ac:picMkLst>
            <pc:docMk/>
            <pc:sldMk cId="1880175060" sldId="273"/>
            <ac:picMk id="3" creationId="{95501909-557E-BB60-DC83-0D69AAC32F2F}"/>
          </ac:picMkLst>
        </pc:picChg>
        <pc:picChg chg="del">
          <ac:chgData name="Andrew Ku" userId="S::aku100@syr.edu::1af17327-c6ed-4f07-a845-51c48359ad55" providerId="AD" clId="Web-{B667500E-DD13-45DF-97C4-42B5BC946030}" dt="2022-09-18T20:18:19.651" v="404"/>
          <ac:picMkLst>
            <pc:docMk/>
            <pc:sldMk cId="1880175060" sldId="273"/>
            <ac:picMk id="4" creationId="{3E2DEB96-4831-AD00-FAE4-B21C9958D1D3}"/>
          </ac:picMkLst>
        </pc:picChg>
        <pc:picChg chg="add del mod">
          <ac:chgData name="Andrew Ku" userId="S::aku100@syr.edu::1af17327-c6ed-4f07-a845-51c48359ad55" providerId="AD" clId="Web-{B667500E-DD13-45DF-97C4-42B5BC946030}" dt="2022-09-18T20:22:49.520" v="433"/>
          <ac:picMkLst>
            <pc:docMk/>
            <pc:sldMk cId="1880175060" sldId="273"/>
            <ac:picMk id="5" creationId="{AFBA1092-230D-3153-1273-DCB3A93B553B}"/>
          </ac:picMkLst>
        </pc:picChg>
        <pc:picChg chg="del">
          <ac:chgData name="Andrew Ku" userId="S::aku100@syr.edu::1af17327-c6ed-4f07-a845-51c48359ad55" providerId="AD" clId="Web-{B667500E-DD13-45DF-97C4-42B5BC946030}" dt="2022-09-18T20:18:20.354" v="406"/>
          <ac:picMkLst>
            <pc:docMk/>
            <pc:sldMk cId="1880175060" sldId="273"/>
            <ac:picMk id="6" creationId="{E88D78CB-0F16-1386-1AB8-4EF9733E9377}"/>
          </ac:picMkLst>
        </pc:picChg>
        <pc:picChg chg="add del mod">
          <ac:chgData name="Andrew Ku" userId="S::aku100@syr.edu::1af17327-c6ed-4f07-a845-51c48359ad55" providerId="AD" clId="Web-{B667500E-DD13-45DF-97C4-42B5BC946030}" dt="2022-09-18T20:38:33.337" v="710"/>
          <ac:picMkLst>
            <pc:docMk/>
            <pc:sldMk cId="1880175060" sldId="273"/>
            <ac:picMk id="7" creationId="{3E5EE122-1F1B-5CD5-3497-51DCE73C01CF}"/>
          </ac:picMkLst>
        </pc:picChg>
        <pc:picChg chg="add del mod">
          <ac:chgData name="Andrew Ku" userId="S::aku100@syr.edu::1af17327-c6ed-4f07-a845-51c48359ad55" providerId="AD" clId="Web-{B667500E-DD13-45DF-97C4-42B5BC946030}" dt="2022-09-18T20:23:59.553" v="437"/>
          <ac:picMkLst>
            <pc:docMk/>
            <pc:sldMk cId="1880175060" sldId="273"/>
            <ac:picMk id="8" creationId="{76DBE644-214F-61D6-01D3-06A6AAA2D3EA}"/>
          </ac:picMkLst>
        </pc:picChg>
        <pc:picChg chg="add del mod">
          <ac:chgData name="Andrew Ku" userId="S::aku100@syr.edu::1af17327-c6ed-4f07-a845-51c48359ad55" providerId="AD" clId="Web-{B667500E-DD13-45DF-97C4-42B5BC946030}" dt="2022-09-18T20:38:33.915" v="711"/>
          <ac:picMkLst>
            <pc:docMk/>
            <pc:sldMk cId="1880175060" sldId="273"/>
            <ac:picMk id="9" creationId="{B115ECA7-886A-3699-6765-B382DBB3D87D}"/>
          </ac:picMkLst>
        </pc:picChg>
        <pc:picChg chg="add mod">
          <ac:chgData name="Andrew Ku" userId="S::aku100@syr.edu::1af17327-c6ed-4f07-a845-51c48359ad55" providerId="AD" clId="Web-{B667500E-DD13-45DF-97C4-42B5BC946030}" dt="2022-09-18T20:39:48.465" v="722" actId="1076"/>
          <ac:picMkLst>
            <pc:docMk/>
            <pc:sldMk cId="1880175060" sldId="273"/>
            <ac:picMk id="18" creationId="{71745A64-7B89-C563-4A5C-8896C7E06A6C}"/>
          </ac:picMkLst>
        </pc:picChg>
        <pc:picChg chg="add mod">
          <ac:chgData name="Andrew Ku" userId="S::aku100@syr.edu::1af17327-c6ed-4f07-a845-51c48359ad55" providerId="AD" clId="Web-{B667500E-DD13-45DF-97C4-42B5BC946030}" dt="2022-09-18T20:44:40.241" v="791" actId="1076"/>
          <ac:picMkLst>
            <pc:docMk/>
            <pc:sldMk cId="1880175060" sldId="273"/>
            <ac:picMk id="21" creationId="{B5631F7C-9381-3623-FE06-62CE1995C092}"/>
          </ac:picMkLst>
        </pc:picChg>
        <pc:picChg chg="add mod">
          <ac:chgData name="Andrew Ku" userId="S::aku100@syr.edu::1af17327-c6ed-4f07-a845-51c48359ad55" providerId="AD" clId="Web-{B667500E-DD13-45DF-97C4-42B5BC946030}" dt="2022-09-18T20:43:23.832" v="775" actId="1076"/>
          <ac:picMkLst>
            <pc:docMk/>
            <pc:sldMk cId="1880175060" sldId="273"/>
            <ac:picMk id="22" creationId="{09E541F6-F68B-C09A-0EE9-E14AFD4784A8}"/>
          </ac:picMkLst>
        </pc:picChg>
        <pc:picChg chg="add mod">
          <ac:chgData name="Andrew Ku" userId="S::aku100@syr.edu::1af17327-c6ed-4f07-a845-51c48359ad55" providerId="AD" clId="Web-{B667500E-DD13-45DF-97C4-42B5BC946030}" dt="2022-09-18T20:44:45.038" v="793" actId="14100"/>
          <ac:picMkLst>
            <pc:docMk/>
            <pc:sldMk cId="1880175060" sldId="273"/>
            <ac:picMk id="23" creationId="{851E80FF-1312-078B-7755-EA6148B5ECE9}"/>
          </ac:picMkLst>
        </pc:picChg>
        <pc:cxnChg chg="add mod">
          <ac:chgData name="Andrew Ku" userId="S::aku100@syr.edu::1af17327-c6ed-4f07-a845-51c48359ad55" providerId="AD" clId="Web-{B667500E-DD13-45DF-97C4-42B5BC946030}" dt="2022-09-18T20:44:36.037" v="790"/>
          <ac:cxnSpMkLst>
            <pc:docMk/>
            <pc:sldMk cId="1880175060" sldId="273"/>
            <ac:cxnSpMk id="24" creationId="{3C0F4BE9-0D21-68E0-E4AA-467A518DB0F9}"/>
          </ac:cxnSpMkLst>
        </pc:cxnChg>
      </pc:sldChg>
      <pc:sldChg chg="addSp delSp modSp add mod replId modClrScheme chgLayout">
        <pc:chgData name="Andrew Ku" userId="S::aku100@syr.edu::1af17327-c6ed-4f07-a845-51c48359ad55" providerId="AD" clId="Web-{B667500E-DD13-45DF-97C4-42B5BC946030}" dt="2022-09-18T20:38:16.571" v="709" actId="20577"/>
        <pc:sldMkLst>
          <pc:docMk/>
          <pc:sldMk cId="1939312786" sldId="274"/>
        </pc:sldMkLst>
        <pc:spChg chg="mod ord">
          <ac:chgData name="Andrew Ku" userId="S::aku100@syr.edu::1af17327-c6ed-4f07-a845-51c48359ad55" providerId="AD" clId="Web-{B667500E-DD13-45DF-97C4-42B5BC946030}" dt="2022-09-18T20:37:50.211" v="699" actId="20577"/>
          <ac:spMkLst>
            <pc:docMk/>
            <pc:sldMk cId="1939312786" sldId="274"/>
            <ac:spMk id="2" creationId="{020F3A0C-9AAE-A121-A92B-5BEA207798AE}"/>
          </ac:spMkLst>
        </pc:spChg>
        <pc:spChg chg="add del mod">
          <ac:chgData name="Andrew Ku" userId="S::aku100@syr.edu::1af17327-c6ed-4f07-a845-51c48359ad55" providerId="AD" clId="Web-{B667500E-DD13-45DF-97C4-42B5BC946030}" dt="2022-09-18T20:29:57.866" v="651"/>
          <ac:spMkLst>
            <pc:docMk/>
            <pc:sldMk cId="1939312786" sldId="274"/>
            <ac:spMk id="4" creationId="{3F79DB84-7776-EDA2-794A-6DB34EF9A5D7}"/>
          </ac:spMkLst>
        </pc:spChg>
        <pc:spChg chg="add mod ord">
          <ac:chgData name="Andrew Ku" userId="S::aku100@syr.edu::1af17327-c6ed-4f07-a845-51c48359ad55" providerId="AD" clId="Web-{B667500E-DD13-45DF-97C4-42B5BC946030}" dt="2022-09-18T20:38:08.071" v="707" actId="20577"/>
          <ac:spMkLst>
            <pc:docMk/>
            <pc:sldMk cId="1939312786" sldId="274"/>
            <ac:spMk id="8" creationId="{F8275D42-704E-00DB-88B5-DA9671D3F0C2}"/>
          </ac:spMkLst>
        </pc:spChg>
        <pc:spChg chg="del">
          <ac:chgData name="Andrew Ku" userId="S::aku100@syr.edu::1af17327-c6ed-4f07-a845-51c48359ad55" providerId="AD" clId="Web-{B667500E-DD13-45DF-97C4-42B5BC946030}" dt="2022-09-18T20:29:51.366" v="648"/>
          <ac:spMkLst>
            <pc:docMk/>
            <pc:sldMk cId="1939312786" sldId="274"/>
            <ac:spMk id="11" creationId="{7943850A-D388-1FC9-DDCD-D8CEA71969CE}"/>
          </ac:spMkLst>
        </pc:spChg>
        <pc:spChg chg="del">
          <ac:chgData name="Andrew Ku" userId="S::aku100@syr.edu::1af17327-c6ed-4f07-a845-51c48359ad55" providerId="AD" clId="Web-{B667500E-DD13-45DF-97C4-42B5BC946030}" dt="2022-09-18T20:29:59.819" v="652"/>
          <ac:spMkLst>
            <pc:docMk/>
            <pc:sldMk cId="1939312786" sldId="274"/>
            <ac:spMk id="13" creationId="{30A360D7-53B2-EC03-6DF9-4C6E19212A09}"/>
          </ac:spMkLst>
        </pc:spChg>
        <pc:spChg chg="add mod">
          <ac:chgData name="Andrew Ku" userId="S::aku100@syr.edu::1af17327-c6ed-4f07-a845-51c48359ad55" providerId="AD" clId="Web-{B667500E-DD13-45DF-97C4-42B5BC946030}" dt="2022-09-18T20:38:16.571" v="709" actId="20577"/>
          <ac:spMkLst>
            <pc:docMk/>
            <pc:sldMk cId="1939312786" sldId="274"/>
            <ac:spMk id="14" creationId="{A272D2AD-D863-DD77-FB6A-805F8FE86B0E}"/>
          </ac:spMkLst>
        </pc:spChg>
        <pc:picChg chg="add mod">
          <ac:chgData name="Andrew Ku" userId="S::aku100@syr.edu::1af17327-c6ed-4f07-a845-51c48359ad55" providerId="AD" clId="Web-{B667500E-DD13-45DF-97C4-42B5BC946030}" dt="2022-09-18T20:37:12.709" v="683" actId="1076"/>
          <ac:picMkLst>
            <pc:docMk/>
            <pc:sldMk cId="1939312786" sldId="274"/>
            <ac:picMk id="5" creationId="{860069BC-FDE4-9348-3AE8-8439872D3D87}"/>
          </ac:picMkLst>
        </pc:picChg>
        <pc:picChg chg="add mod">
          <ac:chgData name="Andrew Ku" userId="S::aku100@syr.edu::1af17327-c6ed-4f07-a845-51c48359ad55" providerId="AD" clId="Web-{B667500E-DD13-45DF-97C4-42B5BC946030}" dt="2022-09-18T20:37:19.272" v="686" actId="1076"/>
          <ac:picMkLst>
            <pc:docMk/>
            <pc:sldMk cId="1939312786" sldId="274"/>
            <ac:picMk id="6" creationId="{79E67D3E-564B-EEC2-D71C-243BFDC4F6BC}"/>
          </ac:picMkLst>
        </pc:picChg>
        <pc:picChg chg="del">
          <ac:chgData name="Andrew Ku" userId="S::aku100@syr.edu::1af17327-c6ed-4f07-a845-51c48359ad55" providerId="AD" clId="Web-{B667500E-DD13-45DF-97C4-42B5BC946030}" dt="2022-09-18T20:29:50.803" v="647"/>
          <ac:picMkLst>
            <pc:docMk/>
            <pc:sldMk cId="1939312786" sldId="274"/>
            <ac:picMk id="7" creationId="{3E5EE122-1F1B-5CD5-3497-51DCE73C01CF}"/>
          </ac:picMkLst>
        </pc:picChg>
        <pc:picChg chg="del">
          <ac:chgData name="Andrew Ku" userId="S::aku100@syr.edu::1af17327-c6ed-4f07-a845-51c48359ad55" providerId="AD" clId="Web-{B667500E-DD13-45DF-97C4-42B5BC946030}" dt="2022-09-18T20:29:51.647" v="649"/>
          <ac:picMkLst>
            <pc:docMk/>
            <pc:sldMk cId="1939312786" sldId="274"/>
            <ac:picMk id="9" creationId="{B115ECA7-886A-3699-6765-B382DBB3D87D}"/>
          </ac:picMkLst>
        </pc:picChg>
        <pc:picChg chg="add del mod">
          <ac:chgData name="Andrew Ku" userId="S::aku100@syr.edu::1af17327-c6ed-4f07-a845-51c48359ad55" providerId="AD" clId="Web-{B667500E-DD13-45DF-97C4-42B5BC946030}" dt="2022-09-18T20:37:31.257" v="688"/>
          <ac:picMkLst>
            <pc:docMk/>
            <pc:sldMk cId="1939312786" sldId="274"/>
            <ac:picMk id="10" creationId="{05411A43-55FC-CF8D-CA40-51C518ED09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e0190d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e0190d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e0190d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e0190d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4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e0190d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ee0190d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e0190d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e0190d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of 12 ETLS, 2 from each of the various Dimension / Fact tables,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e0190d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e0190d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Within one section,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604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e0190d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e0190d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ee0190d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ee0190d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ee0190dc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ee0190dc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IST_722 Final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Suihin Wong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Ku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R Maugeri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519F-E65A-F889-BF04-C11AA89D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ETL: FudgeFlix High Level Overview </a:t>
            </a:r>
            <a:endParaRPr lang="en-US"/>
          </a:p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50A60B-C309-FA14-4119-850F0ED3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3" y="1348770"/>
            <a:ext cx="7384282" cy="29609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0516DF-A18D-DCEA-32FE-308199647700}"/>
              </a:ext>
            </a:extLst>
          </p:cNvPr>
          <p:cNvCxnSpPr>
            <a:cxnSpLocks/>
          </p:cNvCxnSpPr>
          <p:nvPr/>
        </p:nvCxnSpPr>
        <p:spPr>
          <a:xfrm flipV="1">
            <a:off x="3190039" y="2734723"/>
            <a:ext cx="3887455" cy="1255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C81345-BD5F-1CEA-864A-9D9CE8679EC2}"/>
              </a:ext>
            </a:extLst>
          </p:cNvPr>
          <p:cNvCxnSpPr/>
          <p:nvPr/>
        </p:nvCxnSpPr>
        <p:spPr>
          <a:xfrm flipV="1">
            <a:off x="3190038" y="3174338"/>
            <a:ext cx="3881175" cy="627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F1C69D-6D37-AC37-FE0B-C3C690970426}"/>
              </a:ext>
            </a:extLst>
          </p:cNvPr>
          <p:cNvCxnSpPr/>
          <p:nvPr/>
        </p:nvCxnSpPr>
        <p:spPr>
          <a:xfrm flipH="1">
            <a:off x="7069643" y="2739431"/>
            <a:ext cx="0" cy="43333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80EEAC-E92D-7DE6-334E-FD6ABD3A1765}"/>
              </a:ext>
            </a:extLst>
          </p:cNvPr>
          <p:cNvCxnSpPr>
            <a:cxnSpLocks/>
          </p:cNvCxnSpPr>
          <p:nvPr/>
        </p:nvCxnSpPr>
        <p:spPr>
          <a:xfrm>
            <a:off x="3188467" y="2745711"/>
            <a:ext cx="6281" cy="43333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8401-93E2-2BA7-8DE0-BEF8F393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ETL: </a:t>
            </a:r>
            <a:r>
              <a:rPr lang="en-US" err="1"/>
              <a:t>FudgeFlix</a:t>
            </a:r>
            <a:r>
              <a:rPr lang="en-US"/>
              <a:t> High Level Overview 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A73FA6E-D17C-6A46-E951-FFE445AF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0" y="1058151"/>
            <a:ext cx="4193930" cy="390642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99F4C6-2F5E-BC19-8E91-6B374F9B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61" y="1262458"/>
            <a:ext cx="3873639" cy="150457"/>
          </a:xfrm>
          <a:prstGeom prst="rect">
            <a:avLst/>
          </a:prstGeom>
        </p:spPr>
      </p:pic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90A2C317-0B22-B26D-B6E3-F2A007AE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306" y="1660050"/>
            <a:ext cx="3314700" cy="30543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54DCB-2F85-B517-64C8-17D114D1919E}"/>
              </a:ext>
            </a:extLst>
          </p:cNvPr>
          <p:cNvCxnSpPr/>
          <p:nvPr/>
        </p:nvCxnSpPr>
        <p:spPr>
          <a:xfrm>
            <a:off x="4654898" y="1015512"/>
            <a:ext cx="1" cy="401305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3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F0B69-C7BE-3564-92E5-9187D8940738}"/>
              </a:ext>
            </a:extLst>
          </p:cNvPr>
          <p:cNvSpPr/>
          <p:nvPr/>
        </p:nvSpPr>
        <p:spPr>
          <a:xfrm>
            <a:off x="2645229" y="1593292"/>
            <a:ext cx="916912" cy="91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ETL: </a:t>
            </a:r>
            <a:r>
              <a:rPr lang="en" err="1"/>
              <a:t>FactSales</a:t>
            </a:r>
            <a:r>
              <a:rPr lang="en"/>
              <a:t> High Level Overview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9A885C-1E09-8731-E55F-365B128F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2" y="1285968"/>
            <a:ext cx="6674617" cy="26783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848061-78F0-7AFE-3B61-6336C2A64318}"/>
              </a:ext>
            </a:extLst>
          </p:cNvPr>
          <p:cNvCxnSpPr/>
          <p:nvPr/>
        </p:nvCxnSpPr>
        <p:spPr>
          <a:xfrm>
            <a:off x="3058153" y="3664194"/>
            <a:ext cx="3887455" cy="628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25A08F-B34A-A35B-E6EB-1E608D970ECF}"/>
              </a:ext>
            </a:extLst>
          </p:cNvPr>
          <p:cNvCxnSpPr/>
          <p:nvPr/>
        </p:nvCxnSpPr>
        <p:spPr>
          <a:xfrm flipH="1">
            <a:off x="6944039" y="3235568"/>
            <a:ext cx="12560" cy="43333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220EEB-605E-6129-1123-259CFDC8A00B}"/>
              </a:ext>
            </a:extLst>
          </p:cNvPr>
          <p:cNvCxnSpPr>
            <a:cxnSpLocks/>
          </p:cNvCxnSpPr>
          <p:nvPr/>
        </p:nvCxnSpPr>
        <p:spPr>
          <a:xfrm>
            <a:off x="3058154" y="3237139"/>
            <a:ext cx="3900015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90185-FE13-EF17-8E8C-8A5C5C314F25}"/>
              </a:ext>
            </a:extLst>
          </p:cNvPr>
          <p:cNvCxnSpPr>
            <a:cxnSpLocks/>
          </p:cNvCxnSpPr>
          <p:nvPr/>
        </p:nvCxnSpPr>
        <p:spPr>
          <a:xfrm>
            <a:off x="3056582" y="3235568"/>
            <a:ext cx="6281" cy="43333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8401-93E2-2BA7-8DE0-BEF8F393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ETL: </a:t>
            </a:r>
            <a:r>
              <a:rPr lang="en-US" err="1"/>
              <a:t>FactSales</a:t>
            </a:r>
            <a:r>
              <a:rPr lang="en-US"/>
              <a:t> High Level Overview 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E317E51-D015-B49C-A696-E63ECAB7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8" y="1093551"/>
            <a:ext cx="7334040" cy="34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A0C-9AAE-A121-A92B-5BEA2077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ETL 9&amp;10) Stage </a:t>
            </a:r>
            <a:r>
              <a:rPr lang="en-US" err="1"/>
              <a:t>Fact_ff</a:t>
            </a:r>
            <a:r>
              <a:rPr lang="en-US"/>
              <a:t> and Fact_fm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7F58204-1AD6-AE94-C53B-10050486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89" y="1065341"/>
            <a:ext cx="3044650" cy="1153871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7F9C9EDC-CC32-8302-D6A5-4C52C28D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907" y="2291129"/>
            <a:ext cx="1758776" cy="2162699"/>
          </a:xfrm>
          <a:prstGeom prst="rect">
            <a:avLst/>
          </a:prstGeom>
        </p:spPr>
      </p:pic>
      <p:pic>
        <p:nvPicPr>
          <p:cNvPr id="9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FB444A5-5412-28B2-9272-8BB7CCC26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84" y="2288511"/>
            <a:ext cx="1944252" cy="21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A0C-9AAE-A121-A92B-5BEA2077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ETL 11&amp;12) Stage to </a:t>
            </a:r>
            <a:r>
              <a:rPr lang="en-US" err="1"/>
              <a:t>FactSales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501909-557E-BB60-DC83-0D69AAC3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02" y="1016516"/>
            <a:ext cx="3810837" cy="516736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E2DEB96-4831-AD00-FAE4-B21C9958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03" y="1620494"/>
            <a:ext cx="2479432" cy="3378363"/>
          </a:xfrm>
          <a:prstGeom prst="rect">
            <a:avLst/>
          </a:prstGeom>
        </p:spPr>
      </p:pic>
      <p:pic>
        <p:nvPicPr>
          <p:cNvPr id="6" name="Picture 9" descr="Diagram&#10;&#10;Description automatically generated">
            <a:extLst>
              <a:ext uri="{FF2B5EF4-FFF2-40B4-BE49-F238E27FC236}">
                <a16:creationId xmlns:a16="http://schemas.microsoft.com/office/drawing/2014/main" id="{E88D78CB-0F16-1386-1AB8-4EF9733E9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37" y="1618346"/>
            <a:ext cx="2743200" cy="33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A0C-9AAE-A121-A92B-5BEA2077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FactSales</a:t>
            </a:r>
            <a:r>
              <a:rPr lang="en-US"/>
              <a:t> Summary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8" name="Picture 1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1745A64-7B89-C563-4A5C-8896C7E0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0" y="1363897"/>
            <a:ext cx="2743200" cy="2239861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AD50E4B-7CB6-C84D-9DD3-CE11B9D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376" y="927180"/>
            <a:ext cx="5998800" cy="605100"/>
          </a:xfrm>
        </p:spPr>
        <p:txBody>
          <a:bodyPr/>
          <a:lstStyle/>
          <a:p>
            <a:pPr marL="114300" indent="0">
              <a:buNone/>
            </a:pPr>
            <a:r>
              <a:rPr lang="en-US" b="1" err="1"/>
              <a:t>Fact_ff</a:t>
            </a:r>
            <a:r>
              <a:rPr lang="en-US" b="1"/>
              <a:t>                                                     </a:t>
            </a:r>
            <a:r>
              <a:rPr lang="en-US" b="1" err="1"/>
              <a:t>Fact_fm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B5631F7C-9381-3623-FE06-62CE1995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2" y="3852672"/>
            <a:ext cx="3785716" cy="911115"/>
          </a:xfrm>
          <a:prstGeom prst="rect">
            <a:avLst/>
          </a:prstGeom>
        </p:spPr>
      </p:pic>
      <p:pic>
        <p:nvPicPr>
          <p:cNvPr id="22" name="Picture 22" descr="Table&#10;&#10;Description automatically generated">
            <a:extLst>
              <a:ext uri="{FF2B5EF4-FFF2-40B4-BE49-F238E27FC236}">
                <a16:creationId xmlns:a16="http://schemas.microsoft.com/office/drawing/2014/main" id="{09E541F6-F68B-C09A-0EE9-E14AFD478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724" y="1468490"/>
            <a:ext cx="2743200" cy="2068355"/>
          </a:xfrm>
          <a:prstGeom prst="rect">
            <a:avLst/>
          </a:prstGeom>
        </p:spPr>
      </p:pic>
      <p:pic>
        <p:nvPicPr>
          <p:cNvPr id="23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1E80FF-1312-078B-7755-EA6148B5E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24" y="3853594"/>
            <a:ext cx="3672671" cy="95951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0F4BE9-0D21-68E0-E4AA-467A518DB0F9}"/>
              </a:ext>
            </a:extLst>
          </p:cNvPr>
          <p:cNvCxnSpPr/>
          <p:nvPr/>
        </p:nvCxnSpPr>
        <p:spPr>
          <a:xfrm>
            <a:off x="4165042" y="1040632"/>
            <a:ext cx="25121" cy="390001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7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275D42-704E-00DB-88B5-DA9671D3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2119" y="789015"/>
            <a:ext cx="5998800" cy="605100"/>
          </a:xfrm>
        </p:spPr>
        <p:txBody>
          <a:bodyPr/>
          <a:lstStyle/>
          <a:p>
            <a:r>
              <a:rPr lang="en-US" b="1" err="1"/>
              <a:t>FudgeFlix</a:t>
            </a:r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F3A0C-9AAE-A121-A92B-5BEA207798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1214"/>
            <a:ext cx="8521700" cy="573088"/>
          </a:xfrm>
        </p:spPr>
        <p:txBody>
          <a:bodyPr>
            <a:normAutofit fontScale="90000"/>
          </a:bodyPr>
          <a:lstStyle/>
          <a:p>
            <a:r>
              <a:rPr lang="en-US" err="1"/>
              <a:t>FactSales</a:t>
            </a:r>
            <a:r>
              <a:rPr lang="en-US"/>
              <a:t> Result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60069BC-FDE4-9348-3AE8-8439872D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" y="1249101"/>
            <a:ext cx="6052874" cy="1627902"/>
          </a:xfrm>
          <a:prstGeom prst="rect">
            <a:avLst/>
          </a:prstGeom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79E67D3E-564B-EEC2-D71C-243BFDC4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3336281"/>
            <a:ext cx="5506496" cy="1717815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272D2AD-D863-DD77-FB6A-805F8FE86B0E}"/>
              </a:ext>
            </a:extLst>
          </p:cNvPr>
          <p:cNvSpPr txBox="1">
            <a:spLocks/>
          </p:cNvSpPr>
          <p:nvPr/>
        </p:nvSpPr>
        <p:spPr>
          <a:xfrm>
            <a:off x="-220444" y="2856882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err="1"/>
              <a:t>FudgeMart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3931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items are the most popular.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sales(profit) in quarterly, monthly.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location has the most sales.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Additional years of data will inform possible seasonality in sales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Online traffic data would be useful to understand customer behaviors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To understand profitability of all items on FudgeCorp’s new website…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Products from Fudgemart (FM), and plans from Fudgeflix (FF) must be examined wholistically as Items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Customers from Fudgemart (FM), and Accounts from Fudgeflix (FF) must be considered wholistically as Customers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Define a new business process that relates the sales of all Items, and Customers, across both companies sold 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We must assume that a plan does not cost us anything to obtain in this new sales business process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Online sales are converted to a singular timestamp for accurate processing as customers shop from multiple time zones.</a:t>
            </a:r>
          </a:p>
        </p:txBody>
      </p:sp>
    </p:spTree>
    <p:extLst>
      <p:ext uri="{BB962C8B-B14F-4D97-AF65-F5344CB8AC3E}">
        <p14:creationId xmlns:p14="http://schemas.microsoft.com/office/powerpoint/2010/main" val="143523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Provide a new sales business process for items and customers and collect that information in a merged data warehouse. 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Map final DW dimensions and facts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Perform ETL to merge data and load to the DW dimensions and facts</a:t>
            </a:r>
          </a:p>
          <a:p>
            <a:pPr marL="285750" indent="-285750">
              <a:spcAft>
                <a:spcPts val="1200"/>
              </a:spcAft>
            </a:pPr>
            <a:r>
              <a:rPr lang="en-US"/>
              <a:t>Run BI on final DW to explore the merged sales business process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9A885C-1E09-8731-E55F-365B128F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9" y="1405292"/>
            <a:ext cx="6674617" cy="2678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0E3C17-DCFA-1211-CC59-88642C6CE409}"/>
              </a:ext>
            </a:extLst>
          </p:cNvPr>
          <p:cNvSpPr txBox="1"/>
          <p:nvPr/>
        </p:nvSpPr>
        <p:spPr>
          <a:xfrm>
            <a:off x="3435280" y="1570055"/>
            <a:ext cx="1003683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43283-B8AE-51AA-9AF1-64F1EFF15A1E}"/>
              </a:ext>
            </a:extLst>
          </p:cNvPr>
          <p:cNvSpPr txBox="1"/>
          <p:nvPr/>
        </p:nvSpPr>
        <p:spPr>
          <a:xfrm>
            <a:off x="3366197" y="149469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F0B69-C7BE-3564-92E5-9187D8940738}"/>
              </a:ext>
            </a:extLst>
          </p:cNvPr>
          <p:cNvSpPr/>
          <p:nvPr/>
        </p:nvSpPr>
        <p:spPr>
          <a:xfrm>
            <a:off x="2645229" y="1593292"/>
            <a:ext cx="916912" cy="91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ETL: </a:t>
            </a:r>
            <a:r>
              <a:rPr lang="en" err="1"/>
              <a:t>FudgeMart</a:t>
            </a:r>
            <a:r>
              <a:rPr lang="en"/>
              <a:t> High Level Overview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9A885C-1E09-8731-E55F-365B128F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2" y="1285968"/>
            <a:ext cx="6674617" cy="26783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848061-78F0-7AFE-3B61-6336C2A64318}"/>
              </a:ext>
            </a:extLst>
          </p:cNvPr>
          <p:cNvCxnSpPr/>
          <p:nvPr/>
        </p:nvCxnSpPr>
        <p:spPr>
          <a:xfrm>
            <a:off x="2995351" y="2232304"/>
            <a:ext cx="3887455" cy="628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25A08F-B34A-A35B-E6EB-1E608D970ECF}"/>
              </a:ext>
            </a:extLst>
          </p:cNvPr>
          <p:cNvCxnSpPr/>
          <p:nvPr/>
        </p:nvCxnSpPr>
        <p:spPr>
          <a:xfrm flipH="1">
            <a:off x="6887517" y="1803678"/>
            <a:ext cx="12560" cy="43333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220EEB-605E-6129-1123-259CFDC8A00B}"/>
              </a:ext>
            </a:extLst>
          </p:cNvPr>
          <p:cNvCxnSpPr>
            <a:cxnSpLocks/>
          </p:cNvCxnSpPr>
          <p:nvPr/>
        </p:nvCxnSpPr>
        <p:spPr>
          <a:xfrm>
            <a:off x="2995352" y="1805249"/>
            <a:ext cx="3900015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90185-FE13-EF17-8E8C-8A5C5C314F25}"/>
              </a:ext>
            </a:extLst>
          </p:cNvPr>
          <p:cNvCxnSpPr>
            <a:cxnSpLocks/>
          </p:cNvCxnSpPr>
          <p:nvPr/>
        </p:nvCxnSpPr>
        <p:spPr>
          <a:xfrm>
            <a:off x="2993780" y="1803678"/>
            <a:ext cx="6281" cy="43333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9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8401-93E2-2BA7-8DE0-BEF8F393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ETL: </a:t>
            </a:r>
            <a:r>
              <a:rPr lang="en-US" err="1"/>
              <a:t>FudgeMart</a:t>
            </a:r>
            <a:r>
              <a:rPr lang="en-US"/>
              <a:t> High Level Overview 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09F6B0A-783B-D011-70F9-F3A8A8D6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5" y="1128709"/>
            <a:ext cx="4639826" cy="37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7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A0C-9AAE-A121-A92B-5BEA2077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ETL 1&amp;2) Stage </a:t>
            </a:r>
            <a:r>
              <a:rPr lang="en-US" err="1"/>
              <a:t>fm_customers</a:t>
            </a:r>
            <a:r>
              <a:rPr lang="en-US"/>
              <a:t> and </a:t>
            </a:r>
            <a:r>
              <a:rPr lang="en-US" err="1"/>
              <a:t>fm_Products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4057C5D-48B1-4EDC-4A8C-1B7E113A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69" y="1110048"/>
            <a:ext cx="4696346" cy="1045616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7DCF402-BEBF-AE67-55D5-CE5F8B05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9" y="2371382"/>
            <a:ext cx="1807448" cy="1537455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6460A22-7450-5304-17E1-1DEF96F24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279" y="2390439"/>
            <a:ext cx="2096338" cy="15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7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A81D-EAB9-7076-FB1E-F434F62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ETL 3&amp;4) Stage to </a:t>
            </a:r>
            <a:r>
              <a:rPr lang="en-US" err="1"/>
              <a:t>DimCustomers</a:t>
            </a:r>
            <a:r>
              <a:rPr lang="en-US"/>
              <a:t> and </a:t>
            </a:r>
            <a:r>
              <a:rPr lang="en-US" err="1"/>
              <a:t>DimItems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D2ABAE-85A6-EC2D-574D-61A705CF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55" y="1067323"/>
            <a:ext cx="4407458" cy="515605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4D2B74F-AC27-3D5A-7C78-4B8E142D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8" y="1867547"/>
            <a:ext cx="2743200" cy="2413240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CEC0705-F89D-4B55-D6FE-AE53BF69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087" y="1868241"/>
            <a:ext cx="2743200" cy="241185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7123DE7-DF8B-F494-579E-493447513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78" y="4486124"/>
            <a:ext cx="6636936" cy="2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138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IST_722 Final Presentation</vt:lpstr>
      <vt:lpstr>Introduction</vt:lpstr>
      <vt:lpstr>Assumptions</vt:lpstr>
      <vt:lpstr>Goal</vt:lpstr>
      <vt:lpstr>ETL</vt:lpstr>
      <vt:lpstr>ETL: FudgeMart High Level Overview </vt:lpstr>
      <vt:lpstr>ETL: FudgeMart High Level Overview </vt:lpstr>
      <vt:lpstr>ETL 1&amp;2) Stage fm_customers and fm_Products  </vt:lpstr>
      <vt:lpstr>ETL 3&amp;4) Stage to DimCustomers and DimItems </vt:lpstr>
      <vt:lpstr>ETL: FudgeFlix High Level Overview  </vt:lpstr>
      <vt:lpstr>ETL: FudgeFlix High Level Overview </vt:lpstr>
      <vt:lpstr>ETL: FactSales High Level Overview </vt:lpstr>
      <vt:lpstr>ETL: FactSales High Level Overview </vt:lpstr>
      <vt:lpstr>ETL 9&amp;10) Stage Fact_ff and Fact_fm  </vt:lpstr>
      <vt:lpstr>ETL 11&amp;12) Stage to FactSales  </vt:lpstr>
      <vt:lpstr>FactSales Summary  </vt:lpstr>
      <vt:lpstr>FactSales Result</vt:lpstr>
      <vt:lpstr>Sales Analysis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IST_722 Final Presentation</dc:title>
  <cp:revision>1</cp:revision>
  <dcterms:modified xsi:type="dcterms:W3CDTF">2022-09-18T23:55:55Z</dcterms:modified>
</cp:coreProperties>
</file>