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0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7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06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97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76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369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00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65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4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9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44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79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87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3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0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1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1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04DC1B-D2CB-431E-B041-192680CC1DC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548B-DCF2-45F6-A5BB-D18F42CC7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02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62717-7F68-9931-8A92-BE8F496BE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45640"/>
            <a:ext cx="8825658" cy="1348381"/>
          </a:xfrm>
        </p:spPr>
        <p:txBody>
          <a:bodyPr/>
          <a:lstStyle/>
          <a:p>
            <a:r>
              <a:rPr kumimoji="1" lang="en-US" altLang="ja-JP" dirty="0" err="1"/>
              <a:t>InvaderGame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C3EEC8-F19A-D911-2D44-8589BF9F8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中京大学工学部メディア工学科　杉山海</a:t>
            </a:r>
          </a:p>
        </p:txBody>
      </p:sp>
    </p:spTree>
    <p:extLst>
      <p:ext uri="{BB962C8B-B14F-4D97-AF65-F5344CB8AC3E}">
        <p14:creationId xmlns:p14="http://schemas.microsoft.com/office/powerpoint/2010/main" val="262837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E433A-4184-0FBD-7A97-A7DEC8F6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2CF4F-99DE-78EF-6417-DF476AB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作品の説明</a:t>
            </a:r>
            <a:endParaRPr kumimoji="1" lang="en-US" altLang="ja-JP" dirty="0"/>
          </a:p>
          <a:p>
            <a:r>
              <a:rPr lang="ja-JP" altLang="en-US" dirty="0"/>
              <a:t>操作方法</a:t>
            </a:r>
            <a:endParaRPr lang="en-US" altLang="ja-JP" dirty="0"/>
          </a:p>
          <a:p>
            <a:r>
              <a:rPr kumimoji="1" lang="ja-JP" altLang="en-US"/>
              <a:t>プログラムの説明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91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17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イオン</vt:lpstr>
      <vt:lpstr>InvaderGame</vt:lpstr>
      <vt:lpstr>目次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杉山　海</dc:creator>
  <cp:lastModifiedBy>杉山　海</cp:lastModifiedBy>
  <cp:revision>2</cp:revision>
  <dcterms:created xsi:type="dcterms:W3CDTF">2025-01-14T12:20:04Z</dcterms:created>
  <dcterms:modified xsi:type="dcterms:W3CDTF">2025-01-14T12:22:29Z</dcterms:modified>
</cp:coreProperties>
</file>