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D9FADE-9649-D3FE-B160-9DE9B48DF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3C5CF4-B7BE-F29A-EB45-67E0ED808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D3B686-9246-0D1E-61FE-495231A9B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8603D-19BF-40C7-B794-498F6989AF84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C52D3F-0FED-C9B5-890E-5477E8EA3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F5B14B-E629-4152-2692-72AA4D88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7DAA-C603-4B86-96DD-A704D0F8D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933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1EFA2F-F50A-D1A5-9FA4-F09CBCE5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ED1E5E-A0C7-1205-145F-E8C3C796D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3CA32E-212C-5AB1-2CBC-7C2450FA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8603D-19BF-40C7-B794-498F6989AF84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6CC050-CCE2-8B8B-622B-ADEBFBD6D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AF7E80-72B7-EEC3-9EB3-663E3DE30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7DAA-C603-4B86-96DD-A704D0F8D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31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70AC748-BEDF-17C9-EA6D-BBB68DFD1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B6727B-4D49-29CD-9DFC-A0D16CD5E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12ADF5-CB32-BA5C-D7E5-D5453492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8603D-19BF-40C7-B794-498F6989AF84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C583DC-D90F-2CA2-428E-64B294DD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81798B-3A54-6BC2-47BB-7B0053BF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7DAA-C603-4B86-96DD-A704D0F8D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17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8785FD-DE1F-D906-1984-63316F2E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7EBD82-6AEA-AA46-03D9-FF94BF1DE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2859B5-EDC0-A56E-FDB5-A297478C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8603D-19BF-40C7-B794-498F6989AF84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BB1E59-35D5-70BA-153B-9DC688E5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1D9AB0-0676-BB12-0856-DC7532FE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7DAA-C603-4B86-96DD-A704D0F8D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29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97BAF7-3BA9-40FD-6BE9-2129A6CB6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A885C0-E594-2A23-8E44-5A3C86FC9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7ABC56-B4AC-137B-3554-C2EA4488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8603D-19BF-40C7-B794-498F6989AF84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76D4B5-AFD2-5632-E215-96A2E913A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6226C2-B1FD-5304-3816-2B28FE08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7DAA-C603-4B86-96DD-A704D0F8D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59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642664-0F19-9DCB-F3C9-004553D3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6D7249-0E77-1A98-9FBE-4F0AF0AAF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6ED4C8-0A6A-9867-CF20-6D4378B5F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4C4447-5792-C983-45D2-96CF1629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8603D-19BF-40C7-B794-498F6989AF84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7BD7F6-C847-996C-383B-FB5257FF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8E0AAA-3BC0-0C1A-EF47-315ABFA2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7DAA-C603-4B86-96DD-A704D0F8D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33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71B0BA-2914-61B8-EE2B-31D35708A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DD0B71-017B-8CA0-C445-096DB4795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E8208B-8A36-4D81-128D-CB21DCE7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2875F4-B5F4-1127-54E1-4BD7C58B4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DCB476A-4E54-99A8-8AEB-DD9EB0111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8AB1FFD-6BCC-FCD9-5905-94D6397E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8603D-19BF-40C7-B794-498F6989AF84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BE3C683-FB69-8659-0908-0E70EEC8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E565565-4C9D-BF62-D719-026DC1B3A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7DAA-C603-4B86-96DD-A704D0F8D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64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8FE4DD-3CBC-4805-F78A-4F267EDA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6C48FFD-0184-BC75-A43E-7B51C730C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8603D-19BF-40C7-B794-498F6989AF84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99C4B10-7AA6-01B3-20B8-A83E2A49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9BCC431-B25C-6F36-8526-2E2D3520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7DAA-C603-4B86-96DD-A704D0F8D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42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1D7DB07-18A5-F1F2-8BDA-AA210294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8603D-19BF-40C7-B794-498F6989AF84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00786F3-EDF6-11BD-624E-5FABEEEE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9D7ED2-6374-5B54-9375-C8A1E475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7DAA-C603-4B86-96DD-A704D0F8D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16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D13E5A-C063-FD32-D1B4-0B4A69EA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73D292-A200-7C47-4896-810D88559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4A2F0D5-BBF5-69A4-CDED-A8D17F3FE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16ACC2-2AC2-C67C-5D1E-BF7C4412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8603D-19BF-40C7-B794-498F6989AF84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05D0C6-EFD5-9330-B2E5-C3C08AC9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844507-BC0F-8895-89C9-C808F08B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7DAA-C603-4B86-96DD-A704D0F8D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32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2C4B4-ECE0-9B1D-99AA-29BAE333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34A6DA4-3118-DC80-B8D5-56736B497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5F2C07-DC0C-4A41-5EA5-A692B82D9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CC9B3D-A2B0-5CA8-15C7-A2BCA9D4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8603D-19BF-40C7-B794-498F6989AF84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AB83B1-A078-CAFB-31EF-893A68AA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09F6BB-6A54-798E-0C02-7447992A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7DAA-C603-4B86-96DD-A704D0F8D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68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8BB203D-6838-15FA-98E8-FBC62E93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BE9792-ED4B-8D24-BC84-708B7FCA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981BF9-85F6-8C18-933E-5344CB20A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8603D-19BF-40C7-B794-498F6989AF84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8BC6B3-01A1-CA94-B8E6-C66E7AA93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0C2EFF-1C5E-B738-10B6-47D83A325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C7DAA-C603-4B86-96DD-A704D0F8D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716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1392A6-6E39-5F17-E627-B1ABCE9FE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インベーダーゲーム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FC253A-A947-99DC-7599-CD7AD2391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9329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3FC09F-5CB4-3B71-ECC6-1FCF3611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UI(</a:t>
            </a:r>
            <a:r>
              <a:rPr kumimoji="1" lang="ja-JP" altLang="en-US" dirty="0"/>
              <a:t>ゲームオーバー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8387620-B4AB-315A-B2AB-F5CC83F75273}"/>
              </a:ext>
            </a:extLst>
          </p:cNvPr>
          <p:cNvSpPr/>
          <p:nvPr/>
        </p:nvSpPr>
        <p:spPr>
          <a:xfrm>
            <a:off x="6496594" y="531223"/>
            <a:ext cx="4595949" cy="586086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CCB784B-C7BE-9DE1-E887-5EAC312AD135}"/>
              </a:ext>
            </a:extLst>
          </p:cNvPr>
          <p:cNvSpPr txBox="1"/>
          <p:nvPr/>
        </p:nvSpPr>
        <p:spPr>
          <a:xfrm>
            <a:off x="7335608" y="901252"/>
            <a:ext cx="3372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>
                <a:solidFill>
                  <a:srgbClr val="FF0000"/>
                </a:solidFill>
              </a:rPr>
              <a:t>GameOver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BC95695-23CE-46DF-88C5-4AFDCD55318E}"/>
              </a:ext>
            </a:extLst>
          </p:cNvPr>
          <p:cNvSpPr/>
          <p:nvPr/>
        </p:nvSpPr>
        <p:spPr>
          <a:xfrm>
            <a:off x="7889965" y="3429000"/>
            <a:ext cx="2264229" cy="54864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DF3348-1F01-0251-693C-BC649ABF82AB}"/>
              </a:ext>
            </a:extLst>
          </p:cNvPr>
          <p:cNvSpPr txBox="1"/>
          <p:nvPr/>
        </p:nvSpPr>
        <p:spPr>
          <a:xfrm>
            <a:off x="8425540" y="3508172"/>
            <a:ext cx="119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リトライ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206A94-2F9B-DB05-DFB7-F619ABFE65B7}"/>
              </a:ext>
            </a:extLst>
          </p:cNvPr>
          <p:cNvSpPr/>
          <p:nvPr/>
        </p:nvSpPr>
        <p:spPr>
          <a:xfrm>
            <a:off x="7889965" y="4757057"/>
            <a:ext cx="2264229" cy="54864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F41DA4-E6BA-F7C4-AAE9-2E39C4ED5722}"/>
              </a:ext>
            </a:extLst>
          </p:cNvPr>
          <p:cNvSpPr txBox="1"/>
          <p:nvPr/>
        </p:nvSpPr>
        <p:spPr>
          <a:xfrm>
            <a:off x="7998820" y="4846711"/>
            <a:ext cx="204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ステージセレクト</a:t>
            </a:r>
          </a:p>
        </p:txBody>
      </p:sp>
    </p:spTree>
    <p:extLst>
      <p:ext uri="{BB962C8B-B14F-4D97-AF65-F5344CB8AC3E}">
        <p14:creationId xmlns:p14="http://schemas.microsoft.com/office/powerpoint/2010/main" val="3335558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9AE05D-BE40-E0F1-5F15-36E55E67400B}"/>
              </a:ext>
            </a:extLst>
          </p:cNvPr>
          <p:cNvSpPr txBox="1"/>
          <p:nvPr/>
        </p:nvSpPr>
        <p:spPr>
          <a:xfrm>
            <a:off x="419877" y="886408"/>
            <a:ext cx="2220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オブジェクト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画面上の座標</a:t>
            </a:r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530E42-3080-F1C4-2F22-C272F00A6CB8}"/>
              </a:ext>
            </a:extLst>
          </p:cNvPr>
          <p:cNvSpPr txBox="1"/>
          <p:nvPr/>
        </p:nvSpPr>
        <p:spPr>
          <a:xfrm>
            <a:off x="149290" y="149290"/>
            <a:ext cx="138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クラス関係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EE414F-D70D-FE9C-CC77-E544F9E61B01}"/>
              </a:ext>
            </a:extLst>
          </p:cNvPr>
          <p:cNvSpPr txBox="1"/>
          <p:nvPr/>
        </p:nvSpPr>
        <p:spPr>
          <a:xfrm>
            <a:off x="419877" y="1900525"/>
            <a:ext cx="22206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自機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体力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スピード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弾のクールタイム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取得しているアイテム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接触判定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ボタン判定</a:t>
            </a:r>
            <a:endParaRPr kumimoji="1"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8703798-2CD2-5136-94D8-91E9A4B460EC}"/>
              </a:ext>
            </a:extLst>
          </p:cNvPr>
          <p:cNvSpPr txBox="1"/>
          <p:nvPr/>
        </p:nvSpPr>
        <p:spPr>
          <a:xfrm>
            <a:off x="419877" y="4590002"/>
            <a:ext cx="2220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敵</a:t>
            </a:r>
            <a:r>
              <a:rPr kumimoji="1" lang="ja-JP" altLang="en-US" dirty="0"/>
              <a:t>機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スピード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弾のクールタイム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移動ルート</a:t>
            </a:r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3879B3-D756-DBE4-7AFC-EA1DE5C0DC9B}"/>
              </a:ext>
            </a:extLst>
          </p:cNvPr>
          <p:cNvSpPr txBox="1"/>
          <p:nvPr/>
        </p:nvSpPr>
        <p:spPr>
          <a:xfrm>
            <a:off x="2640563" y="1900525"/>
            <a:ext cx="22206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ボス機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体力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スピード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弾のクールタイム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移動ルート</a:t>
            </a:r>
            <a:endParaRPr kumimoji="1"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058AABA-6005-681D-1967-E42751BDDBA7}"/>
              </a:ext>
            </a:extLst>
          </p:cNvPr>
          <p:cNvSpPr txBox="1"/>
          <p:nvPr/>
        </p:nvSpPr>
        <p:spPr>
          <a:xfrm>
            <a:off x="149289" y="1529334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オブジェクトを継承する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12E93C5-2CBF-3AD3-261A-31B72D472FFB}"/>
              </a:ext>
            </a:extLst>
          </p:cNvPr>
          <p:cNvSpPr txBox="1"/>
          <p:nvPr/>
        </p:nvSpPr>
        <p:spPr>
          <a:xfrm>
            <a:off x="4425821" y="1317046"/>
            <a:ext cx="2220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テキスト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文字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色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フォントサイズ</a:t>
            </a:r>
            <a:endParaRPr kumimoji="1"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B82BA52-9FEE-6B73-DF25-31A4E010FE33}"/>
              </a:ext>
            </a:extLst>
          </p:cNvPr>
          <p:cNvSpPr txBox="1"/>
          <p:nvPr/>
        </p:nvSpPr>
        <p:spPr>
          <a:xfrm>
            <a:off x="2792963" y="4084250"/>
            <a:ext cx="2220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効果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採用見送り</a:t>
            </a:r>
            <a:endParaRPr kumimoji="1" lang="en-US" altLang="ja-JP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EED0793-31ED-D03C-1473-F89362A6432F}"/>
              </a:ext>
            </a:extLst>
          </p:cNvPr>
          <p:cNvSpPr txBox="1"/>
          <p:nvPr/>
        </p:nvSpPr>
        <p:spPr>
          <a:xfrm>
            <a:off x="4861249" y="3054687"/>
            <a:ext cx="2220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ボタン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文字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色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ボタンの色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画面遷移</a:t>
            </a:r>
            <a:endParaRPr lang="en-US" altLang="ja-JP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4626ABA-3BBB-6BB3-4F62-C0246D4AFBDE}"/>
              </a:ext>
            </a:extLst>
          </p:cNvPr>
          <p:cNvSpPr/>
          <p:nvPr/>
        </p:nvSpPr>
        <p:spPr>
          <a:xfrm>
            <a:off x="149289" y="755780"/>
            <a:ext cx="6438123" cy="571033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4D522DE-0A98-B4FA-1F81-61ACF38862D5}"/>
              </a:ext>
            </a:extLst>
          </p:cNvPr>
          <p:cNvSpPr txBox="1"/>
          <p:nvPr/>
        </p:nvSpPr>
        <p:spPr>
          <a:xfrm>
            <a:off x="6885992" y="886408"/>
            <a:ext cx="319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グローバルなリソースクラス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4BA6F96-9AA6-9D61-6BDF-00415FE5566B}"/>
              </a:ext>
            </a:extLst>
          </p:cNvPr>
          <p:cNvSpPr txBox="1"/>
          <p:nvPr/>
        </p:nvSpPr>
        <p:spPr>
          <a:xfrm>
            <a:off x="6820678" y="1255740"/>
            <a:ext cx="5222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イラストが格納されているメモリのポインタの配列</a:t>
            </a:r>
            <a:endParaRPr lang="en-US" altLang="ja-JP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B5B9EA4-99FA-C0E3-C88E-1C0B3FC58AD0}"/>
              </a:ext>
            </a:extLst>
          </p:cNvPr>
          <p:cNvSpPr/>
          <p:nvPr/>
        </p:nvSpPr>
        <p:spPr>
          <a:xfrm>
            <a:off x="6820678" y="760906"/>
            <a:ext cx="5103844" cy="134310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3F4D243-4D10-40E5-14B9-0A24DC80FF39}"/>
              </a:ext>
            </a:extLst>
          </p:cNvPr>
          <p:cNvSpPr txBox="1"/>
          <p:nvPr/>
        </p:nvSpPr>
        <p:spPr>
          <a:xfrm>
            <a:off x="6885992" y="2742144"/>
            <a:ext cx="319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リソースクラス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BFB5B11-FC6C-AB9B-D2B7-814783B89251}"/>
              </a:ext>
            </a:extLst>
          </p:cNvPr>
          <p:cNvSpPr txBox="1"/>
          <p:nvPr/>
        </p:nvSpPr>
        <p:spPr>
          <a:xfrm>
            <a:off x="6820678" y="3111476"/>
            <a:ext cx="522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敵機体の移動軌道の配列のポインタ</a:t>
            </a:r>
            <a:endParaRPr lang="en-US" altLang="ja-JP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8047C14-0069-30F3-7217-5AD0103FE3DF}"/>
              </a:ext>
            </a:extLst>
          </p:cNvPr>
          <p:cNvSpPr/>
          <p:nvPr/>
        </p:nvSpPr>
        <p:spPr>
          <a:xfrm>
            <a:off x="6820678" y="2616642"/>
            <a:ext cx="5103844" cy="134310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56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0F8224-779B-746A-EC34-58AA4C4AF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86646" cy="61023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テキストクラス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1ED1F8-404A-60E8-8B14-CC92F553F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114"/>
            <a:ext cx="10515600" cy="5044849"/>
          </a:xfrm>
        </p:spPr>
        <p:txBody>
          <a:bodyPr/>
          <a:lstStyle/>
          <a:p>
            <a:r>
              <a:rPr kumimoji="1" lang="en-US" altLang="ja-JP" dirty="0"/>
              <a:t>Game</a:t>
            </a:r>
            <a:r>
              <a:rPr kumimoji="1" lang="ja-JP" altLang="en-US" dirty="0"/>
              <a:t>クラスでリソースファイルを開きそのポインタを配列として持っておく</a:t>
            </a:r>
            <a:endParaRPr kumimoji="1" lang="en-US" altLang="ja-JP" dirty="0"/>
          </a:p>
          <a:p>
            <a:r>
              <a:rPr kumimoji="1" lang="ja-JP" altLang="en-US" dirty="0"/>
              <a:t>このクラスの入力は、表示する文字、場所、色、フォントファイルのポインタ</a:t>
            </a:r>
            <a:endParaRPr kumimoji="1" lang="en-US" altLang="ja-JP" dirty="0"/>
          </a:p>
          <a:p>
            <a:r>
              <a:rPr kumimoji="1" lang="ja-JP" altLang="en-US" dirty="0"/>
              <a:t>出力はなし、インスタンスの</a:t>
            </a:r>
            <a:r>
              <a:rPr kumimoji="1" lang="en-US" altLang="ja-JP" dirty="0"/>
              <a:t>draw</a:t>
            </a:r>
            <a:r>
              <a:rPr kumimoji="1" lang="ja-JP" altLang="en-US"/>
              <a:t>関数で描写する。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3165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4D558A-CD4A-2798-ED29-2C703D8E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77640" cy="732155"/>
          </a:xfrm>
        </p:spPr>
        <p:txBody>
          <a:bodyPr>
            <a:noAutofit/>
          </a:bodyPr>
          <a:lstStyle/>
          <a:p>
            <a:r>
              <a:rPr lang="ja-JP" altLang="en-US" sz="2400" dirty="0"/>
              <a:t>敵移動ルートの記述方法</a:t>
            </a:r>
            <a:endParaRPr kumimoji="1" lang="ja-JP" altLang="en-US" sz="2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EF3DFD-0EC5-3267-04A5-75A4FCC5D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194"/>
            <a:ext cx="10515600" cy="5166769"/>
          </a:xfrm>
        </p:spPr>
        <p:txBody>
          <a:bodyPr/>
          <a:lstStyle/>
          <a:p>
            <a:r>
              <a:rPr kumimoji="1" lang="ja-JP" altLang="en-US" dirty="0"/>
              <a:t>テキストファイルに記述</a:t>
            </a:r>
            <a:endParaRPr kumimoji="1" lang="en-US" altLang="ja-JP" dirty="0"/>
          </a:p>
          <a:p>
            <a:r>
              <a:rPr kumimoji="1" lang="ja-JP" altLang="en-US" dirty="0"/>
              <a:t>例</a:t>
            </a:r>
            <a:r>
              <a:rPr kumimoji="1" lang="en-US" altLang="ja-JP" dirty="0"/>
              <a:t>:</a:t>
            </a:r>
            <a:r>
              <a:rPr kumimoji="1" lang="ja-JP" altLang="en-US" dirty="0"/>
              <a:t>下に</a:t>
            </a:r>
            <a:r>
              <a:rPr kumimoji="1" lang="en-US" altLang="ja-JP" dirty="0"/>
              <a:t>50</a:t>
            </a:r>
            <a:r>
              <a:rPr kumimoji="1" lang="ja-JP" altLang="en-US" dirty="0"/>
              <a:t>だけ進み、その後右に</a:t>
            </a:r>
            <a:r>
              <a:rPr kumimoji="1" lang="en-US" altLang="ja-JP" dirty="0"/>
              <a:t>50</a:t>
            </a:r>
            <a:r>
              <a:rPr kumimoji="1" lang="ja-JP" altLang="en-US" dirty="0"/>
              <a:t>だけ進む</a:t>
            </a:r>
            <a:endParaRPr lang="en-US" altLang="ja-JP" dirty="0"/>
          </a:p>
          <a:p>
            <a:r>
              <a:rPr lang="en-US" altLang="ja-JP" dirty="0"/>
              <a:t>WAVE1</a:t>
            </a:r>
          </a:p>
          <a:p>
            <a:r>
              <a:rPr lang="en-US" altLang="ja-JP" dirty="0"/>
              <a:t>X:0 Y:50</a:t>
            </a:r>
          </a:p>
          <a:p>
            <a:r>
              <a:rPr lang="en-US" altLang="ja-JP" dirty="0"/>
              <a:t>X</a:t>
            </a:r>
            <a:r>
              <a:rPr kumimoji="1" lang="en-US" altLang="ja-JP" dirty="0"/>
              <a:t>:50 Y:10</a:t>
            </a:r>
          </a:p>
          <a:p>
            <a:r>
              <a:rPr kumimoji="1" lang="ja-JP" altLang="en-US" dirty="0"/>
              <a:t>敵機のスピードは一定で、テキストファイルの記述分だけ、移動するまで、次の移動には移らない</a:t>
            </a:r>
            <a:endParaRPr kumimoji="1" lang="en-US" altLang="ja-JP" dirty="0"/>
          </a:p>
          <a:p>
            <a:r>
              <a:rPr kumimoji="1" lang="ja-JP" altLang="en-US" dirty="0"/>
              <a:t>複数機ある場合は、後列の機体の初期座標を少し下がらせて、対応する</a:t>
            </a:r>
          </a:p>
        </p:txBody>
      </p:sp>
    </p:spTree>
    <p:extLst>
      <p:ext uri="{BB962C8B-B14F-4D97-AF65-F5344CB8AC3E}">
        <p14:creationId xmlns:p14="http://schemas.microsoft.com/office/powerpoint/2010/main" val="299449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CC766B-2812-B909-FA24-9D3225E7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69077-E283-7D00-7A6E-2EFF1995B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シューティング</a:t>
            </a:r>
            <a:endParaRPr kumimoji="1" lang="en-US" altLang="ja-JP" dirty="0"/>
          </a:p>
          <a:p>
            <a:r>
              <a:rPr lang="ja-JP" altLang="en-US" dirty="0"/>
              <a:t>基本的にはマウスのみで操作</a:t>
            </a:r>
            <a:endParaRPr lang="en-US" altLang="ja-JP" dirty="0"/>
          </a:p>
          <a:p>
            <a:r>
              <a:rPr kumimoji="1" lang="en-US" altLang="ja-JP" dirty="0"/>
              <a:t>C++</a:t>
            </a:r>
            <a:r>
              <a:rPr kumimoji="1" lang="ja-JP" altLang="en-US" dirty="0"/>
              <a:t>で書く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7261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03ABBE-BF78-A9C8-A999-15D4FB10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自機</a:t>
            </a:r>
            <a:r>
              <a:rPr lang="en-US" altLang="ja-JP" dirty="0"/>
              <a:t>(</a:t>
            </a:r>
            <a:r>
              <a:rPr lang="ja-JP" altLang="en-US" dirty="0"/>
              <a:t>プレイヤー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BB0C90-D36B-4C41-A85E-FCF0D860F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マウスのカーソルを追従して動く</a:t>
            </a:r>
            <a:endParaRPr kumimoji="1" lang="en-US" altLang="ja-JP" dirty="0"/>
          </a:p>
          <a:p>
            <a:r>
              <a:rPr lang="ja-JP" altLang="en-US" dirty="0"/>
              <a:t>オートでミサイルを発射</a:t>
            </a:r>
            <a:endParaRPr lang="en-US" altLang="ja-JP" dirty="0"/>
          </a:p>
          <a:p>
            <a:r>
              <a:rPr kumimoji="1" lang="ja-JP" altLang="en-US" dirty="0"/>
              <a:t>敵のミサイル、敵機体の接触により、ダメージ</a:t>
            </a:r>
            <a:endParaRPr kumimoji="1" lang="en-US" altLang="ja-JP" dirty="0"/>
          </a:p>
          <a:p>
            <a:r>
              <a:rPr kumimoji="1" lang="en-US" altLang="ja-JP" dirty="0"/>
              <a:t>3</a:t>
            </a:r>
            <a:r>
              <a:rPr kumimoji="1" lang="ja-JP" altLang="en-US" dirty="0"/>
              <a:t>回ダメージを食らうと負け</a:t>
            </a:r>
            <a:endParaRPr kumimoji="1" lang="en-US" altLang="ja-JP" dirty="0"/>
          </a:p>
          <a:p>
            <a:r>
              <a:rPr lang="ja-JP" altLang="en-US" dirty="0"/>
              <a:t>アイテムを取得することができる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08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11A189-80DF-7706-C533-55A422B30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敵</a:t>
            </a:r>
            <a:r>
              <a:rPr kumimoji="1" lang="en-US" altLang="ja-JP" dirty="0"/>
              <a:t>(NPC)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596A64-4F0F-5D37-D9EA-861E699DA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ja-JP" altLang="en-US" dirty="0"/>
              <a:t>自動で動き、決まった軌道上を移動</a:t>
            </a:r>
            <a:endParaRPr kumimoji="1" lang="en-US" altLang="ja-JP" dirty="0"/>
          </a:p>
          <a:p>
            <a:pPr lvl="1"/>
            <a:r>
              <a:rPr lang="ja-JP" altLang="en-US" dirty="0"/>
              <a:t>決まったタイミングでミサイルを発射</a:t>
            </a:r>
            <a:endParaRPr lang="en-US" altLang="ja-JP" dirty="0"/>
          </a:p>
          <a:p>
            <a:pPr lvl="1"/>
            <a:r>
              <a:rPr kumimoji="1" lang="ja-JP" altLang="en-US" dirty="0"/>
              <a:t>アイテムの取得不可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体力は</a:t>
            </a:r>
            <a:r>
              <a:rPr kumimoji="1" lang="en-US" altLang="ja-JP" dirty="0"/>
              <a:t>1</a:t>
            </a:r>
          </a:p>
          <a:p>
            <a:pPr lvl="1"/>
            <a:r>
              <a:rPr lang="ja-JP" altLang="en-US" dirty="0"/>
              <a:t>機体によって性能が異なる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995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4FFB82-635D-95EA-2B2F-E693C16E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ボス</a:t>
            </a:r>
            <a:r>
              <a:rPr kumimoji="1" lang="en-US" altLang="ja-JP" dirty="0"/>
              <a:t>(NPC)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70877B-DEAC-907A-675F-9D1974A1C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基本的には雑魚と同じ</a:t>
            </a:r>
            <a:endParaRPr lang="en-US" altLang="ja-JP" dirty="0"/>
          </a:p>
          <a:p>
            <a:r>
              <a:rPr kumimoji="1" lang="ja-JP" altLang="en-US" dirty="0"/>
              <a:t>体力が多い</a:t>
            </a:r>
          </a:p>
        </p:txBody>
      </p:sp>
    </p:spTree>
    <p:extLst>
      <p:ext uri="{BB962C8B-B14F-4D97-AF65-F5344CB8AC3E}">
        <p14:creationId xmlns:p14="http://schemas.microsoft.com/office/powerpoint/2010/main" val="4016040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3FC09F-5CB4-3B71-ECC6-1FCF3611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UI(</a:t>
            </a:r>
            <a:r>
              <a:rPr kumimoji="1" lang="ja-JP" altLang="en-US" dirty="0"/>
              <a:t>タイトル画面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8387620-B4AB-315A-B2AB-F5CC83F75273}"/>
              </a:ext>
            </a:extLst>
          </p:cNvPr>
          <p:cNvSpPr/>
          <p:nvPr/>
        </p:nvSpPr>
        <p:spPr>
          <a:xfrm>
            <a:off x="6496594" y="531223"/>
            <a:ext cx="4595949" cy="586086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CCB784B-C7BE-9DE1-E887-5EAC312AD135}"/>
              </a:ext>
            </a:extLst>
          </p:cNvPr>
          <p:cNvSpPr txBox="1"/>
          <p:nvPr/>
        </p:nvSpPr>
        <p:spPr>
          <a:xfrm>
            <a:off x="6817722" y="859691"/>
            <a:ext cx="3953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chemeClr val="bg1"/>
                </a:solidFill>
              </a:rPr>
              <a:t>InvaderGame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BC95695-23CE-46DF-88C5-4AFDCD55318E}"/>
              </a:ext>
            </a:extLst>
          </p:cNvPr>
          <p:cNvSpPr/>
          <p:nvPr/>
        </p:nvSpPr>
        <p:spPr>
          <a:xfrm>
            <a:off x="7733211" y="2913017"/>
            <a:ext cx="2264229" cy="54864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7DB6FF-D83E-A1E7-3458-0CB60DCFE215}"/>
              </a:ext>
            </a:extLst>
          </p:cNvPr>
          <p:cNvSpPr/>
          <p:nvPr/>
        </p:nvSpPr>
        <p:spPr>
          <a:xfrm>
            <a:off x="7733211" y="4066903"/>
            <a:ext cx="2264229" cy="54864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DF3348-1F01-0251-693C-BC649ABF82AB}"/>
              </a:ext>
            </a:extLst>
          </p:cNvPr>
          <p:cNvSpPr txBox="1"/>
          <p:nvPr/>
        </p:nvSpPr>
        <p:spPr>
          <a:xfrm>
            <a:off x="7863840" y="3009203"/>
            <a:ext cx="206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ステージセレクト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7B25315-F207-E8ED-70C7-8EDC50DCBEBA}"/>
              </a:ext>
            </a:extLst>
          </p:cNvPr>
          <p:cNvSpPr txBox="1"/>
          <p:nvPr/>
        </p:nvSpPr>
        <p:spPr>
          <a:xfrm>
            <a:off x="8199119" y="4165265"/>
            <a:ext cx="133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ゲーム終了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980B7CB-5CE7-0422-448F-646359EA4673}"/>
              </a:ext>
            </a:extLst>
          </p:cNvPr>
          <p:cNvSpPr txBox="1"/>
          <p:nvPr/>
        </p:nvSpPr>
        <p:spPr>
          <a:xfrm>
            <a:off x="487680" y="1690688"/>
            <a:ext cx="535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文字後ろに灰色ボックスは、ボタン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374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3FC09F-5CB4-3B71-ECC6-1FCF3611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58393" cy="1325563"/>
          </a:xfrm>
        </p:spPr>
        <p:txBody>
          <a:bodyPr/>
          <a:lstStyle/>
          <a:p>
            <a:r>
              <a:rPr kumimoji="1" lang="en-US" altLang="ja-JP" dirty="0"/>
              <a:t>UI(</a:t>
            </a:r>
            <a:r>
              <a:rPr lang="ja-JP" altLang="en-US" dirty="0"/>
              <a:t>ステージセレクト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8387620-B4AB-315A-B2AB-F5CC83F75273}"/>
              </a:ext>
            </a:extLst>
          </p:cNvPr>
          <p:cNvSpPr/>
          <p:nvPr/>
        </p:nvSpPr>
        <p:spPr>
          <a:xfrm>
            <a:off x="6496593" y="498566"/>
            <a:ext cx="4595949" cy="586086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CCB784B-C7BE-9DE1-E887-5EAC312AD135}"/>
              </a:ext>
            </a:extLst>
          </p:cNvPr>
          <p:cNvSpPr txBox="1"/>
          <p:nvPr/>
        </p:nvSpPr>
        <p:spPr>
          <a:xfrm>
            <a:off x="6817722" y="859691"/>
            <a:ext cx="3953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solidFill>
                  <a:schemeClr val="bg1"/>
                </a:solidFill>
              </a:rPr>
              <a:t>ステージセレクト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BC95695-23CE-46DF-88C5-4AFDCD55318E}"/>
              </a:ext>
            </a:extLst>
          </p:cNvPr>
          <p:cNvSpPr/>
          <p:nvPr/>
        </p:nvSpPr>
        <p:spPr>
          <a:xfrm>
            <a:off x="7662453" y="2016035"/>
            <a:ext cx="2264229" cy="54864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DF3348-1F01-0251-693C-BC649ABF82AB}"/>
              </a:ext>
            </a:extLst>
          </p:cNvPr>
          <p:cNvSpPr txBox="1"/>
          <p:nvPr/>
        </p:nvSpPr>
        <p:spPr>
          <a:xfrm>
            <a:off x="7793082" y="2112221"/>
            <a:ext cx="206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Stage1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4CFD6DB-5F0D-891B-DE6C-33BBA66FC523}"/>
              </a:ext>
            </a:extLst>
          </p:cNvPr>
          <p:cNvSpPr/>
          <p:nvPr/>
        </p:nvSpPr>
        <p:spPr>
          <a:xfrm>
            <a:off x="7662453" y="2934399"/>
            <a:ext cx="2264229" cy="54864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A3CD516-CFC8-7D55-5B7F-ADC93617C4A1}"/>
              </a:ext>
            </a:extLst>
          </p:cNvPr>
          <p:cNvSpPr txBox="1"/>
          <p:nvPr/>
        </p:nvSpPr>
        <p:spPr>
          <a:xfrm>
            <a:off x="7793082" y="3030585"/>
            <a:ext cx="206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Stage2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7AD5354-1EE5-5676-0F96-260CFCEF71B3}"/>
              </a:ext>
            </a:extLst>
          </p:cNvPr>
          <p:cNvSpPr/>
          <p:nvPr/>
        </p:nvSpPr>
        <p:spPr>
          <a:xfrm>
            <a:off x="7662453" y="3709266"/>
            <a:ext cx="2264229" cy="54864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0CB5B66-7302-DB2D-C531-E78809F78672}"/>
              </a:ext>
            </a:extLst>
          </p:cNvPr>
          <p:cNvSpPr txBox="1"/>
          <p:nvPr/>
        </p:nvSpPr>
        <p:spPr>
          <a:xfrm>
            <a:off x="7793082" y="3805452"/>
            <a:ext cx="206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Stage3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D43EE0F-58BB-AD1C-7250-6BB0351E1B95}"/>
              </a:ext>
            </a:extLst>
          </p:cNvPr>
          <p:cNvSpPr/>
          <p:nvPr/>
        </p:nvSpPr>
        <p:spPr>
          <a:xfrm>
            <a:off x="7662453" y="4572000"/>
            <a:ext cx="2264229" cy="54864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3F49DA2-4823-4492-69A8-450C9D8A634D}"/>
              </a:ext>
            </a:extLst>
          </p:cNvPr>
          <p:cNvSpPr txBox="1"/>
          <p:nvPr/>
        </p:nvSpPr>
        <p:spPr>
          <a:xfrm>
            <a:off x="7793082" y="4668186"/>
            <a:ext cx="206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Stage4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516C43C-FFD5-B819-A364-DA94E19CA375}"/>
              </a:ext>
            </a:extLst>
          </p:cNvPr>
          <p:cNvSpPr/>
          <p:nvPr/>
        </p:nvSpPr>
        <p:spPr>
          <a:xfrm>
            <a:off x="6880170" y="5564101"/>
            <a:ext cx="1411878" cy="53117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4E70AF9-2D6E-E6AC-6459-8EAB6CA64A83}"/>
              </a:ext>
            </a:extLst>
          </p:cNvPr>
          <p:cNvSpPr txBox="1"/>
          <p:nvPr/>
        </p:nvSpPr>
        <p:spPr>
          <a:xfrm>
            <a:off x="6942618" y="5673359"/>
            <a:ext cx="128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戻る</a:t>
            </a:r>
          </a:p>
        </p:txBody>
      </p:sp>
    </p:spTree>
    <p:extLst>
      <p:ext uri="{BB962C8B-B14F-4D97-AF65-F5344CB8AC3E}">
        <p14:creationId xmlns:p14="http://schemas.microsoft.com/office/powerpoint/2010/main" val="1495385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3FC09F-5CB4-3B71-ECC6-1FCF3611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58393" cy="1325563"/>
          </a:xfrm>
        </p:spPr>
        <p:txBody>
          <a:bodyPr/>
          <a:lstStyle/>
          <a:p>
            <a:r>
              <a:rPr kumimoji="1" lang="en-US" altLang="ja-JP" dirty="0"/>
              <a:t>UI(</a:t>
            </a:r>
            <a:r>
              <a:rPr lang="ja-JP" altLang="en-US" dirty="0"/>
              <a:t>ゲーム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8387620-B4AB-315A-B2AB-F5CC83F75273}"/>
              </a:ext>
            </a:extLst>
          </p:cNvPr>
          <p:cNvSpPr/>
          <p:nvPr/>
        </p:nvSpPr>
        <p:spPr>
          <a:xfrm>
            <a:off x="6496593" y="498566"/>
            <a:ext cx="4595949" cy="586086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864E41C-A506-DA1A-6EC9-763AF6C72202}"/>
              </a:ext>
            </a:extLst>
          </p:cNvPr>
          <p:cNvSpPr/>
          <p:nvPr/>
        </p:nvSpPr>
        <p:spPr>
          <a:xfrm>
            <a:off x="8304712" y="5242560"/>
            <a:ext cx="592183" cy="452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43FB984-4EE6-DAA8-2E13-E66BC92292AB}"/>
              </a:ext>
            </a:extLst>
          </p:cNvPr>
          <p:cNvSpPr/>
          <p:nvPr/>
        </p:nvSpPr>
        <p:spPr>
          <a:xfrm>
            <a:off x="8983435" y="1093834"/>
            <a:ext cx="592183" cy="4528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0D9DC0B-80E7-ED6A-0607-70D6CFE420C0}"/>
              </a:ext>
            </a:extLst>
          </p:cNvPr>
          <p:cNvSpPr/>
          <p:nvPr/>
        </p:nvSpPr>
        <p:spPr>
          <a:xfrm>
            <a:off x="10279379" y="1093834"/>
            <a:ext cx="592183" cy="4528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EAF67C7-192D-CA05-513A-E94A7AAC4BE9}"/>
              </a:ext>
            </a:extLst>
          </p:cNvPr>
          <p:cNvSpPr/>
          <p:nvPr/>
        </p:nvSpPr>
        <p:spPr>
          <a:xfrm>
            <a:off x="7829550" y="1093834"/>
            <a:ext cx="592183" cy="4528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AE3089E-4ACD-E6EB-4EF6-1BB43101B7C2}"/>
              </a:ext>
            </a:extLst>
          </p:cNvPr>
          <p:cNvSpPr/>
          <p:nvPr/>
        </p:nvSpPr>
        <p:spPr>
          <a:xfrm>
            <a:off x="6692537" y="1093834"/>
            <a:ext cx="592183" cy="4528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タイトル 1">
            <a:extLst>
              <a:ext uri="{FF2B5EF4-FFF2-40B4-BE49-F238E27FC236}">
                <a16:creationId xmlns:a16="http://schemas.microsoft.com/office/drawing/2014/main" id="{101921E7-805F-4E7F-6B83-D5706411D9F3}"/>
              </a:ext>
            </a:extLst>
          </p:cNvPr>
          <p:cNvSpPr txBox="1">
            <a:spLocks/>
          </p:cNvSpPr>
          <p:nvPr/>
        </p:nvSpPr>
        <p:spPr>
          <a:xfrm>
            <a:off x="306978" y="1320257"/>
            <a:ext cx="5658393" cy="4994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16E501E-FDB4-3846-DD54-C1E00EE74899}"/>
              </a:ext>
            </a:extLst>
          </p:cNvPr>
          <p:cNvSpPr txBox="1"/>
          <p:nvPr/>
        </p:nvSpPr>
        <p:spPr>
          <a:xfrm>
            <a:off x="283027" y="1447324"/>
            <a:ext cx="5440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ja-JP" altLang="en-US" dirty="0"/>
              <a:t>青が自機</a:t>
            </a:r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ja-JP" altLang="en-US" dirty="0"/>
              <a:t>赤が敵</a:t>
            </a:r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dirty="0"/>
              <a:t>白がミサイル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4461F33-5BE7-EA10-CD19-DF98D5A2A95B}"/>
              </a:ext>
            </a:extLst>
          </p:cNvPr>
          <p:cNvSpPr/>
          <p:nvPr/>
        </p:nvSpPr>
        <p:spPr>
          <a:xfrm>
            <a:off x="8067404" y="2025831"/>
            <a:ext cx="136072" cy="452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502ABAF-9FE4-21CF-4621-BD7A6B05A40B}"/>
              </a:ext>
            </a:extLst>
          </p:cNvPr>
          <p:cNvSpPr/>
          <p:nvPr/>
        </p:nvSpPr>
        <p:spPr>
          <a:xfrm>
            <a:off x="6852556" y="2622368"/>
            <a:ext cx="136072" cy="452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8E68C37-CC2C-EC7E-2A8C-8BC08D5B6556}"/>
              </a:ext>
            </a:extLst>
          </p:cNvPr>
          <p:cNvSpPr/>
          <p:nvPr/>
        </p:nvSpPr>
        <p:spPr>
          <a:xfrm>
            <a:off x="9279526" y="3591028"/>
            <a:ext cx="136072" cy="452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704F0A0-4141-661E-BC44-CB8DAF102B77}"/>
              </a:ext>
            </a:extLst>
          </p:cNvPr>
          <p:cNvSpPr/>
          <p:nvPr/>
        </p:nvSpPr>
        <p:spPr>
          <a:xfrm>
            <a:off x="10575470" y="5537743"/>
            <a:ext cx="136072" cy="452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グラフィックス 27" descr="カーソル 単色塗りつぶし">
            <a:extLst>
              <a:ext uri="{FF2B5EF4-FFF2-40B4-BE49-F238E27FC236}">
                <a16:creationId xmlns:a16="http://schemas.microsoft.com/office/drawing/2014/main" id="{39C3667C-0CCE-209F-1DBF-BC3709526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1198" y="52425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76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3FC09F-5CB4-3B71-ECC6-1FCF3611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UI(</a:t>
            </a:r>
            <a:r>
              <a:rPr lang="ja-JP" altLang="en-US" dirty="0"/>
              <a:t>クリア画面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8387620-B4AB-315A-B2AB-F5CC83F75273}"/>
              </a:ext>
            </a:extLst>
          </p:cNvPr>
          <p:cNvSpPr/>
          <p:nvPr/>
        </p:nvSpPr>
        <p:spPr>
          <a:xfrm>
            <a:off x="6496594" y="531223"/>
            <a:ext cx="4595949" cy="586086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CCB784B-C7BE-9DE1-E887-5EAC312AD135}"/>
              </a:ext>
            </a:extLst>
          </p:cNvPr>
          <p:cNvSpPr txBox="1"/>
          <p:nvPr/>
        </p:nvSpPr>
        <p:spPr>
          <a:xfrm>
            <a:off x="7980859" y="859691"/>
            <a:ext cx="1768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>
                <a:solidFill>
                  <a:srgbClr val="FFFF00"/>
                </a:solidFill>
              </a:rPr>
              <a:t>Clear</a:t>
            </a:r>
            <a:endParaRPr kumimoji="1" lang="ja-JP" altLang="en-US" dirty="0">
              <a:solidFill>
                <a:srgbClr val="FFFF0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BC95695-23CE-46DF-88C5-4AFDCD55318E}"/>
              </a:ext>
            </a:extLst>
          </p:cNvPr>
          <p:cNvSpPr/>
          <p:nvPr/>
        </p:nvSpPr>
        <p:spPr>
          <a:xfrm>
            <a:off x="7889965" y="3429000"/>
            <a:ext cx="2264229" cy="54864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DF3348-1F01-0251-693C-BC649ABF82AB}"/>
              </a:ext>
            </a:extLst>
          </p:cNvPr>
          <p:cNvSpPr txBox="1"/>
          <p:nvPr/>
        </p:nvSpPr>
        <p:spPr>
          <a:xfrm>
            <a:off x="8020594" y="3525186"/>
            <a:ext cx="206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ステージセレクト</a:t>
            </a:r>
          </a:p>
        </p:txBody>
      </p:sp>
    </p:spTree>
    <p:extLst>
      <p:ext uri="{BB962C8B-B14F-4D97-AF65-F5344CB8AC3E}">
        <p14:creationId xmlns:p14="http://schemas.microsoft.com/office/powerpoint/2010/main" val="1815858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352</Words>
  <Application>Microsoft Office PowerPoint</Application>
  <PresentationFormat>ワイド画面</PresentationFormat>
  <Paragraphs>91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游ゴシック</vt:lpstr>
      <vt:lpstr>游ゴシック Light</vt:lpstr>
      <vt:lpstr>Arial</vt:lpstr>
      <vt:lpstr>Wingdings</vt:lpstr>
      <vt:lpstr>Office テーマ</vt:lpstr>
      <vt:lpstr>インベーダーゲーム</vt:lpstr>
      <vt:lpstr>概要</vt:lpstr>
      <vt:lpstr>自機(プレイヤー)</vt:lpstr>
      <vt:lpstr>敵(NPC)</vt:lpstr>
      <vt:lpstr>ボス(NPC)</vt:lpstr>
      <vt:lpstr>UI(タイトル画面)</vt:lpstr>
      <vt:lpstr>UI(ステージセレクト)</vt:lpstr>
      <vt:lpstr>UI(ゲーム)</vt:lpstr>
      <vt:lpstr>UI(クリア画面)</vt:lpstr>
      <vt:lpstr>UI(ゲームオーバー)</vt:lpstr>
      <vt:lpstr>PowerPoint プレゼンテーション</vt:lpstr>
      <vt:lpstr>テキストクラス</vt:lpstr>
      <vt:lpstr>敵移動ルートの記述方法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インベーダーゲーム</dc:title>
  <dc:creator>杉山　海</dc:creator>
  <cp:lastModifiedBy>杉山　海</cp:lastModifiedBy>
  <cp:revision>19</cp:revision>
  <dcterms:created xsi:type="dcterms:W3CDTF">2023-11-18T13:09:11Z</dcterms:created>
  <dcterms:modified xsi:type="dcterms:W3CDTF">2023-11-29T15:23:56Z</dcterms:modified>
</cp:coreProperties>
</file>