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
  </p:notesMasterIdLst>
  <p:handoutMasterIdLst>
    <p:handoutMasterId r:id="rId7"/>
  </p:handoutMasterIdLst>
  <p:sldIdLst>
    <p:sldId id="256" r:id="rId2"/>
    <p:sldId id="265" r:id="rId3"/>
    <p:sldId id="273" r:id="rId4"/>
    <p:sldId id="274" r:id="rId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3"/>
            <p14:sldId id="27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DD4B2A-40F5-44E1-810C-090BE04B2FC1}" v="9" dt="2025-06-05T01:38:57.36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p:scale>
          <a:sx n="100" d="100"/>
          <a:sy n="100" d="100"/>
        </p:scale>
        <p:origin x="294" y="4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수일 노" userId="9b0c7c4d1cf25eed" providerId="LiveId" clId="{6FDD4B2A-40F5-44E1-810C-090BE04B2FC1}"/>
    <pc:docChg chg="undo custSel modSld">
      <pc:chgData name="수일 노" userId="9b0c7c4d1cf25eed" providerId="LiveId" clId="{6FDD4B2A-40F5-44E1-810C-090BE04B2FC1}" dt="2025-06-05T01:49:35.690" v="1051" actId="1076"/>
      <pc:docMkLst>
        <pc:docMk/>
      </pc:docMkLst>
      <pc:sldChg chg="modSp mod">
        <pc:chgData name="수일 노" userId="9b0c7c4d1cf25eed" providerId="LiveId" clId="{6FDD4B2A-40F5-44E1-810C-090BE04B2FC1}" dt="2025-06-05T01:18:51.223" v="129" actId="20577"/>
        <pc:sldMkLst>
          <pc:docMk/>
          <pc:sldMk cId="2611690818" sldId="273"/>
        </pc:sldMkLst>
        <pc:spChg chg="mod">
          <ac:chgData name="수일 노" userId="9b0c7c4d1cf25eed" providerId="LiveId" clId="{6FDD4B2A-40F5-44E1-810C-090BE04B2FC1}" dt="2025-06-05T01:18:26.737" v="34" actId="20577"/>
          <ac:spMkLst>
            <pc:docMk/>
            <pc:sldMk cId="2611690818" sldId="273"/>
            <ac:spMk id="3" creationId="{683ED0D4-343F-4AC4-936C-4771ADDE3DEC}"/>
          </ac:spMkLst>
        </pc:spChg>
        <pc:spChg chg="mod">
          <ac:chgData name="수일 노" userId="9b0c7c4d1cf25eed" providerId="LiveId" clId="{6FDD4B2A-40F5-44E1-810C-090BE04B2FC1}" dt="2025-06-05T01:18:51.223" v="129" actId="20577"/>
          <ac:spMkLst>
            <pc:docMk/>
            <pc:sldMk cId="2611690818" sldId="273"/>
            <ac:spMk id="4" creationId="{566248F4-75FF-4781-B7FF-A6FE901E2D68}"/>
          </ac:spMkLst>
        </pc:spChg>
      </pc:sldChg>
      <pc:sldChg chg="addSp delSp modSp mod">
        <pc:chgData name="수일 노" userId="9b0c7c4d1cf25eed" providerId="LiveId" clId="{6FDD4B2A-40F5-44E1-810C-090BE04B2FC1}" dt="2025-06-05T01:49:35.690" v="1051" actId="1076"/>
        <pc:sldMkLst>
          <pc:docMk/>
          <pc:sldMk cId="3759879480" sldId="274"/>
        </pc:sldMkLst>
        <pc:spChg chg="mod">
          <ac:chgData name="수일 노" userId="9b0c7c4d1cf25eed" providerId="LiveId" clId="{6FDD4B2A-40F5-44E1-810C-090BE04B2FC1}" dt="2025-06-05T01:49:22.446" v="1048" actId="1076"/>
          <ac:spMkLst>
            <pc:docMk/>
            <pc:sldMk cId="3759879480" sldId="274"/>
            <ac:spMk id="6" creationId="{558935FB-7552-E253-67FC-2C5B39105989}"/>
          </ac:spMkLst>
        </pc:spChg>
        <pc:spChg chg="mod">
          <ac:chgData name="수일 노" userId="9b0c7c4d1cf25eed" providerId="LiveId" clId="{6FDD4B2A-40F5-44E1-810C-090BE04B2FC1}" dt="2025-06-05T01:19:40.374" v="132" actId="14100"/>
          <ac:spMkLst>
            <pc:docMk/>
            <pc:sldMk cId="3759879480" sldId="274"/>
            <ac:spMk id="9" creationId="{70CD8D12-2EEA-E45D-5EC3-DFEED7086717}"/>
          </ac:spMkLst>
        </pc:spChg>
        <pc:spChg chg="mod">
          <ac:chgData name="수일 노" userId="9b0c7c4d1cf25eed" providerId="LiveId" clId="{6FDD4B2A-40F5-44E1-810C-090BE04B2FC1}" dt="2025-06-05T01:20:12.212" v="155" actId="1076"/>
          <ac:spMkLst>
            <pc:docMk/>
            <pc:sldMk cId="3759879480" sldId="274"/>
            <ac:spMk id="10" creationId="{2A3924A3-E914-C806-D1EA-D91F8D3EA15C}"/>
          </ac:spMkLst>
        </pc:spChg>
        <pc:spChg chg="mod">
          <ac:chgData name="수일 노" userId="9b0c7c4d1cf25eed" providerId="LiveId" clId="{6FDD4B2A-40F5-44E1-810C-090BE04B2FC1}" dt="2025-06-05T01:20:20.133" v="157" actId="1076"/>
          <ac:spMkLst>
            <pc:docMk/>
            <pc:sldMk cId="3759879480" sldId="274"/>
            <ac:spMk id="12" creationId="{0D481B0D-519C-A1EA-8372-673EE3889AA6}"/>
          </ac:spMkLst>
        </pc:spChg>
        <pc:spChg chg="add mod">
          <ac:chgData name="수일 노" userId="9b0c7c4d1cf25eed" providerId="LiveId" clId="{6FDD4B2A-40F5-44E1-810C-090BE04B2FC1}" dt="2025-06-05T01:20:52.552" v="183" actId="1076"/>
          <ac:spMkLst>
            <pc:docMk/>
            <pc:sldMk cId="3759879480" sldId="274"/>
            <ac:spMk id="13" creationId="{941AA334-BA60-E68D-FF18-BC52416E06A7}"/>
          </ac:spMkLst>
        </pc:spChg>
        <pc:spChg chg="add mod">
          <ac:chgData name="수일 노" userId="9b0c7c4d1cf25eed" providerId="LiveId" clId="{6FDD4B2A-40F5-44E1-810C-090BE04B2FC1}" dt="2025-06-05T01:21:30.986" v="210" actId="13822"/>
          <ac:spMkLst>
            <pc:docMk/>
            <pc:sldMk cId="3759879480" sldId="274"/>
            <ac:spMk id="14" creationId="{2396E394-E3E4-CCEB-F42C-4854444A3223}"/>
          </ac:spMkLst>
        </pc:spChg>
        <pc:spChg chg="add mod">
          <ac:chgData name="수일 노" userId="9b0c7c4d1cf25eed" providerId="LiveId" clId="{6FDD4B2A-40F5-44E1-810C-090BE04B2FC1}" dt="2025-06-05T01:49:25.528" v="1049" actId="1076"/>
          <ac:spMkLst>
            <pc:docMk/>
            <pc:sldMk cId="3759879480" sldId="274"/>
            <ac:spMk id="15" creationId="{256C2C45-1236-9A3B-D569-47F146D2DA01}"/>
          </ac:spMkLst>
        </pc:spChg>
        <pc:spChg chg="add del mod">
          <ac:chgData name="수일 노" userId="9b0c7c4d1cf25eed" providerId="LiveId" clId="{6FDD4B2A-40F5-44E1-810C-090BE04B2FC1}" dt="2025-06-05T01:26:44.384" v="425" actId="478"/>
          <ac:spMkLst>
            <pc:docMk/>
            <pc:sldMk cId="3759879480" sldId="274"/>
            <ac:spMk id="16" creationId="{1C590020-E2DB-3158-0761-0231825DC695}"/>
          </ac:spMkLst>
        </pc:spChg>
        <pc:spChg chg="add mod">
          <ac:chgData name="수일 노" userId="9b0c7c4d1cf25eed" providerId="LiveId" clId="{6FDD4B2A-40F5-44E1-810C-090BE04B2FC1}" dt="2025-06-05T01:49:35.690" v="1051" actId="1076"/>
          <ac:spMkLst>
            <pc:docMk/>
            <pc:sldMk cId="3759879480" sldId="274"/>
            <ac:spMk id="17" creationId="{6B0F7B82-BBAA-579B-5325-B2A3550B53D3}"/>
          </ac:spMkLst>
        </pc:spChg>
        <pc:spChg chg="add mod">
          <ac:chgData name="수일 노" userId="9b0c7c4d1cf25eed" providerId="LiveId" clId="{6FDD4B2A-40F5-44E1-810C-090BE04B2FC1}" dt="2025-06-05T01:49:31.921" v="1050" actId="1076"/>
          <ac:spMkLst>
            <pc:docMk/>
            <pc:sldMk cId="3759879480" sldId="274"/>
            <ac:spMk id="18" creationId="{06B9B678-378C-D19C-533C-8DC0496C8083}"/>
          </ac:spMkLst>
        </pc:spChg>
        <pc:graphicFrameChg chg="mod modGraphic">
          <ac:chgData name="수일 노" userId="9b0c7c4d1cf25eed" providerId="LiveId" clId="{6FDD4B2A-40F5-44E1-810C-090BE04B2FC1}" dt="2025-06-05T01:47:57.447" v="1044" actId="20577"/>
          <ac:graphicFrameMkLst>
            <pc:docMk/>
            <pc:sldMk cId="3759879480" sldId="274"/>
            <ac:graphicFrameMk id="7" creationId="{EE672C9C-2796-4CD4-B138-FB14ECB9EFA6}"/>
          </ac:graphicFrameMkLst>
        </pc:graphicFrameChg>
        <pc:graphicFrameChg chg="mod modGraphic">
          <ac:chgData name="수일 노" userId="9b0c7c4d1cf25eed" providerId="LiveId" clId="{6FDD4B2A-40F5-44E1-810C-090BE04B2FC1}" dt="2025-06-05T01:45:04.514" v="752" actId="14100"/>
          <ac:graphicFrameMkLst>
            <pc:docMk/>
            <pc:sldMk cId="3759879480" sldId="274"/>
            <ac:graphicFrameMk id="11" creationId="{1E45BBAE-C11D-60E5-470E-37CB8F6866BB}"/>
          </ac:graphicFrameMkLst>
        </pc:graphicFrame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ldChg>
      <pc:sldChg chg="modSp">
        <pc:chgData name="CHOI JUNHO" userId="2ed797a4709b55ca" providerId="LiveId" clId="{5B9CC2E5-527B-4B3B-BD11-698718A29A94}" dt="2019-10-28T02:09:29.962" v="4609" actId="20577"/>
        <pc:sldMkLst>
          <pc:docMk/>
          <pc:sldMk cId="1580783546" sldId="265"/>
        </pc:sldMkLst>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ldChg>
      <pc:sldChg chg="addSp delSp modSp add">
        <pc:chgData name="CHOI JUNHO" userId="2ed797a4709b55ca" providerId="LiveId" clId="{5B9CC2E5-527B-4B3B-BD11-698718A29A94}" dt="2019-10-28T03:27:06.874" v="5463" actId="20577"/>
        <pc:sldMkLst>
          <pc:docMk/>
          <pc:sldMk cId="1665297153" sldId="270"/>
        </pc:sldMkLst>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ldChg>
      <pc:sldChg chg="addSp delSp modSp add">
        <pc:chgData name="CHOI JUNHO" userId="2ed797a4709b55ca" providerId="LiveId" clId="{5B9CC2E5-527B-4B3B-BD11-698718A29A94}" dt="2019-10-28T03:22:08.367" v="5420" actId="478"/>
        <pc:sldMkLst>
          <pc:docMk/>
          <pc:sldMk cId="1819313943" sldId="272"/>
        </pc:sldMkLst>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ldChg>
      <pc:sldChg chg="addSp delSp modSp">
        <pc:chgData name="CHOI JUNHO" userId="2ed797a4709b55ca" providerId="LiveId" clId="{B85B9DB9-DC08-49E2-AE66-60597C8BC9AF}" dt="2019-10-25T03:02:53.290" v="510" actId="122"/>
        <pc:sldMkLst>
          <pc:docMk/>
          <pc:sldMk cId="1580783546" sldId="265"/>
        </pc:sldMkLst>
      </pc:sldChg>
      <pc:sldChg chg="addSp delSp modSp">
        <pc:chgData name="CHOI JUNHO" userId="2ed797a4709b55ca" providerId="LiveId" clId="{B85B9DB9-DC08-49E2-AE66-60597C8BC9AF}" dt="2019-10-25T03:03:46.366" v="552"/>
        <pc:sldMkLst>
          <pc:docMk/>
          <pc:sldMk cId="2062586716" sldId="266"/>
        </pc:sldMkLst>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ldLayoutChg>
      </pc:sldMasterChg>
    </pc:docChg>
  </pc:docChgLst>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ldChg>
      <pc:sldChg chg="modSp">
        <pc:chgData name="CHOI JUNHO" userId="2ed797a4709b55ca" providerId="LiveId" clId="{5B745F2D-BA38-4651-B32E-4E733F00C45C}" dt="2019-10-28T05:32:00.304" v="28" actId="20577"/>
        <pc:sldMkLst>
          <pc:docMk/>
          <pc:sldMk cId="1580783546" sldId="265"/>
        </pc:sldMkLst>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ldChg>
      <pc:sldChg chg="addSp delSp modSp add">
        <pc:chgData name="CHOI JUNHO" userId="2ed797a4709b55ca" providerId="LiveId" clId="{5B745F2D-BA38-4651-B32E-4E733F00C45C}" dt="2019-10-28T05:33:58.322" v="69" actId="20577"/>
        <pc:sldMkLst>
          <pc:docMk/>
          <pc:sldMk cId="3759879480" sldId="274"/>
        </pc:sldMkLst>
      </pc:sldChg>
      <pc:sldChg chg="modSp add">
        <pc:chgData name="CHOI JUNHO" userId="2ed797a4709b55ca" providerId="LiveId" clId="{5B745F2D-BA38-4651-B32E-4E733F00C45C}" dt="2019-10-28T05:34:28.532" v="85" actId="20577"/>
        <pc:sldMkLst>
          <pc:docMk/>
          <pc:sldMk cId="2688285372" sldId="275"/>
        </pc:sldMkLst>
      </pc:sldChg>
      <pc:sldChg chg="modSp add">
        <pc:chgData name="CHOI JUNHO" userId="2ed797a4709b55ca" providerId="LiveId" clId="{5B745F2D-BA38-4651-B32E-4E733F00C45C}" dt="2019-10-28T05:34:49.385" v="110"/>
        <pc:sldMkLst>
          <pc:docMk/>
          <pc:sldMk cId="3982823181" sldId="276"/>
        </pc:sldMkLst>
      </pc:sld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2025-06-05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0.0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0000.00.00</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a:solidFill>
                  <a:schemeClr val="tx1"/>
                </a:solidFill>
              </a:rPr>
              <a:t>홍길동</a:t>
            </a:r>
          </a:p>
        </p:txBody>
      </p:sp>
    </p:spTree>
    <p:extLst>
      <p:ext uri="{BB962C8B-B14F-4D97-AF65-F5344CB8AC3E}">
        <p14:creationId xmlns:p14="http://schemas.microsoft.com/office/powerpoint/2010/main" val="2612761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2970646287"/>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v0.0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0000/00/00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변경 또는 추가 내용을 기술해주세요</a:t>
                      </a:r>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a:solidFill>
                            <a:schemeClr val="tx1"/>
                          </a:solidFill>
                        </a:rPr>
                        <a:t>작성자명</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marR="0" lvl="0" indent="-1080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제목 2">
            <a:extLst>
              <a:ext uri="{FF2B5EF4-FFF2-40B4-BE49-F238E27FC236}">
                <a16:creationId xmlns:a16="http://schemas.microsoft.com/office/drawing/2014/main" id="{683ED0D4-343F-4AC4-936C-4771ADDE3DEC}"/>
              </a:ext>
            </a:extLst>
          </p:cNvPr>
          <p:cNvSpPr>
            <a:spLocks noGrp="1"/>
          </p:cNvSpPr>
          <p:nvPr>
            <p:ph type="title"/>
          </p:nvPr>
        </p:nvSpPr>
        <p:spPr/>
        <p:txBody>
          <a:bodyPr/>
          <a:lstStyle/>
          <a:p>
            <a:r>
              <a:rPr lang="en-US" altLang="ko-KR" dirty="0" err="1"/>
              <a:t>GameAPI</a:t>
            </a:r>
            <a:r>
              <a:rPr lang="en-US" altLang="ko-KR" dirty="0"/>
              <a:t> Web </a:t>
            </a:r>
            <a:r>
              <a:rPr lang="ko-KR" altLang="en-US" dirty="0"/>
              <a:t>개발</a:t>
            </a:r>
          </a:p>
        </p:txBody>
      </p:sp>
      <p:sp>
        <p:nvSpPr>
          <p:cNvPr id="4" name="텍스트 개체 틀 3">
            <a:extLst>
              <a:ext uri="{FF2B5EF4-FFF2-40B4-BE49-F238E27FC236}">
                <a16:creationId xmlns:a16="http://schemas.microsoft.com/office/drawing/2014/main" id="{566248F4-75FF-4781-B7FF-A6FE901E2D68}"/>
              </a:ext>
            </a:extLst>
          </p:cNvPr>
          <p:cNvSpPr>
            <a:spLocks noGrp="1"/>
          </p:cNvSpPr>
          <p:nvPr>
            <p:ph type="body" sz="quarter" idx="10"/>
          </p:nvPr>
        </p:nvSpPr>
        <p:spPr/>
        <p:txBody>
          <a:bodyPr/>
          <a:lstStyle/>
          <a:p>
            <a:r>
              <a:rPr lang="ko-KR" altLang="en-US" dirty="0"/>
              <a:t>게임정보 </a:t>
            </a:r>
            <a:r>
              <a:rPr lang="en-US" altLang="ko-KR" dirty="0" err="1"/>
              <a:t>api</a:t>
            </a:r>
            <a:r>
              <a:rPr lang="ko-KR" altLang="en-US" dirty="0"/>
              <a:t>를 활용한 </a:t>
            </a:r>
            <a:r>
              <a:rPr lang="en-US" altLang="ko-KR" dirty="0"/>
              <a:t>web </a:t>
            </a:r>
            <a:r>
              <a:rPr lang="ko-KR" altLang="en-US" dirty="0"/>
              <a:t>개발 및 게임구매 사이트</a:t>
            </a:r>
          </a:p>
        </p:txBody>
      </p:sp>
    </p:spTree>
    <p:extLst>
      <p:ext uri="{BB962C8B-B14F-4D97-AF65-F5344CB8AC3E}">
        <p14:creationId xmlns:p14="http://schemas.microsoft.com/office/powerpoint/2010/main" val="2611690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dirty="0"/>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797504987"/>
              </p:ext>
            </p:extLst>
          </p:nvPr>
        </p:nvGraphicFramePr>
        <p:xfrm>
          <a:off x="8688288" y="476672"/>
          <a:ext cx="3384376" cy="2758540"/>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1, </a:t>
                      </a:r>
                      <a:r>
                        <a:rPr lang="ko-KR" altLang="en-US" sz="800" b="0" dirty="0" err="1">
                          <a:solidFill>
                            <a:schemeClr val="tx1"/>
                          </a:solidFill>
                          <a:latin typeface="+mn-ea"/>
                          <a:ea typeface="+mn-ea"/>
                          <a:sym typeface="맑은 고딕"/>
                        </a:rPr>
                        <a:t>메뉴바</a:t>
                      </a:r>
                      <a:r>
                        <a:rPr lang="en-US" altLang="ko-KR" sz="800" b="0" dirty="0">
                          <a:solidFill>
                            <a:schemeClr val="tx1"/>
                          </a:solidFill>
                          <a:latin typeface="+mn-ea"/>
                          <a:ea typeface="+mn-ea"/>
                          <a:sym typeface="맑은 고딕"/>
                        </a:rPr>
                        <a:t> : </a:t>
                      </a:r>
                      <a:r>
                        <a:rPr lang="ko-KR" altLang="en-US" sz="800" b="0" dirty="0">
                          <a:solidFill>
                            <a:schemeClr val="tx1"/>
                          </a:solidFill>
                          <a:latin typeface="+mn-ea"/>
                          <a:ea typeface="+mn-ea"/>
                          <a:sym typeface="맑은 고딕"/>
                        </a:rPr>
                        <a:t>게임장르별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기종별</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날짜별 </a:t>
                      </a:r>
                      <a:r>
                        <a:rPr lang="ko-KR" altLang="en-US" sz="800" b="0" dirty="0" err="1">
                          <a:solidFill>
                            <a:schemeClr val="tx1"/>
                          </a:solidFill>
                          <a:latin typeface="+mn-ea"/>
                          <a:ea typeface="+mn-ea"/>
                          <a:sym typeface="맑은 고딕"/>
                        </a:rPr>
                        <a:t>조회할수있는</a:t>
                      </a:r>
                      <a:r>
                        <a:rPr lang="ko-KR" altLang="en-US" sz="800" b="0" dirty="0">
                          <a:solidFill>
                            <a:schemeClr val="tx1"/>
                          </a:solidFill>
                          <a:latin typeface="+mn-ea"/>
                          <a:ea typeface="+mn-ea"/>
                          <a:sym typeface="맑은 고딕"/>
                        </a:rPr>
                        <a:t> 기능</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로그인</a:t>
                      </a: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회원가입 연동페이지 세부메뉴 마우스 </a:t>
                      </a:r>
                      <a:r>
                        <a:rPr lang="ko-KR" altLang="en-US" sz="800" b="0" dirty="0" err="1">
                          <a:solidFill>
                            <a:schemeClr val="tx1"/>
                          </a:solidFill>
                          <a:latin typeface="+mn-ea"/>
                          <a:ea typeface="+mn-ea"/>
                          <a:sym typeface="맑은 고딕"/>
                        </a:rPr>
                        <a:t>오버시</a:t>
                      </a:r>
                      <a:r>
                        <a:rPr lang="ko-KR" altLang="en-US" sz="800" b="0" dirty="0">
                          <a:solidFill>
                            <a:schemeClr val="tx1"/>
                          </a:solidFill>
                          <a:latin typeface="+mn-ea"/>
                          <a:ea typeface="+mn-ea"/>
                          <a:sym typeface="맑은 고딕"/>
                        </a:rPr>
                        <a:t> 메뉴출력</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검색은 </a:t>
                      </a:r>
                      <a:r>
                        <a:rPr lang="ko-KR" altLang="en-US" sz="800" b="0" dirty="0" err="1">
                          <a:solidFill>
                            <a:schemeClr val="tx1"/>
                          </a:solidFill>
                          <a:latin typeface="+mn-ea"/>
                          <a:ea typeface="+mn-ea"/>
                          <a:sym typeface="맑은 고딕"/>
                        </a:rPr>
                        <a:t>서치아이콘</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클릭시</a:t>
                      </a:r>
                      <a:r>
                        <a:rPr lang="ko-KR" altLang="en-US" sz="800" b="0" dirty="0">
                          <a:solidFill>
                            <a:schemeClr val="tx1"/>
                          </a:solidFill>
                          <a:latin typeface="+mn-ea"/>
                          <a:ea typeface="+mn-ea"/>
                          <a:sym typeface="맑은 고딕"/>
                        </a:rPr>
                        <a:t> 길게 </a:t>
                      </a:r>
                      <a:r>
                        <a:rPr lang="ko-KR" altLang="en-US" sz="800" b="0" dirty="0" err="1">
                          <a:solidFill>
                            <a:schemeClr val="tx1"/>
                          </a:solidFill>
                          <a:latin typeface="+mn-ea"/>
                          <a:ea typeface="+mn-ea"/>
                          <a:sym typeface="맑은 고딕"/>
                        </a:rPr>
                        <a:t>서치박스</a:t>
                      </a:r>
                      <a:r>
                        <a:rPr lang="ko-KR" altLang="en-US" sz="800" b="0" dirty="0">
                          <a:solidFill>
                            <a:schemeClr val="tx1"/>
                          </a:solidFill>
                          <a:latin typeface="+mn-ea"/>
                          <a:ea typeface="+mn-ea"/>
                          <a:sym typeface="맑은 고딕"/>
                        </a:rPr>
                        <a:t> 표기</a:t>
                      </a:r>
                      <a:endParaRPr lang="en-US" altLang="ko-KR" sz="800" b="0" dirty="0">
                        <a:solidFill>
                          <a:schemeClr val="tx1"/>
                        </a:solidFill>
                        <a:latin typeface="+mn-ea"/>
                        <a:ea typeface="+mn-ea"/>
                        <a:sym typeface="맑은 고딕"/>
                      </a:endParaRP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2, </a:t>
                      </a:r>
                      <a:r>
                        <a:rPr lang="ko-KR" altLang="en-US" sz="800" b="0" dirty="0" err="1">
                          <a:solidFill>
                            <a:schemeClr val="tx1"/>
                          </a:solidFill>
                          <a:latin typeface="+mn-ea"/>
                          <a:ea typeface="+mn-ea"/>
                          <a:sym typeface="맑은 고딕"/>
                        </a:rPr>
                        <a:t>메인페이지</a:t>
                      </a:r>
                      <a:r>
                        <a:rPr lang="ko-KR" altLang="en-US" sz="800" b="0" dirty="0">
                          <a:solidFill>
                            <a:schemeClr val="tx1"/>
                          </a:solidFill>
                          <a:latin typeface="+mn-ea"/>
                          <a:ea typeface="+mn-ea"/>
                          <a:sym typeface="맑은 고딕"/>
                        </a:rPr>
                        <a:t> </a:t>
                      </a:r>
                      <a:r>
                        <a:rPr lang="ko-KR" altLang="en-US" sz="800" b="0" dirty="0" err="1">
                          <a:solidFill>
                            <a:schemeClr val="tx1"/>
                          </a:solidFill>
                          <a:latin typeface="+mn-ea"/>
                          <a:ea typeface="+mn-ea"/>
                          <a:sym typeface="맑은 고딕"/>
                        </a:rPr>
                        <a:t>한줄에</a:t>
                      </a:r>
                      <a:r>
                        <a:rPr lang="ko-KR" altLang="en-US" sz="800" b="0" dirty="0">
                          <a:solidFill>
                            <a:schemeClr val="tx1"/>
                          </a:solidFill>
                          <a:latin typeface="+mn-ea"/>
                          <a:ea typeface="+mn-ea"/>
                          <a:sym typeface="맑은 고딕"/>
                        </a:rPr>
                        <a:t> </a:t>
                      </a:r>
                      <a:r>
                        <a:rPr lang="en-US" altLang="ko-KR" sz="800" b="0" dirty="0">
                          <a:solidFill>
                            <a:schemeClr val="tx1"/>
                          </a:solidFill>
                          <a:latin typeface="+mn-ea"/>
                          <a:ea typeface="+mn-ea"/>
                          <a:sym typeface="맑은 고딕"/>
                        </a:rPr>
                        <a:t>4</a:t>
                      </a:r>
                      <a:r>
                        <a:rPr lang="ko-KR" altLang="en-US" sz="800" b="0" dirty="0">
                          <a:solidFill>
                            <a:schemeClr val="tx1"/>
                          </a:solidFill>
                          <a:latin typeface="+mn-ea"/>
                          <a:ea typeface="+mn-ea"/>
                          <a:sym typeface="맑은 고딕"/>
                        </a:rPr>
                        <a:t>개 표시 반응형으로 사진에 마우스 </a:t>
                      </a:r>
                      <a:r>
                        <a:rPr lang="ko-KR" altLang="en-US" sz="800" b="0" dirty="0" err="1">
                          <a:solidFill>
                            <a:schemeClr val="tx1"/>
                          </a:solidFill>
                          <a:latin typeface="+mn-ea"/>
                          <a:ea typeface="+mn-ea"/>
                          <a:sym typeface="맑은 고딕"/>
                        </a:rPr>
                        <a:t>오버시</a:t>
                      </a:r>
                      <a:endParaRPr lang="en-US" altLang="ko-KR" sz="800" b="0" dirty="0">
                        <a:solidFill>
                          <a:schemeClr val="tx1"/>
                        </a:solidFill>
                        <a:latin typeface="+mn-ea"/>
                        <a:ea typeface="+mn-ea"/>
                        <a:sym typeface="맑은 고딕"/>
                      </a:endParaRPr>
                    </a:p>
                    <a:p>
                      <a:pPr marL="0" marR="0" lvl="0" indent="0" algn="just" defTabSz="914400" rtl="0" eaLnBrk="1" fontAlgn="auto" latinLnBrk="1" hangingPunct="1">
                        <a:lnSpc>
                          <a:spcPct val="120000"/>
                        </a:lnSpc>
                        <a:spcBef>
                          <a:spcPts val="0"/>
                        </a:spcBef>
                        <a:spcAft>
                          <a:spcPts val="0"/>
                        </a:spcAft>
                        <a:buClrTx/>
                        <a:buSzTx/>
                        <a:buFont typeface="Arial" panose="020B0604020202020204" pitchFamily="34" charset="0"/>
                        <a:buNone/>
                        <a:tabLst/>
                        <a:defRPr/>
                      </a:pPr>
                      <a:r>
                        <a:rPr lang="en-US" altLang="ko-KR" sz="800" b="0" dirty="0">
                          <a:solidFill>
                            <a:schemeClr val="tx1"/>
                          </a:solidFill>
                          <a:latin typeface="+mn-ea"/>
                          <a:ea typeface="+mn-ea"/>
                          <a:sym typeface="맑은 고딕"/>
                        </a:rPr>
                        <a:t>      </a:t>
                      </a:r>
                      <a:r>
                        <a:rPr lang="ko-KR" altLang="en-US" sz="800" b="0" dirty="0">
                          <a:solidFill>
                            <a:schemeClr val="tx1"/>
                          </a:solidFill>
                          <a:latin typeface="+mn-ea"/>
                          <a:ea typeface="+mn-ea"/>
                          <a:sym typeface="맑은 고딕"/>
                        </a:rPr>
                        <a:t>동영상재생 및 상세설명 박스 보이기</a:t>
                      </a:r>
                      <a:endParaRPr lang="en-US" altLang="ko-KR" sz="800" b="0" dirty="0">
                        <a:solidFill>
                          <a:schemeClr val="tx1"/>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a:latin typeface="+mn-ea"/>
                          <a:ea typeface="+mn-ea"/>
                        </a:rPr>
                        <a:t>헤더 </a:t>
                      </a:r>
                      <a:r>
                        <a:rPr lang="en-US" altLang="ko-KR" sz="850" b="0" dirty="0">
                          <a:latin typeface="+mn-ea"/>
                          <a:ea typeface="+mn-ea"/>
                        </a:rPr>
                        <a:t>- </a:t>
                      </a:r>
                      <a:r>
                        <a:rPr lang="ko-KR" altLang="en-US" sz="850" b="0" dirty="0" err="1">
                          <a:latin typeface="+mn-ea"/>
                          <a:ea typeface="+mn-ea"/>
                        </a:rPr>
                        <a:t>메뉴바</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r>
                        <a:rPr kumimoji="1" lang="ko-KR" altLang="en-US" sz="850" dirty="0" err="1">
                          <a:solidFill>
                            <a:schemeClr val="tx1"/>
                          </a:solidFill>
                          <a:latin typeface="+mn-ea"/>
                        </a:rPr>
                        <a:t>메인페이지</a:t>
                      </a:r>
                      <a:r>
                        <a:rPr kumimoji="1" lang="ko-KR" altLang="en-US" sz="850" dirty="0">
                          <a:solidFill>
                            <a:schemeClr val="tx1"/>
                          </a:solidFill>
                          <a:latin typeface="+mn-ea"/>
                        </a:rPr>
                        <a:t> </a:t>
                      </a:r>
                      <a:r>
                        <a:rPr kumimoji="1" lang="en-US" altLang="ko-KR" sz="850" dirty="0">
                          <a:solidFill>
                            <a:schemeClr val="tx1"/>
                          </a:solidFill>
                          <a:latin typeface="+mn-ea"/>
                        </a:rPr>
                        <a:t>– api.rawg.io </a:t>
                      </a:r>
                      <a:r>
                        <a:rPr kumimoji="1" lang="ko-KR" altLang="en-US" sz="850" dirty="0">
                          <a:solidFill>
                            <a:schemeClr val="tx1"/>
                          </a:solidFill>
                          <a:latin typeface="+mn-ea"/>
                        </a:rPr>
                        <a:t>호출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r>
                        <a:rPr lang="ko-KR" altLang="en-US" sz="850" b="0" dirty="0" err="1">
                          <a:latin typeface="+mn-ea"/>
                          <a:ea typeface="+mn-ea"/>
                        </a:rPr>
                        <a:t>푸터</a:t>
                      </a: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2" name="직사각형 1">
            <a:extLst>
              <a:ext uri="{FF2B5EF4-FFF2-40B4-BE49-F238E27FC236}">
                <a16:creationId xmlns:a16="http://schemas.microsoft.com/office/drawing/2014/main" id="{CBE70386-2774-F7D7-FF7A-98103EFE7E5A}"/>
              </a:ext>
            </a:extLst>
          </p:cNvPr>
          <p:cNvSpPr/>
          <p:nvPr/>
        </p:nvSpPr>
        <p:spPr>
          <a:xfrm>
            <a:off x="191344" y="692696"/>
            <a:ext cx="7992888" cy="583264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5793EB26-535C-5585-8A34-9D6162D56DB2}"/>
              </a:ext>
            </a:extLst>
          </p:cNvPr>
          <p:cNvSpPr/>
          <p:nvPr/>
        </p:nvSpPr>
        <p:spPr>
          <a:xfrm>
            <a:off x="191344" y="692696"/>
            <a:ext cx="7992888" cy="57606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타원 5">
            <a:extLst>
              <a:ext uri="{FF2B5EF4-FFF2-40B4-BE49-F238E27FC236}">
                <a16:creationId xmlns:a16="http://schemas.microsoft.com/office/drawing/2014/main" id="{558935FB-7552-E253-67FC-2C5B39105989}"/>
              </a:ext>
            </a:extLst>
          </p:cNvPr>
          <p:cNvSpPr/>
          <p:nvPr/>
        </p:nvSpPr>
        <p:spPr>
          <a:xfrm>
            <a:off x="271459" y="345849"/>
            <a:ext cx="288032" cy="2880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dirty="0"/>
              <a:t>1</a:t>
            </a:r>
            <a:endParaRPr lang="ko-KR" altLang="en-US" dirty="0"/>
          </a:p>
        </p:txBody>
      </p:sp>
      <p:sp>
        <p:nvSpPr>
          <p:cNvPr id="9" name="직사각형 8">
            <a:extLst>
              <a:ext uri="{FF2B5EF4-FFF2-40B4-BE49-F238E27FC236}">
                <a16:creationId xmlns:a16="http://schemas.microsoft.com/office/drawing/2014/main" id="{70CD8D12-2EEA-E45D-5EC3-DFEED7086717}"/>
              </a:ext>
            </a:extLst>
          </p:cNvPr>
          <p:cNvSpPr/>
          <p:nvPr/>
        </p:nvSpPr>
        <p:spPr>
          <a:xfrm>
            <a:off x="191344" y="1268760"/>
            <a:ext cx="7992888" cy="417646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타원 9">
            <a:extLst>
              <a:ext uri="{FF2B5EF4-FFF2-40B4-BE49-F238E27FC236}">
                <a16:creationId xmlns:a16="http://schemas.microsoft.com/office/drawing/2014/main" id="{2A3924A3-E914-C806-D1EA-D91F8D3EA15C}"/>
              </a:ext>
            </a:extLst>
          </p:cNvPr>
          <p:cNvSpPr/>
          <p:nvPr/>
        </p:nvSpPr>
        <p:spPr>
          <a:xfrm>
            <a:off x="420674" y="1412335"/>
            <a:ext cx="288032" cy="2880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dirty="0"/>
              <a:t>2</a:t>
            </a:r>
            <a:endParaRPr lang="ko-KR" altLang="en-US" dirty="0"/>
          </a:p>
        </p:txBody>
      </p:sp>
      <p:graphicFrame>
        <p:nvGraphicFramePr>
          <p:cNvPr id="11" name="표 10">
            <a:extLst>
              <a:ext uri="{FF2B5EF4-FFF2-40B4-BE49-F238E27FC236}">
                <a16:creationId xmlns:a16="http://schemas.microsoft.com/office/drawing/2014/main" id="{1E45BBAE-C11D-60E5-470E-37CB8F6866BB}"/>
              </a:ext>
            </a:extLst>
          </p:cNvPr>
          <p:cNvGraphicFramePr>
            <a:graphicFrameLocks noGrp="1"/>
          </p:cNvGraphicFramePr>
          <p:nvPr>
            <p:extLst>
              <p:ext uri="{D42A27DB-BD31-4B8C-83A1-F6EECF244321}">
                <p14:modId xmlns:p14="http://schemas.microsoft.com/office/powerpoint/2010/main" val="1619311822"/>
              </p:ext>
            </p:extLst>
          </p:nvPr>
        </p:nvGraphicFramePr>
        <p:xfrm>
          <a:off x="605542" y="2061290"/>
          <a:ext cx="7267660" cy="2016223"/>
        </p:xfrm>
        <a:graphic>
          <a:graphicData uri="http://schemas.openxmlformats.org/drawingml/2006/table">
            <a:tbl>
              <a:tblPr firstRow="1" bandRow="1">
                <a:tableStyleId>{073A0DAA-6AF3-43AB-8588-CEC1D06C72B9}</a:tableStyleId>
              </a:tblPr>
              <a:tblGrid>
                <a:gridCol w="1816915">
                  <a:extLst>
                    <a:ext uri="{9D8B030D-6E8A-4147-A177-3AD203B41FA5}">
                      <a16:colId xmlns:a16="http://schemas.microsoft.com/office/drawing/2014/main" val="603866426"/>
                    </a:ext>
                  </a:extLst>
                </a:gridCol>
                <a:gridCol w="1816915">
                  <a:extLst>
                    <a:ext uri="{9D8B030D-6E8A-4147-A177-3AD203B41FA5}">
                      <a16:colId xmlns:a16="http://schemas.microsoft.com/office/drawing/2014/main" val="943604825"/>
                    </a:ext>
                  </a:extLst>
                </a:gridCol>
                <a:gridCol w="1816915">
                  <a:extLst>
                    <a:ext uri="{9D8B030D-6E8A-4147-A177-3AD203B41FA5}">
                      <a16:colId xmlns:a16="http://schemas.microsoft.com/office/drawing/2014/main" val="1833818424"/>
                    </a:ext>
                  </a:extLst>
                </a:gridCol>
                <a:gridCol w="1816915">
                  <a:extLst>
                    <a:ext uri="{9D8B030D-6E8A-4147-A177-3AD203B41FA5}">
                      <a16:colId xmlns:a16="http://schemas.microsoft.com/office/drawing/2014/main" val="2430907464"/>
                    </a:ext>
                  </a:extLst>
                </a:gridCol>
              </a:tblGrid>
              <a:tr h="374723">
                <a:tc>
                  <a:txBody>
                    <a:bodyPr/>
                    <a:lstStyle/>
                    <a:p>
                      <a:pPr algn="ctr" latinLnBrk="1"/>
                      <a:r>
                        <a:rPr lang="ko-KR" altLang="en-US" sz="1200" dirty="0"/>
                        <a:t>게임사진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게임사진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게임사진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게임사진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6189577"/>
                  </a:ext>
                </a:extLst>
              </a:tr>
              <a:tr h="410375">
                <a:tc>
                  <a:txBody>
                    <a:bodyPr/>
                    <a:lstStyle/>
                    <a:p>
                      <a:pPr algn="ctr" latinLnBrk="1"/>
                      <a:r>
                        <a:rPr lang="ko-KR" altLang="en-US" sz="1200" dirty="0"/>
                        <a:t>마우스 </a:t>
                      </a:r>
                      <a:r>
                        <a:rPr lang="ko-KR" altLang="en-US" sz="1200" dirty="0" err="1"/>
                        <a:t>오버시</a:t>
                      </a:r>
                      <a:r>
                        <a:rPr lang="ko-KR" altLang="en-US" sz="1200" dirty="0"/>
                        <a:t> 게임영상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마우스 </a:t>
                      </a:r>
                      <a:r>
                        <a:rPr lang="ko-KR" altLang="en-US" sz="1200" dirty="0" err="1"/>
                        <a:t>오버시</a:t>
                      </a:r>
                      <a:r>
                        <a:rPr lang="ko-KR" altLang="en-US" sz="1200" dirty="0"/>
                        <a:t> 게임영상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마우스 </a:t>
                      </a:r>
                      <a:r>
                        <a:rPr lang="ko-KR" altLang="en-US" sz="1200" dirty="0" err="1"/>
                        <a:t>오버시</a:t>
                      </a:r>
                      <a:r>
                        <a:rPr lang="ko-KR" altLang="en-US" sz="1200" dirty="0"/>
                        <a:t> 게임영상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마우스 </a:t>
                      </a:r>
                      <a:r>
                        <a:rPr lang="ko-KR" altLang="en-US" sz="1200" dirty="0" err="1"/>
                        <a:t>오버시</a:t>
                      </a:r>
                      <a:r>
                        <a:rPr lang="ko-KR" altLang="en-US" sz="1200" dirty="0"/>
                        <a:t> 게임영상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4055403739"/>
                  </a:ext>
                </a:extLst>
              </a:tr>
              <a:tr h="410375">
                <a:tc>
                  <a:txBody>
                    <a:bodyPr/>
                    <a:lstStyle/>
                    <a:p>
                      <a:pPr algn="ctr" latinLnBrk="1"/>
                      <a:r>
                        <a:rPr lang="ko-KR" altLang="en-US" sz="1200" dirty="0"/>
                        <a:t>게임 타이틀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게임 타이틀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게임 타이틀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게임 타이틀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83999172"/>
                  </a:ext>
                </a:extLst>
              </a:tr>
              <a:tr h="410375">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게임평점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게임평점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게임평점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dirty="0"/>
                        <a:t>게임평점</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188307064"/>
                  </a:ext>
                </a:extLst>
              </a:tr>
              <a:tr h="410375">
                <a:tc>
                  <a:txBody>
                    <a:bodyPr/>
                    <a:lstStyle/>
                    <a:p>
                      <a:pPr algn="ctr" latinLnBrk="1"/>
                      <a:r>
                        <a:rPr lang="ko-KR" altLang="en-US" sz="1200" dirty="0"/>
                        <a:t>구매페이지 이동 등등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구매페이지 이동 등등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구매페이지 이동 등등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latinLnBrk="1"/>
                      <a:r>
                        <a:rPr lang="ko-KR" altLang="en-US" sz="1200" dirty="0"/>
                        <a:t>구매페이지 이동 등등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142408516"/>
                  </a:ext>
                </a:extLst>
              </a:tr>
            </a:tbl>
          </a:graphicData>
        </a:graphic>
      </p:graphicFrame>
      <p:sp>
        <p:nvSpPr>
          <p:cNvPr id="12" name="타원 11">
            <a:extLst>
              <a:ext uri="{FF2B5EF4-FFF2-40B4-BE49-F238E27FC236}">
                <a16:creationId xmlns:a16="http://schemas.microsoft.com/office/drawing/2014/main" id="{0D481B0D-519C-A1EA-8372-673EE3889AA6}"/>
              </a:ext>
            </a:extLst>
          </p:cNvPr>
          <p:cNvSpPr/>
          <p:nvPr/>
        </p:nvSpPr>
        <p:spPr>
          <a:xfrm>
            <a:off x="420674" y="5613529"/>
            <a:ext cx="288032" cy="288032"/>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ko-KR" dirty="0"/>
              <a:t>3</a:t>
            </a:r>
            <a:endParaRPr lang="ko-KR" altLang="en-US" dirty="0"/>
          </a:p>
        </p:txBody>
      </p:sp>
      <p:sp>
        <p:nvSpPr>
          <p:cNvPr id="13" name="직사각형 12">
            <a:extLst>
              <a:ext uri="{FF2B5EF4-FFF2-40B4-BE49-F238E27FC236}">
                <a16:creationId xmlns:a16="http://schemas.microsoft.com/office/drawing/2014/main" id="{941AA334-BA60-E68D-FF18-BC52416E06A7}"/>
              </a:ext>
            </a:extLst>
          </p:cNvPr>
          <p:cNvSpPr/>
          <p:nvPr/>
        </p:nvSpPr>
        <p:spPr>
          <a:xfrm>
            <a:off x="6865088" y="733793"/>
            <a:ext cx="1008112"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a:t>로그인</a:t>
            </a:r>
            <a:endParaRPr lang="ko-KR" altLang="en-US" dirty="0"/>
          </a:p>
        </p:txBody>
      </p:sp>
      <p:sp>
        <p:nvSpPr>
          <p:cNvPr id="14" name="직사각형 13">
            <a:extLst>
              <a:ext uri="{FF2B5EF4-FFF2-40B4-BE49-F238E27FC236}">
                <a16:creationId xmlns:a16="http://schemas.microsoft.com/office/drawing/2014/main" id="{2396E394-E3E4-CCEB-F42C-4854444A3223}"/>
              </a:ext>
            </a:extLst>
          </p:cNvPr>
          <p:cNvSpPr/>
          <p:nvPr/>
        </p:nvSpPr>
        <p:spPr>
          <a:xfrm>
            <a:off x="5591944" y="733793"/>
            <a:ext cx="1152128"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dirty="0"/>
              <a:t>회원가입</a:t>
            </a:r>
          </a:p>
        </p:txBody>
      </p:sp>
      <p:sp>
        <p:nvSpPr>
          <p:cNvPr id="15" name="직사각형 14">
            <a:extLst>
              <a:ext uri="{FF2B5EF4-FFF2-40B4-BE49-F238E27FC236}">
                <a16:creationId xmlns:a16="http://schemas.microsoft.com/office/drawing/2014/main" id="{256C2C45-1236-9A3B-D569-47F146D2DA01}"/>
              </a:ext>
            </a:extLst>
          </p:cNvPr>
          <p:cNvSpPr/>
          <p:nvPr/>
        </p:nvSpPr>
        <p:spPr>
          <a:xfrm>
            <a:off x="219227" y="733792"/>
            <a:ext cx="1008112"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dirty="0"/>
              <a:t>로고</a:t>
            </a:r>
          </a:p>
        </p:txBody>
      </p:sp>
      <p:sp>
        <p:nvSpPr>
          <p:cNvPr id="17" name="직사각형 16">
            <a:extLst>
              <a:ext uri="{FF2B5EF4-FFF2-40B4-BE49-F238E27FC236}">
                <a16:creationId xmlns:a16="http://schemas.microsoft.com/office/drawing/2014/main" id="{6B0F7B82-BBAA-579B-5325-B2A3550B53D3}"/>
              </a:ext>
            </a:extLst>
          </p:cNvPr>
          <p:cNvSpPr/>
          <p:nvPr/>
        </p:nvSpPr>
        <p:spPr>
          <a:xfrm>
            <a:off x="2905585" y="741093"/>
            <a:ext cx="1008112"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dirty="0"/>
              <a:t>검색</a:t>
            </a:r>
          </a:p>
        </p:txBody>
      </p:sp>
      <p:sp>
        <p:nvSpPr>
          <p:cNvPr id="18" name="직사각형 17">
            <a:extLst>
              <a:ext uri="{FF2B5EF4-FFF2-40B4-BE49-F238E27FC236}">
                <a16:creationId xmlns:a16="http://schemas.microsoft.com/office/drawing/2014/main" id="{06B9B678-378C-D19C-533C-8DC0496C8083}"/>
              </a:ext>
            </a:extLst>
          </p:cNvPr>
          <p:cNvSpPr/>
          <p:nvPr/>
        </p:nvSpPr>
        <p:spPr>
          <a:xfrm>
            <a:off x="1280027" y="718545"/>
            <a:ext cx="1306141" cy="347205"/>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ko-KR" altLang="en-US" dirty="0"/>
              <a:t>세부메뉴</a:t>
            </a:r>
          </a:p>
        </p:txBody>
      </p:sp>
    </p:spTree>
    <p:extLst>
      <p:ext uri="{BB962C8B-B14F-4D97-AF65-F5344CB8AC3E}">
        <p14:creationId xmlns:p14="http://schemas.microsoft.com/office/powerpoint/2010/main" val="37598794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3320</TotalTime>
  <Words>153</Words>
  <Application>Microsoft Office PowerPoint</Application>
  <PresentationFormat>와이드스크린</PresentationFormat>
  <Paragraphs>63</Paragraphs>
  <Slides>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4</vt:i4>
      </vt:variant>
    </vt:vector>
  </HeadingPairs>
  <TitlesOfParts>
    <vt:vector size="7" baseType="lpstr">
      <vt:lpstr>맑은 고딕</vt:lpstr>
      <vt:lpstr>Arial</vt:lpstr>
      <vt:lpstr>Office 테마</vt:lpstr>
      <vt:lpstr>화면설계서 양식</vt:lpstr>
      <vt:lpstr>History</vt:lpstr>
      <vt:lpstr>GameAPI Web 개발</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수일 노</cp:lastModifiedBy>
  <cp:revision>102</cp:revision>
  <cp:lastPrinted>2019-05-29T05:54:36Z</cp:lastPrinted>
  <dcterms:created xsi:type="dcterms:W3CDTF">2019-03-11T07:43:12Z</dcterms:created>
  <dcterms:modified xsi:type="dcterms:W3CDTF">2025-06-05T01:49:42Z</dcterms:modified>
</cp:coreProperties>
</file>