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3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5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7BB6-98E7-4381-8AA4-B7327DA33C5E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A57D-8EC0-437D-AF45-977217967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34F2E-9162-4786-91A9-36CA9C304F13}"/>
              </a:ext>
            </a:extLst>
          </p:cNvPr>
          <p:cNvSpPr/>
          <p:nvPr/>
        </p:nvSpPr>
        <p:spPr>
          <a:xfrm>
            <a:off x="0" y="0"/>
            <a:ext cx="6858000" cy="79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CD1365-53B9-4FEC-A41E-1B73BC0FBCC2}"/>
              </a:ext>
            </a:extLst>
          </p:cNvPr>
          <p:cNvSpPr/>
          <p:nvPr/>
        </p:nvSpPr>
        <p:spPr>
          <a:xfrm>
            <a:off x="36092" y="342900"/>
            <a:ext cx="6773779" cy="391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Image</a:t>
            </a:r>
            <a:endParaRPr lang="ko-KR" altLang="en-US" sz="1600">
              <a:solidFill>
                <a:schemeClr val="accent1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D8F7F-65F1-4984-B6C9-28C34FC6B3F8}"/>
              </a:ext>
            </a:extLst>
          </p:cNvPr>
          <p:cNvSpPr/>
          <p:nvPr/>
        </p:nvSpPr>
        <p:spPr>
          <a:xfrm>
            <a:off x="-1" y="810261"/>
            <a:ext cx="6809871" cy="78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50799" y="25400"/>
            <a:ext cx="1936750" cy="29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Title of Blog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2094C5-BCBF-45EB-B976-035FDDAC3FCA}"/>
              </a:ext>
            </a:extLst>
          </p:cNvPr>
          <p:cNvSpPr/>
          <p:nvPr/>
        </p:nvSpPr>
        <p:spPr>
          <a:xfrm>
            <a:off x="95250" y="2856651"/>
            <a:ext cx="6619467" cy="2434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DF1736-04DC-4CC1-A6AA-0C80221CFCC6}"/>
              </a:ext>
            </a:extLst>
          </p:cNvPr>
          <p:cNvSpPr/>
          <p:nvPr/>
        </p:nvSpPr>
        <p:spPr>
          <a:xfrm>
            <a:off x="0" y="8699500"/>
            <a:ext cx="6858000" cy="444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bg2">
                    <a:lumMod val="10000"/>
                  </a:schemeClr>
                </a:solidFill>
              </a:rPr>
              <a:t>Footer</a:t>
            </a:r>
            <a:endParaRPr lang="ko-KR" alt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393569" y="3130833"/>
            <a:ext cx="1798493" cy="1135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5723"/>
                </a:solidFill>
                <a:latin typeface="Calibri"/>
              </a:rPr>
              <a:t>Image of site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CC87C-D63E-4A40-A73F-10CFC3E3DF35}"/>
              </a:ext>
            </a:extLst>
          </p:cNvPr>
          <p:cNvSpPr/>
          <p:nvPr/>
        </p:nvSpPr>
        <p:spPr>
          <a:xfrm>
            <a:off x="393569" y="4312243"/>
            <a:ext cx="1798637" cy="778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38135"/>
                </a:solidFill>
              </a:rPr>
              <a:t>Text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52935-7EFF-416B-A0DF-1F5690864649}"/>
              </a:ext>
            </a:extLst>
          </p:cNvPr>
          <p:cNvSpPr/>
          <p:nvPr/>
        </p:nvSpPr>
        <p:spPr>
          <a:xfrm>
            <a:off x="36092" y="354262"/>
            <a:ext cx="6773779" cy="288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Navigation Bar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95250" y="36830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HOME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2518244" y="3138536"/>
            <a:ext cx="1798493" cy="1135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5723"/>
                </a:solidFill>
                <a:latin typeface="Calibri"/>
              </a:rPr>
              <a:t>Image of site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2CC87C-D63E-4A40-A73F-10CFC3E3DF35}"/>
              </a:ext>
            </a:extLst>
          </p:cNvPr>
          <p:cNvSpPr/>
          <p:nvPr/>
        </p:nvSpPr>
        <p:spPr>
          <a:xfrm>
            <a:off x="2529681" y="4330387"/>
            <a:ext cx="1798637" cy="745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38135"/>
                </a:solidFill>
              </a:rPr>
              <a:t>Text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4629145" y="3130833"/>
            <a:ext cx="1798493" cy="1135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5723"/>
                </a:solidFill>
                <a:latin typeface="Calibri"/>
              </a:rPr>
              <a:t>Image of site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2CC87C-D63E-4A40-A73F-10CFC3E3DF35}"/>
              </a:ext>
            </a:extLst>
          </p:cNvPr>
          <p:cNvSpPr/>
          <p:nvPr/>
        </p:nvSpPr>
        <p:spPr>
          <a:xfrm>
            <a:off x="4626005" y="4312243"/>
            <a:ext cx="1798637" cy="738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538135"/>
                </a:solidFill>
              </a:rPr>
              <a:t>Text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2094C5-BCBF-45EB-B976-035FDDAC3FCA}"/>
              </a:ext>
            </a:extLst>
          </p:cNvPr>
          <p:cNvSpPr/>
          <p:nvPr/>
        </p:nvSpPr>
        <p:spPr>
          <a:xfrm>
            <a:off x="95250" y="7052527"/>
            <a:ext cx="6613360" cy="1392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265257" y="7338010"/>
            <a:ext cx="1798493" cy="6945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5723"/>
                </a:solidFill>
                <a:latin typeface="Calibri"/>
              </a:rPr>
              <a:t>Image of site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2CC87C-D63E-4A40-A73F-10CFC3E3DF35}"/>
              </a:ext>
            </a:extLst>
          </p:cNvPr>
          <p:cNvSpPr/>
          <p:nvPr/>
        </p:nvSpPr>
        <p:spPr>
          <a:xfrm>
            <a:off x="265113" y="8100645"/>
            <a:ext cx="1798637" cy="299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38135"/>
                </a:solidFill>
              </a:rPr>
              <a:t>Text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2502683" y="7338010"/>
            <a:ext cx="1798493" cy="692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5723"/>
                </a:solidFill>
                <a:latin typeface="Calibri"/>
              </a:rPr>
              <a:t>Image of site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CC87C-D63E-4A40-A73F-10CFC3E3DF35}"/>
              </a:ext>
            </a:extLst>
          </p:cNvPr>
          <p:cNvSpPr/>
          <p:nvPr/>
        </p:nvSpPr>
        <p:spPr>
          <a:xfrm>
            <a:off x="2518244" y="8100645"/>
            <a:ext cx="1798637" cy="299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38135"/>
                </a:solidFill>
              </a:rPr>
              <a:t>Text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4764863" y="7338009"/>
            <a:ext cx="1798493" cy="694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85723"/>
                </a:solidFill>
                <a:latin typeface="Calibri"/>
              </a:rPr>
              <a:t>Image of site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2CC87C-D63E-4A40-A73F-10CFC3E3DF35}"/>
              </a:ext>
            </a:extLst>
          </p:cNvPr>
          <p:cNvSpPr/>
          <p:nvPr/>
        </p:nvSpPr>
        <p:spPr>
          <a:xfrm>
            <a:off x="4764863" y="8100646"/>
            <a:ext cx="1798637" cy="299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38135"/>
                </a:solidFill>
              </a:rPr>
              <a:t>Text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603250" y="368300"/>
            <a:ext cx="75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Category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5948466" y="36830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About us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2094C5-BCBF-45EB-B976-035FDDAC3FCA}"/>
              </a:ext>
            </a:extLst>
          </p:cNvPr>
          <p:cNvSpPr/>
          <p:nvPr/>
        </p:nvSpPr>
        <p:spPr>
          <a:xfrm>
            <a:off x="95250" y="1077099"/>
            <a:ext cx="6613360" cy="1703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393569" y="1309447"/>
            <a:ext cx="2839915" cy="997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85723"/>
                </a:solidFill>
                <a:latin typeface="Calibri"/>
              </a:rPr>
              <a:t>Image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3587724" y="1306742"/>
            <a:ext cx="2839915" cy="1000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85723"/>
                </a:solidFill>
                <a:latin typeface="Calibri"/>
              </a:rPr>
              <a:t>Image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2405595" y="1048108"/>
            <a:ext cx="1936750" cy="29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Our stories: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393569" y="2374596"/>
            <a:ext cx="2839915" cy="337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85723"/>
                </a:solidFill>
                <a:latin typeface="Calibri"/>
              </a:rPr>
              <a:t>Text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FC3578-0C80-441E-A629-516C3C10CAEC}"/>
              </a:ext>
            </a:extLst>
          </p:cNvPr>
          <p:cNvSpPr/>
          <p:nvPr/>
        </p:nvSpPr>
        <p:spPr>
          <a:xfrm>
            <a:off x="3587723" y="2374596"/>
            <a:ext cx="2839915" cy="337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85723"/>
                </a:solidFill>
                <a:latin typeface="Calibri"/>
              </a:rPr>
              <a:t>Text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2364426" y="2890939"/>
            <a:ext cx="1936750" cy="29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bout continents: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2357429" y="7052527"/>
            <a:ext cx="1936750" cy="29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bout cities: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2094C5-BCBF-45EB-B976-035FDDAC3FCA}"/>
              </a:ext>
            </a:extLst>
          </p:cNvPr>
          <p:cNvSpPr/>
          <p:nvPr/>
        </p:nvSpPr>
        <p:spPr>
          <a:xfrm>
            <a:off x="95250" y="5376529"/>
            <a:ext cx="6619467" cy="1546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2502683" y="5305091"/>
            <a:ext cx="1936750" cy="29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bout countries: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603705" y="5669923"/>
            <a:ext cx="1540530" cy="1137138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2391568" y="6090574"/>
            <a:ext cx="1936750" cy="29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Animated</a:t>
            </a:r>
          </a:p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FA34F2E-9162-4786-91A9-36CA9C304F13}"/>
              </a:ext>
            </a:extLst>
          </p:cNvPr>
          <p:cNvSpPr/>
          <p:nvPr/>
        </p:nvSpPr>
        <p:spPr>
          <a:xfrm>
            <a:off x="0" y="0"/>
            <a:ext cx="6858000" cy="679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ko-KR" alt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F28D1-C987-40F5-A794-55E1D021A14D}"/>
              </a:ext>
            </a:extLst>
          </p:cNvPr>
          <p:cNvSpPr/>
          <p:nvPr/>
        </p:nvSpPr>
        <p:spPr>
          <a:xfrm>
            <a:off x="-1" y="744618"/>
            <a:ext cx="6809871" cy="7865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Main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76CA5-64F1-45C1-807B-4DB8A0F785A2}"/>
              </a:ext>
            </a:extLst>
          </p:cNvPr>
          <p:cNvSpPr/>
          <p:nvPr/>
        </p:nvSpPr>
        <p:spPr>
          <a:xfrm>
            <a:off x="0" y="8699500"/>
            <a:ext cx="6858000" cy="444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2">
                    <a:lumMod val="10000"/>
                  </a:schemeClr>
                </a:solidFill>
              </a:rPr>
              <a:t>Footer</a:t>
            </a:r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99F5C8-A42F-45D3-8D84-6FC3D72FB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07025"/>
              </p:ext>
            </p:extLst>
          </p:nvPr>
        </p:nvGraphicFramePr>
        <p:xfrm>
          <a:off x="222250" y="888998"/>
          <a:ext cx="6356350" cy="738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50">
                  <a:extLst>
                    <a:ext uri="{9D8B030D-6E8A-4147-A177-3AD203B41FA5}">
                      <a16:colId xmlns:a16="http://schemas.microsoft.com/office/drawing/2014/main" val="537826621"/>
                    </a:ext>
                  </a:extLst>
                </a:gridCol>
              </a:tblGrid>
              <a:tr h="922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Articles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79792"/>
                  </a:ext>
                </a:extLst>
              </a:tr>
              <a:tr h="922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Title of article 1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04361"/>
                  </a:ext>
                </a:extLst>
              </a:tr>
              <a:tr h="9229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Title of article 2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7414"/>
                  </a:ext>
                </a:extLst>
              </a:tr>
              <a:tr h="9229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Title of article 3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39938"/>
                  </a:ext>
                </a:extLst>
              </a:tr>
              <a:tr h="9229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Title of article 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703"/>
                  </a:ext>
                </a:extLst>
              </a:tr>
              <a:tr h="9229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Title of article 5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61591"/>
                  </a:ext>
                </a:extLst>
              </a:tr>
              <a:tr h="9229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Title of article 6</a:t>
                      </a:r>
                      <a:endParaRPr lang="ko-KR" altLang="en-US"/>
                    </a:p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89957"/>
                  </a:ext>
                </a:extLst>
              </a:tr>
              <a:tr h="9229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Title of article 7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21354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50799" y="25400"/>
            <a:ext cx="1936750" cy="29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Title of Blog</a:t>
            </a:r>
            <a:endParaRPr lang="ko-KR" alt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52935-7EFF-416B-A0DF-1F5690864649}"/>
              </a:ext>
            </a:extLst>
          </p:cNvPr>
          <p:cNvSpPr/>
          <p:nvPr/>
        </p:nvSpPr>
        <p:spPr>
          <a:xfrm>
            <a:off x="36092" y="354262"/>
            <a:ext cx="6773779" cy="288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Navigation Bar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95250" y="36830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HOME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603250" y="368300"/>
            <a:ext cx="75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Category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5948466" y="36830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About us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6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86D8F7F-65F1-4984-B6C9-28C34FC6B3F8}"/>
              </a:ext>
            </a:extLst>
          </p:cNvPr>
          <p:cNvSpPr/>
          <p:nvPr/>
        </p:nvSpPr>
        <p:spPr>
          <a:xfrm>
            <a:off x="1" y="679782"/>
            <a:ext cx="6809870" cy="7930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>
                <a:solidFill>
                  <a:schemeClr val="accent2">
                    <a:lumMod val="75000"/>
                  </a:schemeClr>
                </a:solidFill>
              </a:rPr>
              <a:t>Main</a:t>
            </a:r>
            <a:endParaRPr lang="ko-KR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A34F2E-9162-4786-91A9-36CA9C304F13}"/>
              </a:ext>
            </a:extLst>
          </p:cNvPr>
          <p:cNvSpPr/>
          <p:nvPr/>
        </p:nvSpPr>
        <p:spPr>
          <a:xfrm>
            <a:off x="0" y="0"/>
            <a:ext cx="6858000" cy="679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ko-KR" alt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9F9CC-2114-4A7B-9BD3-DF9F6E7740EB}"/>
              </a:ext>
            </a:extLst>
          </p:cNvPr>
          <p:cNvSpPr/>
          <p:nvPr/>
        </p:nvSpPr>
        <p:spPr>
          <a:xfrm>
            <a:off x="0" y="8699500"/>
            <a:ext cx="6858000" cy="444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2">
                    <a:lumMod val="10000"/>
                  </a:schemeClr>
                </a:solidFill>
              </a:rPr>
              <a:t>Footer</a:t>
            </a:r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8B9B8-B146-4A11-8424-263954C2B03D}"/>
              </a:ext>
            </a:extLst>
          </p:cNvPr>
          <p:cNvSpPr/>
          <p:nvPr/>
        </p:nvSpPr>
        <p:spPr>
          <a:xfrm>
            <a:off x="120981" y="914400"/>
            <a:ext cx="4154136" cy="7112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2">
                    <a:lumMod val="50000"/>
                  </a:schemeClr>
                </a:solidFill>
              </a:rPr>
              <a:t>Title of article</a:t>
            </a:r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59C0D-4E3C-4E51-9621-B8CF0A2276DC}"/>
              </a:ext>
            </a:extLst>
          </p:cNvPr>
          <p:cNvSpPr/>
          <p:nvPr/>
        </p:nvSpPr>
        <p:spPr>
          <a:xfrm>
            <a:off x="114300" y="1714500"/>
            <a:ext cx="4160817" cy="67818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Content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of article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FFE2B-16D6-4941-BF0D-686532139DED}"/>
              </a:ext>
            </a:extLst>
          </p:cNvPr>
          <p:cNvSpPr/>
          <p:nvPr/>
        </p:nvSpPr>
        <p:spPr>
          <a:xfrm>
            <a:off x="50799" y="25400"/>
            <a:ext cx="1936750" cy="29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Title of Blog</a:t>
            </a:r>
            <a:endParaRPr lang="ko-KR" alt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52935-7EFF-416B-A0DF-1F5690864649}"/>
              </a:ext>
            </a:extLst>
          </p:cNvPr>
          <p:cNvSpPr/>
          <p:nvPr/>
        </p:nvSpPr>
        <p:spPr>
          <a:xfrm>
            <a:off x="36092" y="354262"/>
            <a:ext cx="6773779" cy="288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Navigation Bar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95250" y="36830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HOME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603250" y="368300"/>
            <a:ext cx="75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Category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2FD3AC-047C-4A26-8C31-B18C72866ACB}"/>
              </a:ext>
            </a:extLst>
          </p:cNvPr>
          <p:cNvSpPr txBox="1"/>
          <p:nvPr/>
        </p:nvSpPr>
        <p:spPr>
          <a:xfrm>
            <a:off x="5948466" y="36830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About us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59C0D-4E3C-4E51-9621-B8CF0A2276DC}"/>
              </a:ext>
            </a:extLst>
          </p:cNvPr>
          <p:cNvSpPr/>
          <p:nvPr/>
        </p:nvSpPr>
        <p:spPr>
          <a:xfrm>
            <a:off x="4389417" y="914400"/>
            <a:ext cx="2319194" cy="75819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Right Sidebar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9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116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Suim</dc:creator>
  <cp:lastModifiedBy>Kudrik, Dmitrii</cp:lastModifiedBy>
  <cp:revision>16</cp:revision>
  <dcterms:modified xsi:type="dcterms:W3CDTF">2017-10-18T16:17:15Z</dcterms:modified>
</cp:coreProperties>
</file>