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3"/>
  </p:notesMasterIdLst>
  <p:sldIdLst>
    <p:sldId id="276" r:id="rId2"/>
    <p:sldId id="385" r:id="rId3"/>
    <p:sldId id="313" r:id="rId4"/>
    <p:sldId id="367" r:id="rId5"/>
    <p:sldId id="369" r:id="rId6"/>
    <p:sldId id="368" r:id="rId7"/>
    <p:sldId id="370" r:id="rId8"/>
    <p:sldId id="371" r:id="rId9"/>
    <p:sldId id="386" r:id="rId10"/>
    <p:sldId id="372" r:id="rId11"/>
    <p:sldId id="373" r:id="rId12"/>
    <p:sldId id="374" r:id="rId13"/>
    <p:sldId id="375" r:id="rId14"/>
    <p:sldId id="353" r:id="rId15"/>
    <p:sldId id="364" r:id="rId16"/>
    <p:sldId id="365" r:id="rId17"/>
    <p:sldId id="376" r:id="rId18"/>
    <p:sldId id="377" r:id="rId19"/>
    <p:sldId id="378" r:id="rId20"/>
    <p:sldId id="379" r:id="rId21"/>
    <p:sldId id="380" r:id="rId22"/>
    <p:sldId id="382" r:id="rId23"/>
    <p:sldId id="257" r:id="rId24"/>
    <p:sldId id="277" r:id="rId25"/>
    <p:sldId id="381" r:id="rId26"/>
    <p:sldId id="260" r:id="rId27"/>
    <p:sldId id="279" r:id="rId28"/>
    <p:sldId id="383" r:id="rId29"/>
    <p:sldId id="280" r:id="rId30"/>
    <p:sldId id="384"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276"/>
            <p14:sldId id="385"/>
            <p14:sldId id="313"/>
            <p14:sldId id="367"/>
            <p14:sldId id="369"/>
            <p14:sldId id="368"/>
            <p14:sldId id="370"/>
            <p14:sldId id="371"/>
            <p14:sldId id="386"/>
            <p14:sldId id="372"/>
            <p14:sldId id="373"/>
            <p14:sldId id="374"/>
            <p14:sldId id="375"/>
            <p14:sldId id="353"/>
            <p14:sldId id="364"/>
            <p14:sldId id="365"/>
            <p14:sldId id="376"/>
            <p14:sldId id="377"/>
            <p14:sldId id="378"/>
            <p14:sldId id="379"/>
            <p14:sldId id="380"/>
            <p14:sldId id="382"/>
            <p14:sldId id="257"/>
            <p14:sldId id="277"/>
            <p14:sldId id="381"/>
            <p14:sldId id="260"/>
            <p14:sldId id="279"/>
            <p14:sldId id="383"/>
            <p14:sldId id="280"/>
            <p14:sldId id="384"/>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6"/>
    <p:restoredTop sz="94659"/>
  </p:normalViewPr>
  <p:slideViewPr>
    <p:cSldViewPr snapToGrid="0" snapToObjects="1">
      <p:cViewPr varScale="1">
        <p:scale>
          <a:sx n="72" d="100"/>
          <a:sy n="72" d="100"/>
        </p:scale>
        <p:origin x="1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D04D987A-6C9E-914C-A89C-99BE283FD43A}"/>
    <pc:docChg chg="undo redo custSel addSld delSld modSld sldOrd modSection">
      <pc:chgData name="Harpreet Singh" userId="b7615e1f-42ac-4400-8034-6ddacde4db85" providerId="ADAL" clId="{D04D987A-6C9E-914C-A89C-99BE283FD43A}" dt="2018-05-30T12:39:19.915" v="1981" actId="20577"/>
      <pc:docMkLst>
        <pc:docMk/>
      </pc:docMkLst>
      <pc:sldChg chg="modSp">
        <pc:chgData name="Harpreet Singh" userId="b7615e1f-42ac-4400-8034-6ddacde4db85" providerId="ADAL" clId="{D04D987A-6C9E-914C-A89C-99BE283FD43A}" dt="2018-05-30T06:25:07.336" v="1736" actId="20577"/>
        <pc:sldMkLst>
          <pc:docMk/>
          <pc:sldMk cId="4098965065" sldId="276"/>
        </pc:sldMkLst>
        <pc:spChg chg="mod">
          <ac:chgData name="Harpreet Singh" userId="b7615e1f-42ac-4400-8034-6ddacde4db85" providerId="ADAL" clId="{D04D987A-6C9E-914C-A89C-99BE283FD43A}" dt="2018-05-30T06:25:07.336" v="1736" actId="20577"/>
          <ac:spMkLst>
            <pc:docMk/>
            <pc:sldMk cId="4098965065" sldId="276"/>
            <ac:spMk id="5" creationId="{9E336FC6-603B-5E46-AC77-04233F9076FF}"/>
          </ac:spMkLst>
        </pc:spChg>
      </pc:sldChg>
      <pc:sldChg chg="modSp">
        <pc:chgData name="Harpreet Singh" userId="b7615e1f-42ac-4400-8034-6ddacde4db85" providerId="ADAL" clId="{D04D987A-6C9E-914C-A89C-99BE283FD43A}" dt="2018-05-30T12:39:19.915" v="1981" actId="20577"/>
        <pc:sldMkLst>
          <pc:docMk/>
          <pc:sldMk cId="3329721271" sldId="289"/>
        </pc:sldMkLst>
        <pc:spChg chg="mod">
          <ac:chgData name="Harpreet Singh" userId="b7615e1f-42ac-4400-8034-6ddacde4db85" providerId="ADAL" clId="{D04D987A-6C9E-914C-A89C-99BE283FD43A}" dt="2018-05-30T12:39:19.915" v="1981" actId="20577"/>
          <ac:spMkLst>
            <pc:docMk/>
            <pc:sldMk cId="3329721271" sldId="289"/>
            <ac:spMk id="19459" creationId="{BD6DB74B-4945-0C43-9B17-DFAC8522F49D}"/>
          </ac:spMkLst>
        </pc:spChg>
      </pc:sldChg>
      <pc:sldChg chg="modSp">
        <pc:chgData name="Harpreet Singh" userId="b7615e1f-42ac-4400-8034-6ddacde4db85" providerId="ADAL" clId="{D04D987A-6C9E-914C-A89C-99BE283FD43A}" dt="2018-05-30T05:18:44.589" v="67" actId="20577"/>
        <pc:sldMkLst>
          <pc:docMk/>
          <pc:sldMk cId="3183392831" sldId="313"/>
        </pc:sldMkLst>
        <pc:spChg chg="mod">
          <ac:chgData name="Harpreet Singh" userId="b7615e1f-42ac-4400-8034-6ddacde4db85" providerId="ADAL" clId="{D04D987A-6C9E-914C-A89C-99BE283FD43A}" dt="2018-05-30T04:49:31.647" v="61" actId="20577"/>
          <ac:spMkLst>
            <pc:docMk/>
            <pc:sldMk cId="3183392831" sldId="313"/>
            <ac:spMk id="19458" creationId="{8A1DA425-E527-C149-B644-CAFF17856CEE}"/>
          </ac:spMkLst>
        </pc:spChg>
        <pc:spChg chg="mod">
          <ac:chgData name="Harpreet Singh" userId="b7615e1f-42ac-4400-8034-6ddacde4db85" providerId="ADAL" clId="{D04D987A-6C9E-914C-A89C-99BE283FD43A}" dt="2018-05-30T05:18:44.589" v="67" actId="20577"/>
          <ac:spMkLst>
            <pc:docMk/>
            <pc:sldMk cId="3183392831" sldId="313"/>
            <ac:spMk id="19459" creationId="{BD6DB74B-4945-0C43-9B17-DFAC8522F49D}"/>
          </ac:spMkLst>
        </pc:spChg>
      </pc:sldChg>
    </pc:docChg>
  </pc:docChgLst>
  <pc:docChgLst>
    <pc:chgData name="Harpreet Singh" userId="b7615e1f-42ac-4400-8034-6ddacde4db85" providerId="ADAL" clId="{14F0020F-ABE5-9F47-919D-3561A6E2023B}"/>
    <pc:docChg chg="undo redo custSel addSld delSld modSld sldOrd modMainMaster delSection">
      <pc:chgData name="Harpreet Singh" userId="b7615e1f-42ac-4400-8034-6ddacde4db85" providerId="ADAL" clId="{14F0020F-ABE5-9F47-919D-3561A6E2023B}" dt="2018-05-29T05:57:12.256" v="4856" actId="20577"/>
      <pc:docMkLst>
        <pc:docMk/>
      </pc:docMkLst>
      <pc:sldChg chg="addSp delSp modSp add mod setBg setClrOvrMap">
        <pc:chgData name="Harpreet Singh" userId="b7615e1f-42ac-4400-8034-6ddacde4db85" providerId="ADAL" clId="{14F0020F-ABE5-9F47-919D-3561A6E2023B}" dt="2018-05-29T05:57:12.256" v="4856" actId="20577"/>
        <pc:sldMkLst>
          <pc:docMk/>
          <pc:sldMk cId="4098965065" sldId="276"/>
        </pc:sldMkLst>
        <pc:spChg chg="mod">
          <ac:chgData name="Harpreet Singh" userId="b7615e1f-42ac-4400-8034-6ddacde4db85" providerId="ADAL" clId="{14F0020F-ABE5-9F47-919D-3561A6E2023B}" dt="2018-05-29T05:57:12.256" v="4856"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9T05:44:31.463" v="4393" actId="20577"/>
        <pc:sldMkLst>
          <pc:docMk/>
          <pc:sldMk cId="3183392831" sldId="313"/>
        </pc:sldMkLst>
      </pc:sldChg>
    </pc:docChg>
  </pc:docChgLst>
  <pc:docChgLst>
    <pc:chgData name="Harpreet Singh" userId="b7615e1f-42ac-4400-8034-6ddacde4db85" providerId="ADAL" clId="{C706306F-C129-1244-A3BA-40F3A408ABEA}"/>
    <pc:docChg chg="undo redo custSel addSld delSld modSld sldOrd delSection modSection">
      <pc:chgData name="Harpreet Singh" userId="b7615e1f-42ac-4400-8034-6ddacde4db85" providerId="ADAL" clId="{C706306F-C129-1244-A3BA-40F3A408ABEA}" dt="2018-06-04T04:14:10.957" v="2484" actId="20577"/>
      <pc:docMkLst>
        <pc:docMk/>
      </pc:docMkLst>
      <pc:sldChg chg="modSp add">
        <pc:chgData name="Harpreet Singh" userId="b7615e1f-42ac-4400-8034-6ddacde4db85" providerId="ADAL" clId="{C706306F-C129-1244-A3BA-40F3A408ABEA}" dt="2018-06-04T04:02:58.937" v="2322" actId="108"/>
        <pc:sldMkLst>
          <pc:docMk/>
          <pc:sldMk cId="4257575233" sldId="257"/>
        </pc:sldMkLst>
        <pc:spChg chg="mod">
          <ac:chgData name="Harpreet Singh" userId="b7615e1f-42ac-4400-8034-6ddacde4db85" providerId="ADAL" clId="{C706306F-C129-1244-A3BA-40F3A408ABEA}" dt="2018-06-04T04:02:58.937" v="2322" actId="108"/>
          <ac:spMkLst>
            <pc:docMk/>
            <pc:sldMk cId="4257575233" sldId="257"/>
            <ac:spMk id="3074" creationId="{672104B0-9296-BD42-8C76-B3C93B3E541F}"/>
          </ac:spMkLst>
        </pc:spChg>
      </pc:sldChg>
      <pc:sldChg chg="modSp add">
        <pc:chgData name="Harpreet Singh" userId="b7615e1f-42ac-4400-8034-6ddacde4db85" providerId="ADAL" clId="{C706306F-C129-1244-A3BA-40F3A408ABEA}" dt="2018-06-04T04:03:13.877" v="2325" actId="108"/>
        <pc:sldMkLst>
          <pc:docMk/>
          <pc:sldMk cId="940287257" sldId="260"/>
        </pc:sldMkLst>
        <pc:spChg chg="mod">
          <ac:chgData name="Harpreet Singh" userId="b7615e1f-42ac-4400-8034-6ddacde4db85" providerId="ADAL" clId="{C706306F-C129-1244-A3BA-40F3A408ABEA}" dt="2018-06-04T04:03:13.877" v="2325" actId="108"/>
          <ac:spMkLst>
            <pc:docMk/>
            <pc:sldMk cId="940287257" sldId="260"/>
            <ac:spMk id="6146" creationId="{0556E359-FDAF-A34A-805A-E585F7E1826B}"/>
          </ac:spMkLst>
        </pc:spChg>
      </pc:sldChg>
      <pc:sldChg chg="modSp">
        <pc:chgData name="Harpreet Singh" userId="b7615e1f-42ac-4400-8034-6ddacde4db85" providerId="ADAL" clId="{C706306F-C129-1244-A3BA-40F3A408ABEA}" dt="2018-06-04T04:13:58.979" v="2481" actId="20577"/>
        <pc:sldMkLst>
          <pc:docMk/>
          <pc:sldMk cId="4098965065" sldId="276"/>
        </pc:sldMkLst>
        <pc:spChg chg="mod">
          <ac:chgData name="Harpreet Singh" userId="b7615e1f-42ac-4400-8034-6ddacde4db85" providerId="ADAL" clId="{C706306F-C129-1244-A3BA-40F3A408ABEA}" dt="2018-06-04T04:13:58.979" v="2481" actId="20577"/>
          <ac:spMkLst>
            <pc:docMk/>
            <pc:sldMk cId="4098965065" sldId="276"/>
            <ac:spMk id="5" creationId="{9E336FC6-603B-5E46-AC77-04233F9076FF}"/>
          </ac:spMkLst>
        </pc:spChg>
      </pc:sldChg>
      <pc:sldChg chg="modSp add">
        <pc:chgData name="Harpreet Singh" userId="b7615e1f-42ac-4400-8034-6ddacde4db85" providerId="ADAL" clId="{C706306F-C129-1244-A3BA-40F3A408ABEA}" dt="2018-06-04T04:03:03.934" v="2323" actId="108"/>
        <pc:sldMkLst>
          <pc:docMk/>
          <pc:sldMk cId="4158953987" sldId="277"/>
        </pc:sldMkLst>
        <pc:spChg chg="mod">
          <ac:chgData name="Harpreet Singh" userId="b7615e1f-42ac-4400-8034-6ddacde4db85" providerId="ADAL" clId="{C706306F-C129-1244-A3BA-40F3A408ABEA}" dt="2018-06-04T04:03:03.934" v="2323" actId="108"/>
          <ac:spMkLst>
            <pc:docMk/>
            <pc:sldMk cId="4158953987" sldId="277"/>
            <ac:spMk id="4098" creationId="{4D5CE3B1-BEE3-B54D-A2E4-08CA43310A8F}"/>
          </ac:spMkLst>
        </pc:spChg>
      </pc:sldChg>
      <pc:sldChg chg="addSp delSp modSp add">
        <pc:chgData name="Harpreet Singh" userId="b7615e1f-42ac-4400-8034-6ddacde4db85" providerId="ADAL" clId="{C706306F-C129-1244-A3BA-40F3A408ABEA}" dt="2018-06-04T04:11:25.061" v="2463" actId="20577"/>
        <pc:sldMkLst>
          <pc:docMk/>
          <pc:sldMk cId="1949612087" sldId="279"/>
        </pc:sldMkLst>
        <pc:spChg chg="add del mod">
          <ac:chgData name="Harpreet Singh" userId="b7615e1f-42ac-4400-8034-6ddacde4db85" providerId="ADAL" clId="{C706306F-C129-1244-A3BA-40F3A408ABEA}" dt="2018-06-04T04:05:37.323" v="2371" actId="478"/>
          <ac:spMkLst>
            <pc:docMk/>
            <pc:sldMk cId="1949612087" sldId="279"/>
            <ac:spMk id="3" creationId="{52BFF6DC-CCA7-8943-A903-89C485B29052}"/>
          </ac:spMkLst>
        </pc:spChg>
        <pc:spChg chg="add mod">
          <ac:chgData name="Harpreet Singh" userId="b7615e1f-42ac-4400-8034-6ddacde4db85" providerId="ADAL" clId="{C706306F-C129-1244-A3BA-40F3A408ABEA}" dt="2018-06-04T04:11:25.061" v="2463" actId="20577"/>
          <ac:spMkLst>
            <pc:docMk/>
            <pc:sldMk cId="1949612087" sldId="279"/>
            <ac:spMk id="4" creationId="{6ABC4886-532C-934C-A6A9-EEB5F01E0509}"/>
          </ac:spMkLst>
        </pc:spChg>
        <pc:spChg chg="mod">
          <ac:chgData name="Harpreet Singh" userId="b7615e1f-42ac-4400-8034-6ddacde4db85" providerId="ADAL" clId="{C706306F-C129-1244-A3BA-40F3A408ABEA}" dt="2018-06-04T04:03:22.120" v="2327" actId="108"/>
          <ac:spMkLst>
            <pc:docMk/>
            <pc:sldMk cId="1949612087" sldId="279"/>
            <ac:spMk id="7170" creationId="{B7D71311-750E-0149-A304-41EE78DDC726}"/>
          </ac:spMkLst>
        </pc:spChg>
        <pc:spChg chg="del mod">
          <ac:chgData name="Harpreet Singh" userId="b7615e1f-42ac-4400-8034-6ddacde4db85" providerId="ADAL" clId="{C706306F-C129-1244-A3BA-40F3A408ABEA}" dt="2018-06-04T04:05:06.793" v="2360" actId="478"/>
          <ac:spMkLst>
            <pc:docMk/>
            <pc:sldMk cId="1949612087" sldId="279"/>
            <ac:spMk id="7171" creationId="{D541D6E0-8E60-3A4A-827D-61BDE49A33FA}"/>
          </ac:spMkLst>
        </pc:spChg>
      </pc:sldChg>
      <pc:sldChg chg="addSp delSp modSp add">
        <pc:chgData name="Harpreet Singh" userId="b7615e1f-42ac-4400-8034-6ddacde4db85" providerId="ADAL" clId="{C706306F-C129-1244-A3BA-40F3A408ABEA}" dt="2018-06-04T04:09:21.837" v="2414" actId="255"/>
        <pc:sldMkLst>
          <pc:docMk/>
          <pc:sldMk cId="1300837941" sldId="280"/>
        </pc:sldMkLst>
        <pc:spChg chg="del mod">
          <ac:chgData name="Harpreet Singh" userId="b7615e1f-42ac-4400-8034-6ddacde4db85" providerId="ADAL" clId="{C706306F-C129-1244-A3BA-40F3A408ABEA}" dt="2018-06-04T04:03:29.914" v="2329" actId="478"/>
          <ac:spMkLst>
            <pc:docMk/>
            <pc:sldMk cId="1300837941" sldId="280"/>
            <ac:spMk id="2" creationId="{BE40BD83-677B-1645-A3ED-4CE5D5393F35}"/>
          </ac:spMkLst>
        </pc:spChg>
        <pc:spChg chg="add del mod">
          <ac:chgData name="Harpreet Singh" userId="b7615e1f-42ac-4400-8034-6ddacde4db85" providerId="ADAL" clId="{C706306F-C129-1244-A3BA-40F3A408ABEA}" dt="2018-06-04T04:03:31.893" v="2330" actId="478"/>
          <ac:spMkLst>
            <pc:docMk/>
            <pc:sldMk cId="1300837941" sldId="280"/>
            <ac:spMk id="4" creationId="{78D7CEE9-1B33-DA4E-8180-0983365F91E8}"/>
          </ac:spMkLst>
        </pc:spChg>
        <pc:spChg chg="add">
          <ac:chgData name="Harpreet Singh" userId="b7615e1f-42ac-4400-8034-6ddacde4db85" providerId="ADAL" clId="{C706306F-C129-1244-A3BA-40F3A408ABEA}" dt="2018-06-04T04:03:35.735" v="2331" actId="255"/>
          <ac:spMkLst>
            <pc:docMk/>
            <pc:sldMk cId="1300837941" sldId="280"/>
            <ac:spMk id="6" creationId="{2DABE249-6A42-544A-AE45-50E8990C7432}"/>
          </ac:spMkLst>
        </pc:spChg>
        <pc:spChg chg="mod">
          <ac:chgData name="Harpreet Singh" userId="b7615e1f-42ac-4400-8034-6ddacde4db85" providerId="ADAL" clId="{C706306F-C129-1244-A3BA-40F3A408ABEA}" dt="2018-06-04T04:09:21.837" v="2414" actId="255"/>
          <ac:spMkLst>
            <pc:docMk/>
            <pc:sldMk cId="1300837941" sldId="280"/>
            <ac:spMk id="8195" creationId="{ADCF832E-A423-174D-918F-02F4DDD51515}"/>
          </ac:spMkLst>
        </pc:spChg>
      </pc:sldChg>
      <pc:sldChg chg="modSp add del">
        <pc:chgData name="Harpreet Singh" userId="b7615e1f-42ac-4400-8034-6ddacde4db85" providerId="ADAL" clId="{C706306F-C129-1244-A3BA-40F3A408ABEA}" dt="2018-06-04T04:12:40.614" v="2465" actId="20577"/>
        <pc:sldMkLst>
          <pc:docMk/>
          <pc:sldMk cId="3329721271" sldId="289"/>
        </pc:sldMkLst>
        <pc:spChg chg="mod">
          <ac:chgData name="Harpreet Singh" userId="b7615e1f-42ac-4400-8034-6ddacde4db85" providerId="ADAL" clId="{C706306F-C129-1244-A3BA-40F3A408ABEA}" dt="2018-06-04T04:12:40.614" v="2465" actId="20577"/>
          <ac:spMkLst>
            <pc:docMk/>
            <pc:sldMk cId="3329721271" sldId="289"/>
            <ac:spMk id="19459" creationId="{BD6DB74B-4945-0C43-9B17-DFAC8522F49D}"/>
          </ac:spMkLst>
        </pc:spChg>
      </pc:sldChg>
      <pc:sldChg chg="modSp">
        <pc:chgData name="Harpreet Singh" userId="b7615e1f-42ac-4400-8034-6ddacde4db85" providerId="ADAL" clId="{C706306F-C129-1244-A3BA-40F3A408ABEA}" dt="2018-06-01T17:50:50.532" v="270" actId="20577"/>
        <pc:sldMkLst>
          <pc:docMk/>
          <pc:sldMk cId="3183392831" sldId="313"/>
        </pc:sldMkLst>
        <pc:spChg chg="mod">
          <ac:chgData name="Harpreet Singh" userId="b7615e1f-42ac-4400-8034-6ddacde4db85" providerId="ADAL" clId="{C706306F-C129-1244-A3BA-40F3A408ABEA}" dt="2018-06-01T17:44:12.630" v="57" actId="20577"/>
          <ac:spMkLst>
            <pc:docMk/>
            <pc:sldMk cId="3183392831" sldId="313"/>
            <ac:spMk id="19458" creationId="{8A1DA425-E527-C149-B644-CAFF17856CEE}"/>
          </ac:spMkLst>
        </pc:spChg>
        <pc:spChg chg="mod">
          <ac:chgData name="Harpreet Singh" userId="b7615e1f-42ac-4400-8034-6ddacde4db85" providerId="ADAL" clId="{C706306F-C129-1244-A3BA-40F3A408ABEA}" dt="2018-06-01T17:50:50.532" v="270" actId="20577"/>
          <ac:spMkLst>
            <pc:docMk/>
            <pc:sldMk cId="3183392831" sldId="313"/>
            <ac:spMk id="19459" creationId="{BD6DB74B-4945-0C43-9B17-DFAC8522F49D}"/>
          </ac:spMkLst>
        </pc:spChg>
      </pc:sldChg>
      <pc:sldChg chg="add del">
        <pc:chgData name="Harpreet Singh" userId="b7615e1f-42ac-4400-8034-6ddacde4db85" providerId="ADAL" clId="{C706306F-C129-1244-A3BA-40F3A408ABEA}" dt="2018-06-01T17:55:49.376" v="462" actId="2696"/>
        <pc:sldMkLst>
          <pc:docMk/>
          <pc:sldMk cId="3685757680" sldId="353"/>
        </pc:sldMkLst>
      </pc:sldChg>
      <pc:sldChg chg="add del">
        <pc:chgData name="Harpreet Singh" userId="b7615e1f-42ac-4400-8034-6ddacde4db85" providerId="ADAL" clId="{C706306F-C129-1244-A3BA-40F3A408ABEA}" dt="2018-06-01T17:55:48.086" v="461" actId="2696"/>
        <pc:sldMkLst>
          <pc:docMk/>
          <pc:sldMk cId="3506295764" sldId="364"/>
        </pc:sldMkLst>
      </pc:sldChg>
      <pc:sldChg chg="add del">
        <pc:chgData name="Harpreet Singh" userId="b7615e1f-42ac-4400-8034-6ddacde4db85" providerId="ADAL" clId="{C706306F-C129-1244-A3BA-40F3A408ABEA}" dt="2018-06-01T17:55:45.685" v="460" actId="2696"/>
        <pc:sldMkLst>
          <pc:docMk/>
          <pc:sldMk cId="3464254624" sldId="365"/>
        </pc:sldMkLst>
      </pc:sldChg>
      <pc:sldChg chg="modSp add">
        <pc:chgData name="Harpreet Singh" userId="b7615e1f-42ac-4400-8034-6ddacde4db85" providerId="ADAL" clId="{C706306F-C129-1244-A3BA-40F3A408ABEA}" dt="2018-06-01T18:03:07.570" v="1036" actId="113"/>
        <pc:sldMkLst>
          <pc:docMk/>
          <pc:sldMk cId="183155332" sldId="367"/>
        </pc:sldMkLst>
        <pc:spChg chg="mod">
          <ac:chgData name="Harpreet Singh" userId="b7615e1f-42ac-4400-8034-6ddacde4db85" providerId="ADAL" clId="{C706306F-C129-1244-A3BA-40F3A408ABEA}" dt="2018-06-01T18:03:07.570" v="1036" actId="113"/>
          <ac:spMkLst>
            <pc:docMk/>
            <pc:sldMk cId="183155332" sldId="367"/>
            <ac:spMk id="19459" creationId="{BD6DB74B-4945-0C43-9B17-DFAC8522F49D}"/>
          </ac:spMkLst>
        </pc:spChg>
      </pc:sldChg>
      <pc:sldChg chg="modSp add">
        <pc:chgData name="Harpreet Singh" userId="b7615e1f-42ac-4400-8034-6ddacde4db85" providerId="ADAL" clId="{C706306F-C129-1244-A3BA-40F3A408ABEA}" dt="2018-06-01T17:55:11.705" v="427" actId="20577"/>
        <pc:sldMkLst>
          <pc:docMk/>
          <pc:sldMk cId="4269272899" sldId="368"/>
        </pc:sldMkLst>
        <pc:spChg chg="mod">
          <ac:chgData name="Harpreet Singh" userId="b7615e1f-42ac-4400-8034-6ddacde4db85" providerId="ADAL" clId="{C706306F-C129-1244-A3BA-40F3A408ABEA}" dt="2018-06-01T17:55:11.705" v="427" actId="20577"/>
          <ac:spMkLst>
            <pc:docMk/>
            <pc:sldMk cId="4269272899" sldId="368"/>
            <ac:spMk id="19459" creationId="{BD6DB74B-4945-0C43-9B17-DFAC8522F49D}"/>
          </ac:spMkLst>
        </pc:spChg>
      </pc:sldChg>
      <pc:sldChg chg="modSp add ord">
        <pc:chgData name="Harpreet Singh" userId="b7615e1f-42ac-4400-8034-6ddacde4db85" providerId="ADAL" clId="{C706306F-C129-1244-A3BA-40F3A408ABEA}" dt="2018-06-01T17:53:48.243" v="372" actId="13926"/>
        <pc:sldMkLst>
          <pc:docMk/>
          <pc:sldMk cId="3324310624" sldId="369"/>
        </pc:sldMkLst>
        <pc:spChg chg="mod">
          <ac:chgData name="Harpreet Singh" userId="b7615e1f-42ac-4400-8034-6ddacde4db85" providerId="ADAL" clId="{C706306F-C129-1244-A3BA-40F3A408ABEA}" dt="2018-06-01T17:53:48.243" v="372" actId="13926"/>
          <ac:spMkLst>
            <pc:docMk/>
            <pc:sldMk cId="3324310624" sldId="369"/>
            <ac:spMk id="19459" creationId="{BD6DB74B-4945-0C43-9B17-DFAC8522F49D}"/>
          </ac:spMkLst>
        </pc:spChg>
      </pc:sldChg>
      <pc:sldChg chg="modSp add">
        <pc:chgData name="Harpreet Singh" userId="b7615e1f-42ac-4400-8034-6ddacde4db85" providerId="ADAL" clId="{C706306F-C129-1244-A3BA-40F3A408ABEA}" dt="2018-06-01T18:03:19.241" v="1037" actId="113"/>
        <pc:sldMkLst>
          <pc:docMk/>
          <pc:sldMk cId="1462540207" sldId="370"/>
        </pc:sldMkLst>
        <pc:spChg chg="mod">
          <ac:chgData name="Harpreet Singh" userId="b7615e1f-42ac-4400-8034-6ddacde4db85" providerId="ADAL" clId="{C706306F-C129-1244-A3BA-40F3A408ABEA}" dt="2018-06-01T17:58:15.545" v="676" actId="20577"/>
          <ac:spMkLst>
            <pc:docMk/>
            <pc:sldMk cId="1462540207" sldId="370"/>
            <ac:spMk id="19458" creationId="{8A1DA425-E527-C149-B644-CAFF17856CEE}"/>
          </ac:spMkLst>
        </pc:spChg>
        <pc:spChg chg="mod">
          <ac:chgData name="Harpreet Singh" userId="b7615e1f-42ac-4400-8034-6ddacde4db85" providerId="ADAL" clId="{C706306F-C129-1244-A3BA-40F3A408ABEA}" dt="2018-06-01T18:03:19.241" v="1037" actId="113"/>
          <ac:spMkLst>
            <pc:docMk/>
            <pc:sldMk cId="1462540207" sldId="370"/>
            <ac:spMk id="19459" creationId="{BD6DB74B-4945-0C43-9B17-DFAC8522F49D}"/>
          </ac:spMkLst>
        </pc:spChg>
      </pc:sldChg>
      <pc:sldChg chg="modSp add">
        <pc:chgData name="Harpreet Singh" userId="b7615e1f-42ac-4400-8034-6ddacde4db85" providerId="ADAL" clId="{C706306F-C129-1244-A3BA-40F3A408ABEA}" dt="2018-06-01T18:01:24.360" v="940" actId="20577"/>
        <pc:sldMkLst>
          <pc:docMk/>
          <pc:sldMk cId="2128856272" sldId="371"/>
        </pc:sldMkLst>
        <pc:spChg chg="mod">
          <ac:chgData name="Harpreet Singh" userId="b7615e1f-42ac-4400-8034-6ddacde4db85" providerId="ADAL" clId="{C706306F-C129-1244-A3BA-40F3A408ABEA}" dt="2018-06-01T18:01:24.360" v="940" actId="20577"/>
          <ac:spMkLst>
            <pc:docMk/>
            <pc:sldMk cId="2128856272" sldId="371"/>
            <ac:spMk id="19458" creationId="{8A1DA425-E527-C149-B644-CAFF17856CEE}"/>
          </ac:spMkLst>
        </pc:spChg>
        <pc:spChg chg="mod">
          <ac:chgData name="Harpreet Singh" userId="b7615e1f-42ac-4400-8034-6ddacde4db85" providerId="ADAL" clId="{C706306F-C129-1244-A3BA-40F3A408ABEA}" dt="2018-06-01T18:01:02.756" v="908" actId="20577"/>
          <ac:spMkLst>
            <pc:docMk/>
            <pc:sldMk cId="2128856272" sldId="371"/>
            <ac:spMk id="19459" creationId="{BD6DB74B-4945-0C43-9B17-DFAC8522F49D}"/>
          </ac:spMkLst>
        </pc:spChg>
      </pc:sldChg>
      <pc:sldChg chg="modSp add">
        <pc:chgData name="Harpreet Singh" userId="b7615e1f-42ac-4400-8034-6ddacde4db85" providerId="ADAL" clId="{C706306F-C129-1244-A3BA-40F3A408ABEA}" dt="2018-06-01T18:04:06.019" v="1049" actId="27636"/>
        <pc:sldMkLst>
          <pc:docMk/>
          <pc:sldMk cId="205423805" sldId="372"/>
        </pc:sldMkLst>
        <pc:spChg chg="mod">
          <ac:chgData name="Harpreet Singh" userId="b7615e1f-42ac-4400-8034-6ddacde4db85" providerId="ADAL" clId="{C706306F-C129-1244-A3BA-40F3A408ABEA}" dt="2018-06-01T18:01:44.477" v="952" actId="20577"/>
          <ac:spMkLst>
            <pc:docMk/>
            <pc:sldMk cId="205423805" sldId="372"/>
            <ac:spMk id="19458" creationId="{8A1DA425-E527-C149-B644-CAFF17856CEE}"/>
          </ac:spMkLst>
        </pc:spChg>
        <pc:spChg chg="mod">
          <ac:chgData name="Harpreet Singh" userId="b7615e1f-42ac-4400-8034-6ddacde4db85" providerId="ADAL" clId="{C706306F-C129-1244-A3BA-40F3A408ABEA}" dt="2018-06-01T18:04:06.019" v="1049" actId="27636"/>
          <ac:spMkLst>
            <pc:docMk/>
            <pc:sldMk cId="205423805" sldId="372"/>
            <ac:spMk id="19459" creationId="{BD6DB74B-4945-0C43-9B17-DFAC8522F49D}"/>
          </ac:spMkLst>
        </pc:spChg>
      </pc:sldChg>
      <pc:sldChg chg="modSp add">
        <pc:chgData name="Harpreet Singh" userId="b7615e1f-42ac-4400-8034-6ddacde4db85" providerId="ADAL" clId="{C706306F-C129-1244-A3BA-40F3A408ABEA}" dt="2018-06-01T18:08:15.108" v="1313" actId="20577"/>
        <pc:sldMkLst>
          <pc:docMk/>
          <pc:sldMk cId="1405571138" sldId="373"/>
        </pc:sldMkLst>
        <pc:spChg chg="mod">
          <ac:chgData name="Harpreet Singh" userId="b7615e1f-42ac-4400-8034-6ddacde4db85" providerId="ADAL" clId="{C706306F-C129-1244-A3BA-40F3A408ABEA}" dt="2018-06-01T18:07:38.138" v="1217" actId="20577"/>
          <ac:spMkLst>
            <pc:docMk/>
            <pc:sldMk cId="1405571138" sldId="373"/>
            <ac:spMk id="19458" creationId="{8A1DA425-E527-C149-B644-CAFF17856CEE}"/>
          </ac:spMkLst>
        </pc:spChg>
        <pc:spChg chg="mod">
          <ac:chgData name="Harpreet Singh" userId="b7615e1f-42ac-4400-8034-6ddacde4db85" providerId="ADAL" clId="{C706306F-C129-1244-A3BA-40F3A408ABEA}" dt="2018-06-01T18:08:15.108" v="1313" actId="20577"/>
          <ac:spMkLst>
            <pc:docMk/>
            <pc:sldMk cId="1405571138" sldId="373"/>
            <ac:spMk id="19459" creationId="{BD6DB74B-4945-0C43-9B17-DFAC8522F49D}"/>
          </ac:spMkLst>
        </pc:spChg>
      </pc:sldChg>
      <pc:sldChg chg="modSp add">
        <pc:chgData name="Harpreet Singh" userId="b7615e1f-42ac-4400-8034-6ddacde4db85" providerId="ADAL" clId="{C706306F-C129-1244-A3BA-40F3A408ABEA}" dt="2018-06-01T18:09:10.754" v="1456" actId="20577"/>
        <pc:sldMkLst>
          <pc:docMk/>
          <pc:sldMk cId="3536062242" sldId="374"/>
        </pc:sldMkLst>
        <pc:spChg chg="mod">
          <ac:chgData name="Harpreet Singh" userId="b7615e1f-42ac-4400-8034-6ddacde4db85" providerId="ADAL" clId="{C706306F-C129-1244-A3BA-40F3A408ABEA}" dt="2018-06-01T18:09:10.754" v="1456" actId="20577"/>
          <ac:spMkLst>
            <pc:docMk/>
            <pc:sldMk cId="3536062242" sldId="374"/>
            <ac:spMk id="19459" creationId="{BD6DB74B-4945-0C43-9B17-DFAC8522F49D}"/>
          </ac:spMkLst>
        </pc:spChg>
      </pc:sldChg>
      <pc:sldChg chg="addSp delSp modSp add mod setBg setClrOvrMap">
        <pc:chgData name="Harpreet Singh" userId="b7615e1f-42ac-4400-8034-6ddacde4db85" providerId="ADAL" clId="{C706306F-C129-1244-A3BA-40F3A408ABEA}" dt="2018-06-01T18:13:24.163" v="1603" actId="27636"/>
        <pc:sldMkLst>
          <pc:docMk/>
          <pc:sldMk cId="973651305" sldId="375"/>
        </pc:sldMkLst>
        <pc:spChg chg="add mod">
          <ac:chgData name="Harpreet Singh" userId="b7615e1f-42ac-4400-8034-6ddacde4db85" providerId="ADAL" clId="{C706306F-C129-1244-A3BA-40F3A408ABEA}" dt="2018-06-01T18:13:24.163" v="1603" actId="27636"/>
          <ac:spMkLst>
            <pc:docMk/>
            <pc:sldMk cId="973651305" sldId="375"/>
            <ac:spMk id="12" creationId="{81EA6C96-EA69-CD43-8A4D-1F99B9E41BA0}"/>
          </ac:spMkLst>
        </pc:spChg>
        <pc:spChg chg="add del">
          <ac:chgData name="Harpreet Singh" userId="b7615e1f-42ac-4400-8034-6ddacde4db85" providerId="ADAL" clId="{C706306F-C129-1244-A3BA-40F3A408ABEA}" dt="2018-06-01T18:10:10.436" v="1485" actId="26606"/>
          <ac:spMkLst>
            <pc:docMk/>
            <pc:sldMk cId="973651305" sldId="375"/>
            <ac:spMk id="71" creationId="{F73FCEB7-CD02-4399-BA74-12D9191D6F72}"/>
          </ac:spMkLst>
        </pc:spChg>
        <pc:spChg chg="add del">
          <ac:chgData name="Harpreet Singh" userId="b7615e1f-42ac-4400-8034-6ddacde4db85" providerId="ADAL" clId="{C706306F-C129-1244-A3BA-40F3A408ABEA}" dt="2018-06-01T18:10:10.436" v="1485" actId="26606"/>
          <ac:spMkLst>
            <pc:docMk/>
            <pc:sldMk cId="973651305" sldId="375"/>
            <ac:spMk id="73" creationId="{AB45A142-4255-493C-8284-5D566C121B10}"/>
          </ac:spMkLst>
        </pc:spChg>
        <pc:spChg chg="mod ord">
          <ac:chgData name="Harpreet Singh" userId="b7615e1f-42ac-4400-8034-6ddacde4db85" providerId="ADAL" clId="{C706306F-C129-1244-A3BA-40F3A408ABEA}" dt="2018-06-01T18:11:38.088" v="1516" actId="27636"/>
          <ac:spMkLst>
            <pc:docMk/>
            <pc:sldMk cId="973651305" sldId="375"/>
            <ac:spMk id="19458" creationId="{8A1DA425-E527-C149-B644-CAFF17856CEE}"/>
          </ac:spMkLst>
        </pc:spChg>
        <pc:spChg chg="del mod">
          <ac:chgData name="Harpreet Singh" userId="b7615e1f-42ac-4400-8034-6ddacde4db85" providerId="ADAL" clId="{C706306F-C129-1244-A3BA-40F3A408ABEA}" dt="2018-06-01T18:09:55.883" v="1482" actId="478"/>
          <ac:spMkLst>
            <pc:docMk/>
            <pc:sldMk cId="973651305" sldId="375"/>
            <ac:spMk id="19459" creationId="{BD6DB74B-4945-0C43-9B17-DFAC8522F49D}"/>
          </ac:spMkLst>
        </pc:spChg>
        <pc:spChg chg="add del">
          <ac:chgData name="Harpreet Singh" userId="b7615e1f-42ac-4400-8034-6ddacde4db85" providerId="ADAL" clId="{C706306F-C129-1244-A3BA-40F3A408ABEA}" dt="2018-06-01T18:10:24.509" v="1487" actId="26606"/>
          <ac:spMkLst>
            <pc:docMk/>
            <pc:sldMk cId="973651305" sldId="375"/>
            <ac:spMk id="19460" creationId="{B558F58E-93BA-44A3-BCDA-585AFF2E4F3F}"/>
          </ac:spMkLst>
        </pc:spChg>
        <pc:spChg chg="add del">
          <ac:chgData name="Harpreet Singh" userId="b7615e1f-42ac-4400-8034-6ddacde4db85" providerId="ADAL" clId="{C706306F-C129-1244-A3BA-40F3A408ABEA}" dt="2018-06-01T18:11:09.423" v="1497" actId="26606"/>
          <ac:spMkLst>
            <pc:docMk/>
            <pc:sldMk cId="973651305" sldId="375"/>
            <ac:spMk id="19463" creationId="{D12DDE76-C203-4047-9998-63900085B5E8}"/>
          </ac:spMkLst>
        </pc:spChg>
        <pc:picChg chg="add mod">
          <ac:chgData name="Harpreet Singh" userId="b7615e1f-42ac-4400-8034-6ddacde4db85" providerId="ADAL" clId="{C706306F-C129-1244-A3BA-40F3A408ABEA}" dt="2018-06-01T18:11:53.966" v="1519" actId="14100"/>
          <ac:picMkLst>
            <pc:docMk/>
            <pc:sldMk cId="973651305" sldId="375"/>
            <ac:picMk id="3" creationId="{4A1A669D-ED06-0343-8A47-479F9EDD4B32}"/>
          </ac:picMkLst>
        </pc:picChg>
        <pc:cxnChg chg="add del">
          <ac:chgData name="Harpreet Singh" userId="b7615e1f-42ac-4400-8034-6ddacde4db85" providerId="ADAL" clId="{C706306F-C129-1244-A3BA-40F3A408ABEA}" dt="2018-06-01T18:10:10.436" v="1485" actId="26606"/>
          <ac:cxnSpMkLst>
            <pc:docMk/>
            <pc:sldMk cId="973651305" sldId="375"/>
            <ac:cxnSpMk id="75" creationId="{38FB9660-F42F-4313-BBC4-47C007FE484C}"/>
          </ac:cxnSpMkLst>
        </pc:cxnChg>
        <pc:cxnChg chg="add del">
          <ac:chgData name="Harpreet Singh" userId="b7615e1f-42ac-4400-8034-6ddacde4db85" providerId="ADAL" clId="{C706306F-C129-1244-A3BA-40F3A408ABEA}" dt="2018-06-01T18:10:24.509" v="1487" actId="26606"/>
          <ac:cxnSpMkLst>
            <pc:docMk/>
            <pc:sldMk cId="973651305" sldId="375"/>
            <ac:cxnSpMk id="19461" creationId="{BCD0BBC1-A7D4-445D-98AC-95A6A45D8EBB}"/>
          </ac:cxnSpMkLst>
        </pc:cxnChg>
      </pc:sldChg>
      <pc:sldChg chg="modSp add">
        <pc:chgData name="Harpreet Singh" userId="b7615e1f-42ac-4400-8034-6ddacde4db85" providerId="ADAL" clId="{C706306F-C129-1244-A3BA-40F3A408ABEA}" dt="2018-06-04T02:39:34.098" v="1704" actId="20577"/>
        <pc:sldMkLst>
          <pc:docMk/>
          <pc:sldMk cId="1637237401" sldId="376"/>
        </pc:sldMkLst>
        <pc:spChg chg="mod">
          <ac:chgData name="Harpreet Singh" userId="b7615e1f-42ac-4400-8034-6ddacde4db85" providerId="ADAL" clId="{C706306F-C129-1244-A3BA-40F3A408ABEA}" dt="2018-06-04T02:39:34.098" v="1704" actId="20577"/>
          <ac:spMkLst>
            <pc:docMk/>
            <pc:sldMk cId="1637237401" sldId="376"/>
            <ac:spMk id="19458" creationId="{8A1DA425-E527-C149-B644-CAFF17856CEE}"/>
          </ac:spMkLst>
        </pc:spChg>
        <pc:spChg chg="mod">
          <ac:chgData name="Harpreet Singh" userId="b7615e1f-42ac-4400-8034-6ddacde4db85" providerId="ADAL" clId="{C706306F-C129-1244-A3BA-40F3A408ABEA}" dt="2018-06-04T02:39:25.914" v="1695" actId="27636"/>
          <ac:spMkLst>
            <pc:docMk/>
            <pc:sldMk cId="1637237401" sldId="376"/>
            <ac:spMk id="19459" creationId="{BD6DB74B-4945-0C43-9B17-DFAC8522F49D}"/>
          </ac:spMkLst>
        </pc:spChg>
      </pc:sldChg>
      <pc:sldChg chg="modSp add">
        <pc:chgData name="Harpreet Singh" userId="b7615e1f-42ac-4400-8034-6ddacde4db85" providerId="ADAL" clId="{C706306F-C129-1244-A3BA-40F3A408ABEA}" dt="2018-06-04T02:41:22.616" v="1873" actId="207"/>
        <pc:sldMkLst>
          <pc:docMk/>
          <pc:sldMk cId="2367372601" sldId="377"/>
        </pc:sldMkLst>
        <pc:spChg chg="mod">
          <ac:chgData name="Harpreet Singh" userId="b7615e1f-42ac-4400-8034-6ddacde4db85" providerId="ADAL" clId="{C706306F-C129-1244-A3BA-40F3A408ABEA}" dt="2018-06-04T02:39:49.269" v="1734" actId="20577"/>
          <ac:spMkLst>
            <pc:docMk/>
            <pc:sldMk cId="2367372601" sldId="377"/>
            <ac:spMk id="19458" creationId="{8A1DA425-E527-C149-B644-CAFF17856CEE}"/>
          </ac:spMkLst>
        </pc:spChg>
        <pc:spChg chg="mod">
          <ac:chgData name="Harpreet Singh" userId="b7615e1f-42ac-4400-8034-6ddacde4db85" providerId="ADAL" clId="{C706306F-C129-1244-A3BA-40F3A408ABEA}" dt="2018-06-04T02:41:22.616" v="1873" actId="207"/>
          <ac:spMkLst>
            <pc:docMk/>
            <pc:sldMk cId="2367372601" sldId="377"/>
            <ac:spMk id="19459" creationId="{BD6DB74B-4945-0C43-9B17-DFAC8522F49D}"/>
          </ac:spMkLst>
        </pc:spChg>
      </pc:sldChg>
      <pc:sldChg chg="modSp add">
        <pc:chgData name="Harpreet Singh" userId="b7615e1f-42ac-4400-8034-6ddacde4db85" providerId="ADAL" clId="{C706306F-C129-1244-A3BA-40F3A408ABEA}" dt="2018-06-04T02:57:45.592" v="1956" actId="113"/>
        <pc:sldMkLst>
          <pc:docMk/>
          <pc:sldMk cId="1700320081" sldId="378"/>
        </pc:sldMkLst>
        <pc:spChg chg="mod">
          <ac:chgData name="Harpreet Singh" userId="b7615e1f-42ac-4400-8034-6ddacde4db85" providerId="ADAL" clId="{C706306F-C129-1244-A3BA-40F3A408ABEA}" dt="2018-06-04T02:57:45.592" v="1956" actId="113"/>
          <ac:spMkLst>
            <pc:docMk/>
            <pc:sldMk cId="1700320081" sldId="378"/>
            <ac:spMk id="19459" creationId="{BD6DB74B-4945-0C43-9B17-DFAC8522F49D}"/>
          </ac:spMkLst>
        </pc:spChg>
      </pc:sldChg>
      <pc:sldChg chg="modSp add">
        <pc:chgData name="Harpreet Singh" userId="b7615e1f-42ac-4400-8034-6ddacde4db85" providerId="ADAL" clId="{C706306F-C129-1244-A3BA-40F3A408ABEA}" dt="2018-06-04T03:27:45.001" v="2276" actId="20577"/>
        <pc:sldMkLst>
          <pc:docMk/>
          <pc:sldMk cId="654477866" sldId="379"/>
        </pc:sldMkLst>
        <pc:spChg chg="mod">
          <ac:chgData name="Harpreet Singh" userId="b7615e1f-42ac-4400-8034-6ddacde4db85" providerId="ADAL" clId="{C706306F-C129-1244-A3BA-40F3A408ABEA}" dt="2018-06-04T02:58:10.121" v="1971" actId="20577"/>
          <ac:spMkLst>
            <pc:docMk/>
            <pc:sldMk cId="654477866" sldId="379"/>
            <ac:spMk id="19458" creationId="{8A1DA425-E527-C149-B644-CAFF17856CEE}"/>
          </ac:spMkLst>
        </pc:spChg>
        <pc:spChg chg="mod">
          <ac:chgData name="Harpreet Singh" userId="b7615e1f-42ac-4400-8034-6ddacde4db85" providerId="ADAL" clId="{C706306F-C129-1244-A3BA-40F3A408ABEA}" dt="2018-06-04T03:27:45.001" v="2276" actId="20577"/>
          <ac:spMkLst>
            <pc:docMk/>
            <pc:sldMk cId="654477866" sldId="379"/>
            <ac:spMk id="19459" creationId="{BD6DB74B-4945-0C43-9B17-DFAC8522F49D}"/>
          </ac:spMkLst>
        </pc:spChg>
      </pc:sldChg>
      <pc:sldChg chg="modSp add">
        <pc:chgData name="Harpreet Singh" userId="b7615e1f-42ac-4400-8034-6ddacde4db85" providerId="ADAL" clId="{C706306F-C129-1244-A3BA-40F3A408ABEA}" dt="2018-06-04T03:28:35.288" v="2314" actId="207"/>
        <pc:sldMkLst>
          <pc:docMk/>
          <pc:sldMk cId="758344532" sldId="380"/>
        </pc:sldMkLst>
        <pc:spChg chg="mod">
          <ac:chgData name="Harpreet Singh" userId="b7615e1f-42ac-4400-8034-6ddacde4db85" providerId="ADAL" clId="{C706306F-C129-1244-A3BA-40F3A408ABEA}" dt="2018-06-04T03:27:56.934" v="2304" actId="20577"/>
          <ac:spMkLst>
            <pc:docMk/>
            <pc:sldMk cId="758344532" sldId="380"/>
            <ac:spMk id="19458" creationId="{8A1DA425-E527-C149-B644-CAFF17856CEE}"/>
          </ac:spMkLst>
        </pc:spChg>
        <pc:spChg chg="mod">
          <ac:chgData name="Harpreet Singh" userId="b7615e1f-42ac-4400-8034-6ddacde4db85" providerId="ADAL" clId="{C706306F-C129-1244-A3BA-40F3A408ABEA}" dt="2018-06-04T03:28:35.288" v="2314" actId="207"/>
          <ac:spMkLst>
            <pc:docMk/>
            <pc:sldMk cId="758344532" sldId="380"/>
            <ac:spMk id="19459" creationId="{BD6DB74B-4945-0C43-9B17-DFAC8522F49D}"/>
          </ac:spMkLst>
        </pc:spChg>
      </pc:sldChg>
      <pc:sldChg chg="modSp add">
        <pc:chgData name="Harpreet Singh" userId="b7615e1f-42ac-4400-8034-6ddacde4db85" providerId="ADAL" clId="{C706306F-C129-1244-A3BA-40F3A408ABEA}" dt="2018-06-04T04:03:08.541" v="2324" actId="108"/>
        <pc:sldMkLst>
          <pc:docMk/>
          <pc:sldMk cId="3231610120" sldId="381"/>
        </pc:sldMkLst>
        <pc:spChg chg="mod">
          <ac:chgData name="Harpreet Singh" userId="b7615e1f-42ac-4400-8034-6ddacde4db85" providerId="ADAL" clId="{C706306F-C129-1244-A3BA-40F3A408ABEA}" dt="2018-06-04T04:03:08.541" v="2324" actId="108"/>
          <ac:spMkLst>
            <pc:docMk/>
            <pc:sldMk cId="3231610120" sldId="381"/>
            <ac:spMk id="5122" creationId="{7EECF119-EF89-F84B-AF09-5F61C649264A}"/>
          </ac:spMkLst>
        </pc:spChg>
      </pc:sldChg>
      <pc:sldChg chg="modSp add">
        <pc:chgData name="Harpreet Singh" userId="b7615e1f-42ac-4400-8034-6ddacde4db85" providerId="ADAL" clId="{C706306F-C129-1244-A3BA-40F3A408ABEA}" dt="2018-06-04T04:04:04.703" v="2348" actId="20577"/>
        <pc:sldMkLst>
          <pc:docMk/>
          <pc:sldMk cId="2888498590" sldId="382"/>
        </pc:sldMkLst>
        <pc:spChg chg="mod">
          <ac:chgData name="Harpreet Singh" userId="b7615e1f-42ac-4400-8034-6ddacde4db85" providerId="ADAL" clId="{C706306F-C129-1244-A3BA-40F3A408ABEA}" dt="2018-06-04T04:04:04.703" v="2348" actId="20577"/>
          <ac:spMkLst>
            <pc:docMk/>
            <pc:sldMk cId="2888498590" sldId="382"/>
            <ac:spMk id="5" creationId="{9E336FC6-603B-5E46-AC77-04233F9076FF}"/>
          </ac:spMkLst>
        </pc:spChg>
      </pc:sldChg>
      <pc:sldChg chg="delSp modSp add">
        <pc:chgData name="Harpreet Singh" userId="b7615e1f-42ac-4400-8034-6ddacde4db85" providerId="ADAL" clId="{C706306F-C129-1244-A3BA-40F3A408ABEA}" dt="2018-06-04T04:10:35.344" v="2450" actId="20577"/>
        <pc:sldMkLst>
          <pc:docMk/>
          <pc:sldMk cId="1994076735" sldId="383"/>
        </pc:sldMkLst>
        <pc:spChg chg="mod">
          <ac:chgData name="Harpreet Singh" userId="b7615e1f-42ac-4400-8034-6ddacde4db85" providerId="ADAL" clId="{C706306F-C129-1244-A3BA-40F3A408ABEA}" dt="2018-06-04T04:10:35.344" v="2450" actId="20577"/>
          <ac:spMkLst>
            <pc:docMk/>
            <pc:sldMk cId="1994076735" sldId="383"/>
            <ac:spMk id="4" creationId="{6ABC4886-532C-934C-A6A9-EEB5F01E0509}"/>
          </ac:spMkLst>
        </pc:spChg>
        <pc:spChg chg="del mod">
          <ac:chgData name="Harpreet Singh" userId="b7615e1f-42ac-4400-8034-6ddacde4db85" providerId="ADAL" clId="{C706306F-C129-1244-A3BA-40F3A408ABEA}" dt="2018-06-04T04:05:11.745" v="2362" actId="478"/>
          <ac:spMkLst>
            <pc:docMk/>
            <pc:sldMk cId="1994076735" sldId="383"/>
            <ac:spMk id="7171" creationId="{D541D6E0-8E60-3A4A-827D-61BDE49A33FA}"/>
          </ac:spMkLst>
        </pc:spChg>
      </pc:sldChg>
      <pc:sldChg chg="modSp add">
        <pc:chgData name="Harpreet Singh" userId="b7615e1f-42ac-4400-8034-6ddacde4db85" providerId="ADAL" clId="{C706306F-C129-1244-A3BA-40F3A408ABEA}" dt="2018-06-04T04:06:38.278" v="2407" actId="27636"/>
        <pc:sldMkLst>
          <pc:docMk/>
          <pc:sldMk cId="4285913954" sldId="384"/>
        </pc:sldMkLst>
        <pc:spChg chg="mod">
          <ac:chgData name="Harpreet Singh" userId="b7615e1f-42ac-4400-8034-6ddacde4db85" providerId="ADAL" clId="{C706306F-C129-1244-A3BA-40F3A408ABEA}" dt="2018-06-04T04:06:38.278" v="2407" actId="27636"/>
          <ac:spMkLst>
            <pc:docMk/>
            <pc:sldMk cId="4285913954" sldId="384"/>
            <ac:spMk id="8195" creationId="{ADCF832E-A423-174D-918F-02F4DDD51515}"/>
          </ac:spMkLst>
        </pc:spChg>
      </pc:sldChg>
      <pc:sldChg chg="modSp add">
        <pc:chgData name="Harpreet Singh" userId="b7615e1f-42ac-4400-8034-6ddacde4db85" providerId="ADAL" clId="{C706306F-C129-1244-A3BA-40F3A408ABEA}" dt="2018-06-04T04:14:10.957" v="2484" actId="20577"/>
        <pc:sldMkLst>
          <pc:docMk/>
          <pc:sldMk cId="2925566009" sldId="385"/>
        </pc:sldMkLst>
        <pc:spChg chg="mod">
          <ac:chgData name="Harpreet Singh" userId="b7615e1f-42ac-4400-8034-6ddacde4db85" providerId="ADAL" clId="{C706306F-C129-1244-A3BA-40F3A408ABEA}" dt="2018-06-04T04:14:10.957" v="2484" actId="20577"/>
          <ac:spMkLst>
            <pc:docMk/>
            <pc:sldMk cId="2925566009" sldId="385"/>
            <ac:spMk id="5" creationId="{9E336FC6-603B-5E46-AC77-04233F9076FF}"/>
          </ac:spMkLst>
        </pc:spChg>
      </pc:sldChg>
    </pc:docChg>
  </pc:docChgLst>
  <pc:docChgLst>
    <pc:chgData name="Harpreet Singh" userId="b7615e1f-42ac-4400-8034-6ddacde4db85" providerId="ADAL" clId="{78BF5B31-F5B9-B545-A450-EC3B6656E094}"/>
    <pc:docChg chg="undo redo custSel addSld delSld modSld sldOrd modSection">
      <pc:chgData name="Harpreet Singh" userId="b7615e1f-42ac-4400-8034-6ddacde4db85" providerId="ADAL" clId="{78BF5B31-F5B9-B545-A450-EC3B6656E094}" dt="2018-06-01T03:33:33.133" v="1946" actId="20577"/>
      <pc:docMkLst>
        <pc:docMk/>
      </pc:docMkLst>
      <pc:sldChg chg="modSp">
        <pc:chgData name="Harpreet Singh" userId="b7615e1f-42ac-4400-8034-6ddacde4db85" providerId="ADAL" clId="{78BF5B31-F5B9-B545-A450-EC3B6656E094}" dt="2018-06-01T03:31:23.584" v="1943" actId="20577"/>
        <pc:sldMkLst>
          <pc:docMk/>
          <pc:sldMk cId="4098965065" sldId="276"/>
        </pc:sldMkLst>
        <pc:spChg chg="mod">
          <ac:chgData name="Harpreet Singh" userId="b7615e1f-42ac-4400-8034-6ddacde4db85" providerId="ADAL" clId="{78BF5B31-F5B9-B545-A450-EC3B6656E094}" dt="2018-06-01T03:31:23.584" v="1943" actId="20577"/>
          <ac:spMkLst>
            <pc:docMk/>
            <pc:sldMk cId="4098965065" sldId="276"/>
            <ac:spMk id="5" creationId="{9E336FC6-603B-5E46-AC77-04233F9076FF}"/>
          </ac:spMkLst>
        </pc:spChg>
      </pc:sldChg>
      <pc:sldChg chg="modSp">
        <pc:chgData name="Harpreet Singh" userId="b7615e1f-42ac-4400-8034-6ddacde4db85" providerId="ADAL" clId="{78BF5B31-F5B9-B545-A450-EC3B6656E094}" dt="2018-06-01T03:33:33.133" v="1946" actId="20577"/>
        <pc:sldMkLst>
          <pc:docMk/>
          <pc:sldMk cId="3329721271" sldId="289"/>
        </pc:sldMkLst>
        <pc:spChg chg="mod">
          <ac:chgData name="Harpreet Singh" userId="b7615e1f-42ac-4400-8034-6ddacde4db85" providerId="ADAL" clId="{78BF5B31-F5B9-B545-A450-EC3B6656E094}" dt="2018-06-01T03:33:33.133" v="1946" actId="20577"/>
          <ac:spMkLst>
            <pc:docMk/>
            <pc:sldMk cId="3329721271" sldId="289"/>
            <ac:spMk id="19459" creationId="{BD6DB74B-4945-0C43-9B17-DFAC8522F49D}"/>
          </ac:spMkLst>
        </pc:spChg>
      </pc:sldChg>
      <pc:sldChg chg="modSp">
        <pc:chgData name="Harpreet Singh" userId="b7615e1f-42ac-4400-8034-6ddacde4db85" providerId="ADAL" clId="{78BF5B31-F5B9-B545-A450-EC3B6656E094}" dt="2018-06-01T02:19:46.892" v="777" actId="20577"/>
        <pc:sldMkLst>
          <pc:docMk/>
          <pc:sldMk cId="3183392831" sldId="313"/>
        </pc:sldMkLst>
        <pc:spChg chg="mod">
          <ac:chgData name="Harpreet Singh" userId="b7615e1f-42ac-4400-8034-6ddacde4db85" providerId="ADAL" clId="{78BF5B31-F5B9-B545-A450-EC3B6656E094}" dt="2018-06-01T01:18:12.400" v="87" actId="20577"/>
          <ac:spMkLst>
            <pc:docMk/>
            <pc:sldMk cId="3183392831" sldId="313"/>
            <ac:spMk id="19458" creationId="{8A1DA425-E527-C149-B644-CAFF17856CEE}"/>
          </ac:spMkLst>
        </pc:spChg>
        <pc:spChg chg="mod">
          <ac:chgData name="Harpreet Singh" userId="b7615e1f-42ac-4400-8034-6ddacde4db85" providerId="ADAL" clId="{78BF5B31-F5B9-B545-A450-EC3B6656E094}" dt="2018-06-01T02:19:46.892" v="777" actId="20577"/>
          <ac:spMkLst>
            <pc:docMk/>
            <pc:sldMk cId="3183392831" sldId="313"/>
            <ac:spMk id="19459" creationId="{BD6DB74B-4945-0C43-9B17-DFAC8522F49D}"/>
          </ac:spMkLst>
        </pc:spChg>
      </pc:sldChg>
      <pc:sldChg chg="modSp add">
        <pc:chgData name="Harpreet Singh" userId="b7615e1f-42ac-4400-8034-6ddacde4db85" providerId="ADAL" clId="{78BF5B31-F5B9-B545-A450-EC3B6656E094}" dt="2018-06-01T02:42:37.133" v="1229" actId="113"/>
        <pc:sldMkLst>
          <pc:docMk/>
          <pc:sldMk cId="3685757680" sldId="353"/>
        </pc:sldMkLst>
        <pc:spChg chg="mod">
          <ac:chgData name="Harpreet Singh" userId="b7615e1f-42ac-4400-8034-6ddacde4db85" providerId="ADAL" clId="{78BF5B31-F5B9-B545-A450-EC3B6656E094}" dt="2018-06-01T02:42:37.133" v="1229" actId="113"/>
          <ac:spMkLst>
            <pc:docMk/>
            <pc:sldMk cId="3685757680" sldId="353"/>
            <ac:spMk id="19459" creationId="{BD6DB74B-4945-0C43-9B17-DFAC8522F49D}"/>
          </ac:spMkLst>
        </pc:spChg>
      </pc:sldChg>
      <pc:sldChg chg="modSp add">
        <pc:chgData name="Harpreet Singh" userId="b7615e1f-42ac-4400-8034-6ddacde4db85" providerId="ADAL" clId="{78BF5B31-F5B9-B545-A450-EC3B6656E094}" dt="2018-06-01T03:23:39.201" v="1810" actId="20577"/>
        <pc:sldMkLst>
          <pc:docMk/>
          <pc:sldMk cId="3506295764" sldId="364"/>
        </pc:sldMkLst>
        <pc:spChg chg="mod">
          <ac:chgData name="Harpreet Singh" userId="b7615e1f-42ac-4400-8034-6ddacde4db85" providerId="ADAL" clId="{78BF5B31-F5B9-B545-A450-EC3B6656E094}" dt="2018-06-01T03:21:18.645" v="1739" actId="20577"/>
          <ac:spMkLst>
            <pc:docMk/>
            <pc:sldMk cId="3506295764" sldId="364"/>
            <ac:spMk id="19458" creationId="{8A1DA425-E527-C149-B644-CAFF17856CEE}"/>
          </ac:spMkLst>
        </pc:spChg>
        <pc:spChg chg="mod">
          <ac:chgData name="Harpreet Singh" userId="b7615e1f-42ac-4400-8034-6ddacde4db85" providerId="ADAL" clId="{78BF5B31-F5B9-B545-A450-EC3B6656E094}" dt="2018-06-01T03:23:39.201" v="1810" actId="20577"/>
          <ac:spMkLst>
            <pc:docMk/>
            <pc:sldMk cId="3506295764" sldId="364"/>
            <ac:spMk id="19459" creationId="{BD6DB74B-4945-0C43-9B17-DFAC8522F49D}"/>
          </ac:spMkLst>
        </pc:spChg>
      </pc:sldChg>
      <pc:sldChg chg="modSp add">
        <pc:chgData name="Harpreet Singh" userId="b7615e1f-42ac-4400-8034-6ddacde4db85" providerId="ADAL" clId="{78BF5B31-F5B9-B545-A450-EC3B6656E094}" dt="2018-06-01T03:28:30.268" v="1908" actId="113"/>
        <pc:sldMkLst>
          <pc:docMk/>
          <pc:sldMk cId="3464254624" sldId="365"/>
        </pc:sldMkLst>
        <pc:spChg chg="mod">
          <ac:chgData name="Harpreet Singh" userId="b7615e1f-42ac-4400-8034-6ddacde4db85" providerId="ADAL" clId="{78BF5B31-F5B9-B545-A450-EC3B6656E094}" dt="2018-06-01T03:28:23.714" v="1907" actId="20577"/>
          <ac:spMkLst>
            <pc:docMk/>
            <pc:sldMk cId="3464254624" sldId="365"/>
            <ac:spMk id="19458" creationId="{8A1DA425-E527-C149-B644-CAFF17856CEE}"/>
          </ac:spMkLst>
        </pc:spChg>
        <pc:spChg chg="mod">
          <ac:chgData name="Harpreet Singh" userId="b7615e1f-42ac-4400-8034-6ddacde4db85" providerId="ADAL" clId="{78BF5B31-F5B9-B545-A450-EC3B6656E094}" dt="2018-06-01T03:28:30.268" v="1908" actId="113"/>
          <ac:spMkLst>
            <pc:docMk/>
            <pc:sldMk cId="3464254624" sldId="365"/>
            <ac:spMk id="19459" creationId="{BD6DB74B-4945-0C43-9B17-DFAC8522F4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7" Type="http://schemas.openxmlformats.org/officeDocument/2006/relationships/hyperlink" Target="http://cobweb.cs.uga.edu/~nural/6370/hibernate.ppt"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L5# Spring MVC examples, JPA, Hibernate</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Download folder from the </a:t>
            </a:r>
            <a:r>
              <a:rPr lang="en-CA" dirty="0" err="1"/>
              <a:t>Omnivox</a:t>
            </a:r>
            <a:r>
              <a:rPr lang="en-CA" dirty="0"/>
              <a:t> “</a:t>
            </a:r>
            <a:r>
              <a:rPr lang="en-CA" err="1"/>
              <a:t>SpringBasic</a:t>
            </a:r>
            <a:r>
              <a:rPr lang="en-CA"/>
              <a:t>.zip”</a:t>
            </a:r>
            <a:endParaRPr lang="en-CA" dirty="0"/>
          </a:p>
          <a:p>
            <a:r>
              <a:rPr lang="en-CA" dirty="0"/>
              <a:t>Copy and paste files if there is any problems</a:t>
            </a:r>
            <a:endParaRPr lang="en-CA" b="1" dirty="0"/>
          </a:p>
          <a:p>
            <a:endParaRPr lang="en-CA" dirty="0"/>
          </a:p>
          <a:p>
            <a:r>
              <a:rPr lang="en-CA" dirty="0"/>
              <a:t>We will understand dispatcher-</a:t>
            </a:r>
            <a:r>
              <a:rPr lang="en-CA" dirty="0" err="1"/>
              <a:t>servlet.xml</a:t>
            </a:r>
            <a:r>
              <a:rPr lang="en-CA" dirty="0"/>
              <a:t> in detail</a:t>
            </a:r>
          </a:p>
        </p:txBody>
      </p:sp>
    </p:spTree>
    <p:extLst>
      <p:ext uri="{BB962C8B-B14F-4D97-AF65-F5344CB8AC3E}">
        <p14:creationId xmlns:p14="http://schemas.microsoft.com/office/powerpoint/2010/main" val="20542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Controller &amp;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Create a new class with name </a:t>
            </a:r>
            <a:r>
              <a:rPr lang="en-CA" b="1" dirty="0" err="1"/>
              <a:t>HelloWorldController</a:t>
            </a:r>
            <a:endParaRPr lang="en-CA" b="1" dirty="0"/>
          </a:p>
          <a:p>
            <a:endParaRPr lang="en-CA" dirty="0"/>
          </a:p>
          <a:p>
            <a:r>
              <a:rPr lang="en-CA" dirty="0"/>
              <a:t>Copy and paste the content from </a:t>
            </a:r>
            <a:r>
              <a:rPr lang="en-CA" dirty="0" err="1"/>
              <a:t>HelloWorldController.java</a:t>
            </a:r>
            <a:r>
              <a:rPr lang="en-CA" dirty="0"/>
              <a:t> from the package that you have downloaded</a:t>
            </a:r>
          </a:p>
          <a:p>
            <a:endParaRPr lang="en-CA" dirty="0"/>
          </a:p>
          <a:p>
            <a:r>
              <a:rPr lang="en-CA" dirty="0"/>
              <a:t>Try to find the differences with Servlets</a:t>
            </a:r>
          </a:p>
          <a:p>
            <a:endParaRPr lang="en-CA" dirty="0"/>
          </a:p>
        </p:txBody>
      </p:sp>
    </p:spTree>
    <p:extLst>
      <p:ext uri="{BB962C8B-B14F-4D97-AF65-F5344CB8AC3E}">
        <p14:creationId xmlns:p14="http://schemas.microsoft.com/office/powerpoint/2010/main" val="140557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Controller &amp;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Create a folder views under /</a:t>
            </a:r>
            <a:r>
              <a:rPr lang="en-CA" dirty="0" err="1"/>
              <a:t>webapp</a:t>
            </a:r>
            <a:r>
              <a:rPr lang="en-CA" dirty="0"/>
              <a:t>/WEB-INF/</a:t>
            </a:r>
          </a:p>
          <a:p>
            <a:endParaRPr lang="en-CA" b="1" dirty="0"/>
          </a:p>
          <a:p>
            <a:r>
              <a:rPr lang="en-CA" dirty="0"/>
              <a:t>Now copy and paste the file </a:t>
            </a:r>
            <a:r>
              <a:rPr lang="en-CA" dirty="0" err="1"/>
              <a:t>result.jsp</a:t>
            </a:r>
            <a:r>
              <a:rPr lang="en-CA" dirty="0"/>
              <a:t> in views folder</a:t>
            </a:r>
          </a:p>
          <a:p>
            <a:endParaRPr lang="en-CA" dirty="0"/>
          </a:p>
        </p:txBody>
      </p:sp>
    </p:spTree>
    <p:extLst>
      <p:ext uri="{BB962C8B-B14F-4D97-AF65-F5344CB8AC3E}">
        <p14:creationId xmlns:p14="http://schemas.microsoft.com/office/powerpoint/2010/main" val="353606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9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1A669D-ED06-0343-8A47-479F9EDD4B32}"/>
              </a:ext>
            </a:extLst>
          </p:cNvPr>
          <p:cNvPicPr>
            <a:picLocks noChangeAspect="1"/>
          </p:cNvPicPr>
          <p:nvPr/>
        </p:nvPicPr>
        <p:blipFill>
          <a:blip r:embed="rId2"/>
          <a:stretch>
            <a:fillRect/>
          </a:stretch>
        </p:blipFill>
        <p:spPr>
          <a:xfrm>
            <a:off x="5254171" y="-1"/>
            <a:ext cx="5259662" cy="6852981"/>
          </a:xfrm>
          <a:prstGeom prst="rect">
            <a:avLst/>
          </a:prstGeom>
        </p:spPr>
      </p:pic>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a:xfrm>
            <a:off x="838200" y="171162"/>
            <a:ext cx="2840182" cy="2371148"/>
          </a:xfrm>
        </p:spPr>
        <p:txBody>
          <a:bodyPr vert="horz" lIns="91440" tIns="45720" rIns="91440" bIns="45720" rtlCol="0" anchor="ctr">
            <a:normAutofit/>
          </a:bodyPr>
          <a:lstStyle/>
          <a:p>
            <a:r>
              <a:rPr lang="en-US" kern="1200" dirty="0">
                <a:solidFill>
                  <a:srgbClr val="FFFFFF"/>
                </a:solidFill>
                <a:latin typeface="+mj-lt"/>
                <a:ea typeface="+mj-ea"/>
                <a:cs typeface="+mj-cs"/>
              </a:rPr>
              <a:t>Match your folder structure</a:t>
            </a:r>
            <a:endParaRPr lang="en-US" altLang="en-US" kern="1200" dirty="0">
              <a:solidFill>
                <a:srgbClr val="FFFFFF"/>
              </a:solidFill>
              <a:latin typeface="+mj-lt"/>
              <a:ea typeface="+mj-ea"/>
              <a:cs typeface="+mj-cs"/>
            </a:endParaRPr>
          </a:p>
        </p:txBody>
      </p:sp>
      <p:sp>
        <p:nvSpPr>
          <p:cNvPr id="12" name="Rectangle 2">
            <a:extLst>
              <a:ext uri="{FF2B5EF4-FFF2-40B4-BE49-F238E27FC236}">
                <a16:creationId xmlns:a16="http://schemas.microsoft.com/office/drawing/2014/main" id="{81EA6C96-EA69-CD43-8A4D-1F99B9E41BA0}"/>
              </a:ext>
            </a:extLst>
          </p:cNvPr>
          <p:cNvSpPr txBox="1">
            <a:spLocks noChangeArrowheads="1"/>
          </p:cNvSpPr>
          <p:nvPr/>
        </p:nvSpPr>
        <p:spPr>
          <a:xfrm>
            <a:off x="838199" y="4053734"/>
            <a:ext cx="4415971" cy="23711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If it matches then </a:t>
            </a:r>
            <a:r>
              <a:rPr lang="en-US" b="1" dirty="0"/>
              <a:t>right click on your project and Run on Server..</a:t>
            </a:r>
            <a:endParaRPr lang="en-US" altLang="en-US" b="1" dirty="0"/>
          </a:p>
        </p:txBody>
      </p:sp>
    </p:spTree>
    <p:extLst>
      <p:ext uri="{BB962C8B-B14F-4D97-AF65-F5344CB8AC3E}">
        <p14:creationId xmlns:p14="http://schemas.microsoft.com/office/powerpoint/2010/main" val="97365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dirty="0"/>
              <a:t>view resolver 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Lets see some </a:t>
            </a:r>
            <a:r>
              <a:rPr lang="en-CA" dirty="0" err="1"/>
              <a:t>conf</a:t>
            </a:r>
            <a:r>
              <a:rPr lang="en-CA" dirty="0"/>
              <a:t> files: </a:t>
            </a:r>
            <a:r>
              <a:rPr lang="en-CA"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pPr marL="0" indent="0">
              <a:buNone/>
            </a:pPr>
            <a:r>
              <a:rPr lang="en-CA" dirty="0"/>
              <a:t>How many of you know about this tag?</a:t>
            </a:r>
          </a:p>
          <a:p>
            <a:pPr marL="0" indent="0">
              <a:buNone/>
            </a:pPr>
            <a:endParaRPr lang="en-CA" dirty="0"/>
          </a:p>
          <a:p>
            <a:pPr marL="0" indent="0">
              <a:buNone/>
            </a:pPr>
            <a:r>
              <a:rPr lang="en-CA" dirty="0"/>
              <a:t>&lt;servlet&gt;</a:t>
            </a:r>
          </a:p>
          <a:p>
            <a:pPr marL="0" indent="0">
              <a:buNone/>
            </a:pPr>
            <a:r>
              <a:rPr lang="en-CA" dirty="0"/>
              <a:t>	&lt;servlet-name&gt;dispatcher&lt;/servlet-name&gt;</a:t>
            </a:r>
          </a:p>
          <a:p>
            <a:pPr marL="0" indent="0">
              <a:buNone/>
            </a:pPr>
            <a:r>
              <a:rPr lang="en-CA" dirty="0"/>
              <a:t>	&lt;servlet-class&gt; 	</a:t>
            </a:r>
            <a:r>
              <a:rPr lang="en-CA" dirty="0" err="1"/>
              <a:t>org.springframework.web.servlet.DispatcherServlet</a:t>
            </a:r>
            <a:endParaRPr lang="en-CA" dirty="0"/>
          </a:p>
          <a:p>
            <a:pPr marL="0" indent="0">
              <a:buNone/>
            </a:pPr>
            <a:r>
              <a:rPr lang="en-CA" dirty="0"/>
              <a:t>	&lt;/servlet-class&gt;</a:t>
            </a:r>
          </a:p>
          <a:p>
            <a:pPr marL="0" indent="0">
              <a:buNone/>
            </a:pPr>
            <a:r>
              <a:rPr lang="en-CA" dirty="0"/>
              <a:t>&lt;/servlet&gt;</a:t>
            </a:r>
          </a:p>
          <a:p>
            <a:pPr marL="0" indent="0">
              <a:buNone/>
            </a:pPr>
            <a:br>
              <a:rPr lang="en-CA" dirty="0"/>
            </a:br>
            <a:endParaRPr lang="en-CA" dirty="0"/>
          </a:p>
          <a:p>
            <a:pPr marL="0" indent="0">
              <a:buNone/>
            </a:pPr>
            <a:r>
              <a:rPr lang="en-CA" dirty="0"/>
              <a:t>&lt;servlet-mapping&gt;</a:t>
            </a:r>
          </a:p>
          <a:p>
            <a:pPr marL="0" indent="0">
              <a:buNone/>
            </a:pPr>
            <a:r>
              <a:rPr lang="en-CA" dirty="0"/>
              <a:t>	&lt;servlet-name&gt;dispatcher&lt;/servlet-name&gt;</a:t>
            </a:r>
          </a:p>
          <a:p>
            <a:pPr marL="0" indent="0">
              <a:buNone/>
            </a:pPr>
            <a:r>
              <a:rPr lang="en-CA" dirty="0"/>
              <a:t>	&lt;</a:t>
            </a:r>
            <a:r>
              <a:rPr lang="en-CA" dirty="0" err="1"/>
              <a:t>url</a:t>
            </a:r>
            <a:r>
              <a:rPr lang="en-CA" dirty="0"/>
              <a:t>-pattern&gt;/&lt;/</a:t>
            </a:r>
            <a:r>
              <a:rPr lang="en-CA" dirty="0" err="1"/>
              <a:t>url</a:t>
            </a:r>
            <a:r>
              <a:rPr lang="en-CA" dirty="0"/>
              <a:t>-pattern&gt;</a:t>
            </a:r>
          </a:p>
          <a:p>
            <a:pPr marL="0" indent="0">
              <a:buNone/>
            </a:pPr>
            <a:r>
              <a:rPr lang="en-CA" dirty="0"/>
              <a:t>&lt;/servlet-mapping&gt;</a:t>
            </a:r>
          </a:p>
        </p:txBody>
      </p:sp>
    </p:spTree>
    <p:extLst>
      <p:ext uri="{BB962C8B-B14F-4D97-AF65-F5344CB8AC3E}">
        <p14:creationId xmlns:p14="http://schemas.microsoft.com/office/powerpoint/2010/main" val="163723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pPr marL="0" indent="0">
              <a:buNone/>
            </a:pPr>
            <a:r>
              <a:rPr lang="en-CA" dirty="0"/>
              <a:t>In </a:t>
            </a:r>
            <a:r>
              <a:rPr lang="en-CA" dirty="0" err="1"/>
              <a:t>web.xml</a:t>
            </a:r>
            <a:r>
              <a:rPr lang="en-CA" dirty="0"/>
              <a:t> if servlet name is dispatcher then it will look for </a:t>
            </a:r>
            <a:r>
              <a:rPr lang="en-CA" b="1" dirty="0">
                <a:solidFill>
                  <a:srgbClr val="0070C0"/>
                </a:solidFill>
              </a:rPr>
              <a:t>dispatcher</a:t>
            </a:r>
            <a:r>
              <a:rPr lang="en-CA" b="1" dirty="0"/>
              <a:t>-</a:t>
            </a:r>
            <a:r>
              <a:rPr lang="en-CA" b="1" dirty="0" err="1"/>
              <a:t>servlet.xml</a:t>
            </a:r>
            <a:r>
              <a:rPr lang="en-CA" b="1" dirty="0"/>
              <a:t>, </a:t>
            </a:r>
          </a:p>
          <a:p>
            <a:pPr marL="0" indent="0">
              <a:buNone/>
            </a:pPr>
            <a:endParaRPr lang="en-CA" dirty="0"/>
          </a:p>
          <a:p>
            <a:pPr marL="0" indent="0">
              <a:buNone/>
            </a:pPr>
            <a:r>
              <a:rPr lang="en-CA" b="1" dirty="0" err="1"/>
              <a:t>Web.xml</a:t>
            </a:r>
            <a:r>
              <a:rPr lang="en-CA" b="1" dirty="0"/>
              <a:t> previously</a:t>
            </a:r>
          </a:p>
          <a:p>
            <a:pPr marL="0" indent="0">
              <a:buNone/>
            </a:pPr>
            <a:r>
              <a:rPr lang="en-CA" dirty="0"/>
              <a:t>&lt;servlet&gt;</a:t>
            </a:r>
          </a:p>
          <a:p>
            <a:pPr marL="0" indent="0">
              <a:buNone/>
            </a:pPr>
            <a:r>
              <a:rPr lang="en-CA" dirty="0"/>
              <a:t>	&lt;servlet-name&gt;</a:t>
            </a:r>
            <a:r>
              <a:rPr lang="en-CA" b="1" dirty="0">
                <a:solidFill>
                  <a:srgbClr val="0070C0"/>
                </a:solidFill>
              </a:rPr>
              <a:t>dispatcher</a:t>
            </a:r>
            <a:r>
              <a:rPr lang="en-CA" dirty="0"/>
              <a:t>&lt;/servlet-name&gt;</a:t>
            </a:r>
          </a:p>
          <a:p>
            <a:pPr marL="0" indent="0">
              <a:buNone/>
            </a:pPr>
            <a:r>
              <a:rPr lang="en-CA" dirty="0"/>
              <a:t>	&lt;servlet-class&gt; 	</a:t>
            </a:r>
            <a:r>
              <a:rPr lang="en-CA" dirty="0" err="1"/>
              <a:t>org.springframework.web.servlet.DispatcherServlet</a:t>
            </a:r>
            <a:endParaRPr lang="en-CA" dirty="0"/>
          </a:p>
          <a:p>
            <a:pPr marL="0" indent="0">
              <a:buNone/>
            </a:pPr>
            <a:r>
              <a:rPr lang="en-CA" dirty="0"/>
              <a:t>	&lt;/servlet-class&gt;</a:t>
            </a:r>
          </a:p>
          <a:p>
            <a:pPr marL="0" indent="0">
              <a:buNone/>
            </a:pPr>
            <a:r>
              <a:rPr lang="en-CA" dirty="0"/>
              <a:t>&lt;/servlet&gt;</a:t>
            </a:r>
          </a:p>
        </p:txBody>
      </p:sp>
    </p:spTree>
    <p:extLst>
      <p:ext uri="{BB962C8B-B14F-4D97-AF65-F5344CB8AC3E}">
        <p14:creationId xmlns:p14="http://schemas.microsoft.com/office/powerpoint/2010/main" val="236737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sz="2000" i="1" dirty="0"/>
              <a:t>&lt;</a:t>
            </a:r>
            <a:r>
              <a:rPr lang="en-CA" sz="2000" i="1" dirty="0" err="1"/>
              <a:t>context:component-scan</a:t>
            </a:r>
            <a:r>
              <a:rPr lang="en-CA" sz="2000" i="1" dirty="0"/>
              <a:t> base-package="</a:t>
            </a:r>
            <a:r>
              <a:rPr lang="en-CA" sz="2000" i="1" dirty="0" err="1"/>
              <a:t>com.jac.controller</a:t>
            </a:r>
            <a:r>
              <a:rPr lang="en-CA" sz="2000" i="1" dirty="0"/>
              <a:t>" /&gt;</a:t>
            </a:r>
          </a:p>
          <a:p>
            <a:pPr marL="0" indent="0">
              <a:buNone/>
            </a:pPr>
            <a:r>
              <a:rPr lang="en-CA" dirty="0"/>
              <a:t>	Used to autodetect classes and register the corresponding beans</a:t>
            </a:r>
          </a:p>
          <a:p>
            <a:pPr marL="0" indent="0">
              <a:buNone/>
            </a:pPr>
            <a:endParaRPr lang="en-CA" dirty="0"/>
          </a:p>
          <a:p>
            <a:pPr marL="0" indent="0">
              <a:buNone/>
            </a:pPr>
            <a:r>
              <a:rPr lang="en-CA" sz="2000" i="1" dirty="0"/>
              <a:t>&lt;bean class="org.springframework.web.servlet.view.InternalResourceViewResolver"&gt;</a:t>
            </a:r>
          </a:p>
          <a:p>
            <a:pPr marL="0" indent="0">
              <a:buNone/>
            </a:pPr>
            <a:r>
              <a:rPr lang="en-CA" sz="2000" i="1" dirty="0"/>
              <a:t>	&lt;property name="prefix" value="/WEB-INF/views/" /&gt;</a:t>
            </a:r>
          </a:p>
          <a:p>
            <a:pPr marL="0" indent="0">
              <a:buNone/>
            </a:pPr>
            <a:r>
              <a:rPr lang="en-CA" sz="2000" i="1" dirty="0"/>
              <a:t>	&lt;property name="suffix"&gt; &lt;value&gt;.</a:t>
            </a:r>
            <a:r>
              <a:rPr lang="en-CA" sz="2000" i="1" dirty="0" err="1"/>
              <a:t>jsp</a:t>
            </a:r>
            <a:r>
              <a:rPr lang="en-CA" sz="2000" i="1" dirty="0"/>
              <a:t>&lt;/value&gt; &lt;/property&gt;</a:t>
            </a:r>
          </a:p>
          <a:p>
            <a:pPr marL="0" indent="0">
              <a:buNone/>
            </a:pPr>
            <a:r>
              <a:rPr lang="en-CA" sz="2000" i="1" dirty="0"/>
              <a:t>&lt;/bean&gt;</a:t>
            </a:r>
          </a:p>
          <a:p>
            <a:pPr marL="0" indent="0">
              <a:buNone/>
            </a:pPr>
            <a:r>
              <a:rPr lang="en-CA" b="1" dirty="0"/>
              <a:t>prefix + view name + suffix </a:t>
            </a:r>
            <a:endParaRPr lang="en-CA" sz="2000" b="1" i="1" dirty="0"/>
          </a:p>
          <a:p>
            <a:pPr marL="0" indent="0">
              <a:buNone/>
            </a:pPr>
            <a:r>
              <a:rPr lang="en-CA" dirty="0"/>
              <a:t>is used to resolve “internal resource view” (in simple, it’s final output, </a:t>
            </a:r>
            <a:r>
              <a:rPr lang="en-CA" dirty="0" err="1"/>
              <a:t>jsp</a:t>
            </a:r>
            <a:r>
              <a:rPr lang="en-CA" dirty="0"/>
              <a:t> or </a:t>
            </a:r>
            <a:r>
              <a:rPr lang="en-CA" dirty="0" err="1"/>
              <a:t>htmp</a:t>
            </a:r>
            <a:r>
              <a:rPr lang="en-CA" dirty="0"/>
              <a:t> page) based on a predefined URL pattern. </a:t>
            </a:r>
          </a:p>
        </p:txBody>
      </p:sp>
    </p:spTree>
    <p:extLst>
      <p:ext uri="{BB962C8B-B14F-4D97-AF65-F5344CB8AC3E}">
        <p14:creationId xmlns:p14="http://schemas.microsoft.com/office/powerpoint/2010/main" val="170032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Spring MVC examples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92556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working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Rest of the working of Spring is similar to what we have already studied</a:t>
            </a:r>
          </a:p>
          <a:p>
            <a:pPr marL="0" indent="0">
              <a:buNone/>
            </a:pPr>
            <a:endParaRPr lang="en-CA" dirty="0"/>
          </a:p>
          <a:p>
            <a:pPr marL="514350" indent="-514350">
              <a:buAutoNum type="arabicPeriod"/>
            </a:pPr>
            <a:r>
              <a:rPr lang="en-CA" dirty="0" err="1"/>
              <a:t>web.xml</a:t>
            </a:r>
            <a:endParaRPr lang="en-CA" dirty="0"/>
          </a:p>
          <a:p>
            <a:pPr marL="514350" indent="-514350">
              <a:buAutoNum type="arabicPeriod"/>
            </a:pPr>
            <a:r>
              <a:rPr lang="en-CA" dirty="0"/>
              <a:t>Dispatcher-</a:t>
            </a:r>
            <a:r>
              <a:rPr lang="en-CA" dirty="0" err="1"/>
              <a:t>servlet.xml</a:t>
            </a:r>
            <a:endParaRPr lang="en-CA" dirty="0"/>
          </a:p>
          <a:p>
            <a:pPr marL="514350" indent="-514350">
              <a:buAutoNum type="arabicPeriod"/>
            </a:pPr>
            <a:r>
              <a:rPr lang="en-CA" dirty="0"/>
              <a:t>Controller</a:t>
            </a:r>
          </a:p>
          <a:p>
            <a:pPr marL="514350" indent="-514350">
              <a:buAutoNum type="arabicPeriod"/>
            </a:pPr>
            <a:r>
              <a:rPr lang="en-CA" dirty="0"/>
              <a:t>Model – service –</a:t>
            </a:r>
            <a:r>
              <a:rPr lang="en-CA" dirty="0" err="1"/>
              <a:t>dao</a:t>
            </a:r>
            <a:r>
              <a:rPr lang="en-CA" dirty="0"/>
              <a:t> and then back to controller</a:t>
            </a:r>
          </a:p>
          <a:p>
            <a:pPr marL="514350" indent="-514350">
              <a:buAutoNum type="arabicPeriod"/>
            </a:pPr>
            <a:r>
              <a:rPr lang="en-CA" dirty="0"/>
              <a:t>Controller calls view</a:t>
            </a:r>
          </a:p>
          <a:p>
            <a:pPr marL="514350" indent="-514350">
              <a:buAutoNum type="arabicPeriod"/>
            </a:pPr>
            <a:r>
              <a:rPr lang="en-CA" dirty="0"/>
              <a:t>View is internally resolved</a:t>
            </a:r>
          </a:p>
        </p:txBody>
      </p:sp>
    </p:spTree>
    <p:extLst>
      <p:ext uri="{BB962C8B-B14F-4D97-AF65-F5344CB8AC3E}">
        <p14:creationId xmlns:p14="http://schemas.microsoft.com/office/powerpoint/2010/main" val="65447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Setter injection example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&lt;!-- Definition for </a:t>
            </a:r>
            <a:r>
              <a:rPr lang="en-CA" dirty="0" err="1"/>
              <a:t>studentManager</a:t>
            </a:r>
            <a:r>
              <a:rPr lang="en-CA" dirty="0"/>
              <a:t> bean --&gt;</a:t>
            </a:r>
          </a:p>
          <a:p>
            <a:pPr marL="0" indent="0">
              <a:buNone/>
            </a:pPr>
            <a:r>
              <a:rPr lang="en-CA" dirty="0"/>
              <a:t>&lt;bean id="</a:t>
            </a:r>
            <a:r>
              <a:rPr lang="en-CA" dirty="0" err="1"/>
              <a:t>studentManager</a:t>
            </a:r>
            <a:r>
              <a:rPr lang="en-CA" dirty="0"/>
              <a:t>" class="</a:t>
            </a:r>
            <a:r>
              <a:rPr lang="en-CA" dirty="0" err="1"/>
              <a:t>com.jac.model.service.StudentManager</a:t>
            </a:r>
            <a:r>
              <a:rPr lang="en-CA" dirty="0"/>
              <a:t>"&gt;</a:t>
            </a:r>
          </a:p>
          <a:p>
            <a:pPr marL="0" indent="0">
              <a:buNone/>
            </a:pPr>
            <a:r>
              <a:rPr lang="en-CA" dirty="0"/>
              <a:t>	&lt;property name="</a:t>
            </a:r>
            <a:r>
              <a:rPr lang="en-CA" b="1" dirty="0">
                <a:solidFill>
                  <a:srgbClr val="0070C0"/>
                </a:solidFill>
              </a:rPr>
              <a:t>student</a:t>
            </a:r>
            <a:r>
              <a:rPr lang="en-CA" dirty="0"/>
              <a:t>" ref="student" /&gt;</a:t>
            </a:r>
          </a:p>
          <a:p>
            <a:pPr marL="0" indent="0">
              <a:buNone/>
            </a:pPr>
            <a:r>
              <a:rPr lang="en-CA" dirty="0"/>
              <a:t>&lt;/bean&gt;</a:t>
            </a:r>
            <a:br>
              <a:rPr lang="en-CA" dirty="0"/>
            </a:br>
            <a:endParaRPr lang="en-CA" dirty="0"/>
          </a:p>
          <a:p>
            <a:pPr marL="0" indent="0">
              <a:buNone/>
            </a:pPr>
            <a:r>
              <a:rPr lang="en-CA" dirty="0"/>
              <a:t>&lt;!-- Definition for Student --&gt;</a:t>
            </a:r>
          </a:p>
          <a:p>
            <a:pPr marL="0" indent="0">
              <a:buNone/>
            </a:pPr>
            <a:r>
              <a:rPr lang="en-CA" dirty="0"/>
              <a:t>&lt;bean id="</a:t>
            </a:r>
            <a:r>
              <a:rPr lang="en-CA" b="1" dirty="0">
                <a:solidFill>
                  <a:srgbClr val="0070C0"/>
                </a:solidFill>
              </a:rPr>
              <a:t>student</a:t>
            </a:r>
            <a:r>
              <a:rPr lang="en-CA" dirty="0"/>
              <a:t>" class="</a:t>
            </a:r>
            <a:r>
              <a:rPr lang="en-CA" dirty="0" err="1"/>
              <a:t>com.jac.model.Student</a:t>
            </a:r>
            <a:r>
              <a:rPr lang="en-CA" dirty="0"/>
              <a:t>"&gt;&lt;/bean&gt;</a:t>
            </a:r>
          </a:p>
        </p:txBody>
      </p:sp>
    </p:spTree>
    <p:extLst>
      <p:ext uri="{BB962C8B-B14F-4D97-AF65-F5344CB8AC3E}">
        <p14:creationId xmlns:p14="http://schemas.microsoft.com/office/powerpoint/2010/main" val="75834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CA" dirty="0"/>
              <a:t>Java Persistence API (JPA)</a:t>
            </a:r>
            <a:r>
              <a:rPr lang="en-US" altLang="en-US" dirty="0"/>
              <a:t>/HIBERNATE</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888498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672104B0-9296-BD42-8C76-B3C93B3E541F}"/>
              </a:ext>
            </a:extLst>
          </p:cNvPr>
          <p:cNvSpPr>
            <a:spLocks noGrp="1" noChangeArrowheads="1"/>
          </p:cNvSpPr>
          <p:nvPr>
            <p:ph type="title"/>
          </p:nvPr>
        </p:nvSpPr>
        <p:spPr/>
        <p:txBody>
          <a:bodyPr>
            <a:normAutofit/>
          </a:bodyPr>
          <a:lstStyle/>
          <a:p>
            <a:pPr eaLnBrk="1" hangingPunct="1"/>
            <a:r>
              <a:rPr lang="en-US" altLang="en-US" dirty="0"/>
              <a:t>Object-Relational Mapping</a:t>
            </a:r>
          </a:p>
        </p:txBody>
      </p:sp>
      <p:sp>
        <p:nvSpPr>
          <p:cNvPr id="3075" name="Rectangle 5">
            <a:extLst>
              <a:ext uri="{FF2B5EF4-FFF2-40B4-BE49-F238E27FC236}">
                <a16:creationId xmlns:a16="http://schemas.microsoft.com/office/drawing/2014/main" id="{7E2ED1BB-5D26-7B40-AF94-A0274A172FC9}"/>
              </a:ext>
            </a:extLst>
          </p:cNvPr>
          <p:cNvSpPr>
            <a:spLocks noGrp="1" noChangeArrowheads="1"/>
          </p:cNvSpPr>
          <p:nvPr>
            <p:ph idx="1"/>
          </p:nvPr>
        </p:nvSpPr>
        <p:spPr/>
        <p:txBody>
          <a:bodyPr/>
          <a:lstStyle/>
          <a:p>
            <a:pPr eaLnBrk="1" hangingPunct="1"/>
            <a:r>
              <a:rPr lang="en-US" altLang="en-US"/>
              <a:t>It is a programming technique for converting object-type data of an object oriented programming language into database tables.</a:t>
            </a:r>
          </a:p>
          <a:p>
            <a:pPr eaLnBrk="1" hangingPunct="1"/>
            <a:r>
              <a:rPr lang="en-US" altLang="en-US"/>
              <a:t>Hibernate is used convert object data in JAVA to relational database tables.</a:t>
            </a:r>
          </a:p>
        </p:txBody>
      </p:sp>
    </p:spTree>
    <p:extLst>
      <p:ext uri="{BB962C8B-B14F-4D97-AF65-F5344CB8AC3E}">
        <p14:creationId xmlns:p14="http://schemas.microsoft.com/office/powerpoint/2010/main" val="4257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D5CE3B1-BEE3-B54D-A2E4-08CA43310A8F}"/>
              </a:ext>
            </a:extLst>
          </p:cNvPr>
          <p:cNvSpPr>
            <a:spLocks noGrp="1" noChangeArrowheads="1"/>
          </p:cNvSpPr>
          <p:nvPr>
            <p:ph type="title"/>
          </p:nvPr>
        </p:nvSpPr>
        <p:spPr/>
        <p:txBody>
          <a:bodyPr>
            <a:normAutofit/>
          </a:bodyPr>
          <a:lstStyle/>
          <a:p>
            <a:r>
              <a:rPr lang="en-US" altLang="en-US" dirty="0"/>
              <a:t>What is Hibernate?</a:t>
            </a:r>
          </a:p>
        </p:txBody>
      </p:sp>
      <p:sp>
        <p:nvSpPr>
          <p:cNvPr id="4099" name="Rectangle 3">
            <a:extLst>
              <a:ext uri="{FF2B5EF4-FFF2-40B4-BE49-F238E27FC236}">
                <a16:creationId xmlns:a16="http://schemas.microsoft.com/office/drawing/2014/main" id="{2C6308ED-581E-7D46-9924-B57FD308103A}"/>
              </a:ext>
            </a:extLst>
          </p:cNvPr>
          <p:cNvSpPr>
            <a:spLocks noGrp="1" noChangeArrowheads="1"/>
          </p:cNvSpPr>
          <p:nvPr>
            <p:ph idx="1"/>
          </p:nvPr>
        </p:nvSpPr>
        <p:spPr/>
        <p:txBody>
          <a:bodyPr/>
          <a:lstStyle/>
          <a:p>
            <a:pPr eaLnBrk="1" hangingPunct="1"/>
            <a:r>
              <a:rPr lang="en-US" altLang="en-US"/>
              <a:t>It is open source object-relational mapping (ORM) for Java.</a:t>
            </a:r>
          </a:p>
          <a:p>
            <a:pPr eaLnBrk="1" hangingPunct="1"/>
            <a:r>
              <a:rPr lang="en-US" altLang="en-US"/>
              <a:t>Hibernate is responsible for making data persistent by storing it in a database.</a:t>
            </a:r>
          </a:p>
        </p:txBody>
      </p:sp>
    </p:spTree>
    <p:extLst>
      <p:ext uri="{BB962C8B-B14F-4D97-AF65-F5344CB8AC3E}">
        <p14:creationId xmlns:p14="http://schemas.microsoft.com/office/powerpoint/2010/main" val="4158953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EECF119-EF89-F84B-AF09-5F61C649264A}"/>
              </a:ext>
            </a:extLst>
          </p:cNvPr>
          <p:cNvSpPr>
            <a:spLocks noGrp="1" noChangeArrowheads="1"/>
          </p:cNvSpPr>
          <p:nvPr>
            <p:ph type="title"/>
          </p:nvPr>
        </p:nvSpPr>
        <p:spPr/>
        <p:txBody>
          <a:bodyPr>
            <a:normAutofit/>
          </a:bodyPr>
          <a:lstStyle/>
          <a:p>
            <a:r>
              <a:rPr lang="en-US" altLang="en-US" dirty="0"/>
              <a:t>Why Hibernate and not JDBC? </a:t>
            </a:r>
          </a:p>
        </p:txBody>
      </p:sp>
      <p:sp>
        <p:nvSpPr>
          <p:cNvPr id="5123" name="Rectangle 3">
            <a:extLst>
              <a:ext uri="{FF2B5EF4-FFF2-40B4-BE49-F238E27FC236}">
                <a16:creationId xmlns:a16="http://schemas.microsoft.com/office/drawing/2014/main" id="{9BF4A25A-C9C4-6943-99F6-79925AE72703}"/>
              </a:ext>
            </a:extLst>
          </p:cNvPr>
          <p:cNvSpPr>
            <a:spLocks noGrp="1" noChangeArrowheads="1"/>
          </p:cNvSpPr>
          <p:nvPr>
            <p:ph idx="1"/>
          </p:nvPr>
        </p:nvSpPr>
        <p:spPr/>
        <p:txBody>
          <a:bodyPr/>
          <a:lstStyle/>
          <a:p>
            <a:pPr eaLnBrk="1" hangingPunct="1">
              <a:lnSpc>
                <a:spcPct val="80000"/>
              </a:lnSpc>
            </a:pPr>
            <a:r>
              <a:rPr lang="en-US" altLang="en-US" sz="2400" dirty="0"/>
              <a:t>JDBC maps Java classes to database tables (and from Java data types to SQL data types)</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Hibernate automatically generates the SQL queries.</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Hibernate provides data query and retrieval facilities and can significantly reduce development time as more time is required to manually handle data in SQL and JDBC. </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It makes an application portable to all SQL databases.</a:t>
            </a:r>
          </a:p>
        </p:txBody>
      </p:sp>
    </p:spTree>
    <p:extLst>
      <p:ext uri="{BB962C8B-B14F-4D97-AF65-F5344CB8AC3E}">
        <p14:creationId xmlns:p14="http://schemas.microsoft.com/office/powerpoint/2010/main" val="323161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0556E359-FDAF-A34A-805A-E585F7E1826B}"/>
              </a:ext>
            </a:extLst>
          </p:cNvPr>
          <p:cNvSpPr>
            <a:spLocks noGrp="1" noChangeArrowheads="1"/>
          </p:cNvSpPr>
          <p:nvPr>
            <p:ph type="title"/>
          </p:nvPr>
        </p:nvSpPr>
        <p:spPr>
          <a:noFill/>
        </p:spPr>
        <p:txBody>
          <a:bodyPr>
            <a:normAutofit/>
          </a:bodyPr>
          <a:lstStyle/>
          <a:p>
            <a:r>
              <a:rPr lang="en-US" altLang="en-US" dirty="0"/>
              <a:t>Architecture</a:t>
            </a:r>
          </a:p>
        </p:txBody>
      </p:sp>
      <p:pic>
        <p:nvPicPr>
          <p:cNvPr id="6147" name="Picture 2">
            <a:extLst>
              <a:ext uri="{FF2B5EF4-FFF2-40B4-BE49-F238E27FC236}">
                <a16:creationId xmlns:a16="http://schemas.microsoft.com/office/drawing/2014/main" id="{E5B84F76-F10C-034C-917E-89290A094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981200"/>
            <a:ext cx="4191000" cy="4191000"/>
          </a:xfrm>
          <a:noFill/>
        </p:spPr>
      </p:pic>
      <p:sp>
        <p:nvSpPr>
          <p:cNvPr id="6148" name="Text Box 10">
            <a:extLst>
              <a:ext uri="{FF2B5EF4-FFF2-40B4-BE49-F238E27FC236}">
                <a16:creationId xmlns:a16="http://schemas.microsoft.com/office/drawing/2014/main" id="{B242F804-65BA-B84F-8279-AE131D8F4CE6}"/>
              </a:ext>
            </a:extLst>
          </p:cNvPr>
          <p:cNvSpPr txBox="1">
            <a:spLocks noChangeArrowheads="1"/>
          </p:cNvSpPr>
          <p:nvPr/>
        </p:nvSpPr>
        <p:spPr bwMode="auto">
          <a:xfrm>
            <a:off x="6858000" y="3048001"/>
            <a:ext cx="35052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100"/>
              <a:t>Hibernate sits between your code and the database</a:t>
            </a:r>
          </a:p>
          <a:p>
            <a:pPr eaLnBrk="1" hangingPunct="1">
              <a:spcBef>
                <a:spcPct val="50000"/>
              </a:spcBef>
            </a:pPr>
            <a:r>
              <a:rPr lang="en-US" altLang="en-US" sz="2100"/>
              <a:t>Maps persistent objects to tables in the database</a:t>
            </a:r>
          </a:p>
        </p:txBody>
      </p:sp>
    </p:spTree>
    <p:extLst>
      <p:ext uri="{BB962C8B-B14F-4D97-AF65-F5344CB8AC3E}">
        <p14:creationId xmlns:p14="http://schemas.microsoft.com/office/powerpoint/2010/main" val="94028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7D71311-750E-0149-A304-41EE78DDC726}"/>
              </a:ext>
            </a:extLst>
          </p:cNvPr>
          <p:cNvSpPr>
            <a:spLocks noGrp="1"/>
          </p:cNvSpPr>
          <p:nvPr>
            <p:ph type="title"/>
          </p:nvPr>
        </p:nvSpPr>
        <p:spPr/>
        <p:txBody>
          <a:bodyPr/>
          <a:lstStyle/>
          <a:p>
            <a:r>
              <a:rPr lang="en-US" altLang="en-US" dirty="0"/>
              <a:t>Hibernate</a:t>
            </a:r>
          </a:p>
        </p:txBody>
      </p:sp>
      <p:sp>
        <p:nvSpPr>
          <p:cNvPr id="4" name="Rectangle 3">
            <a:extLst>
              <a:ext uri="{FF2B5EF4-FFF2-40B4-BE49-F238E27FC236}">
                <a16:creationId xmlns:a16="http://schemas.microsoft.com/office/drawing/2014/main" id="{6ABC4886-532C-934C-A6A9-EEB5F01E0509}"/>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Configuration Object:</a:t>
            </a:r>
          </a:p>
          <a:p>
            <a:pPr lvl="1"/>
            <a:r>
              <a:rPr lang="en-US" altLang="en-US" dirty="0"/>
              <a:t>The Configuration object is the first Hibernate object you create in any Hibernate application and usually created only once during application initialization. The Configuration object provides two keys components:</a:t>
            </a:r>
          </a:p>
          <a:p>
            <a:pPr lvl="1"/>
            <a:endParaRPr lang="en-US" altLang="en-US" b="1" dirty="0"/>
          </a:p>
          <a:p>
            <a:pPr lvl="1"/>
            <a:r>
              <a:rPr lang="en-US" altLang="en-US" b="1" dirty="0"/>
              <a:t>Database Connection</a:t>
            </a:r>
            <a:r>
              <a:rPr lang="en-US" altLang="en-US" dirty="0"/>
              <a:t>: This is handled through configuration files supported by Hibernate. These files are </a:t>
            </a:r>
            <a:r>
              <a:rPr lang="en-US" altLang="en-US" b="1" dirty="0" err="1"/>
              <a:t>hibernate.properties</a:t>
            </a:r>
            <a:r>
              <a:rPr lang="en-US" altLang="en-US" dirty="0"/>
              <a:t> and</a:t>
            </a:r>
            <a:r>
              <a:rPr lang="en-US" altLang="en-US" b="1" dirty="0"/>
              <a:t> </a:t>
            </a:r>
            <a:r>
              <a:rPr lang="en-US" altLang="en-US" b="1" dirty="0" err="1"/>
              <a:t>hibernate.cfg.xml</a:t>
            </a:r>
            <a:r>
              <a:rPr lang="en-US" altLang="en-US" b="1" dirty="0"/>
              <a:t>.</a:t>
            </a:r>
          </a:p>
          <a:p>
            <a:pPr marL="457200" lvl="1" indent="0">
              <a:buNone/>
            </a:pPr>
            <a:endParaRPr lang="en-US" altLang="en-US" b="1" dirty="0"/>
          </a:p>
          <a:p>
            <a:pPr lvl="1"/>
            <a:r>
              <a:rPr lang="en-US" altLang="en-US" b="1" dirty="0"/>
              <a:t>Class Mapping Setup (</a:t>
            </a:r>
            <a:r>
              <a:rPr lang="en-US" altLang="en-US" b="1" dirty="0" err="1"/>
              <a:t>classname.hbm.xml</a:t>
            </a:r>
            <a:r>
              <a:rPr lang="en-US" altLang="en-US" b="1" dirty="0"/>
              <a:t>)</a:t>
            </a:r>
            <a:br>
              <a:rPr lang="en-US" altLang="en-US" b="1" dirty="0"/>
            </a:br>
            <a:r>
              <a:rPr lang="en-US" altLang="en-US" dirty="0"/>
              <a:t>This component creates the connection between the Java classes and database tables.</a:t>
            </a:r>
          </a:p>
        </p:txBody>
      </p:sp>
    </p:spTree>
    <p:extLst>
      <p:ext uri="{BB962C8B-B14F-4D97-AF65-F5344CB8AC3E}">
        <p14:creationId xmlns:p14="http://schemas.microsoft.com/office/powerpoint/2010/main" val="194961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7D71311-750E-0149-A304-41EE78DDC726}"/>
              </a:ext>
            </a:extLst>
          </p:cNvPr>
          <p:cNvSpPr>
            <a:spLocks noGrp="1"/>
          </p:cNvSpPr>
          <p:nvPr>
            <p:ph type="title"/>
          </p:nvPr>
        </p:nvSpPr>
        <p:spPr/>
        <p:txBody>
          <a:bodyPr/>
          <a:lstStyle/>
          <a:p>
            <a:r>
              <a:rPr lang="en-US" altLang="en-US" dirty="0"/>
              <a:t>Hibernate</a:t>
            </a:r>
          </a:p>
        </p:txBody>
      </p:sp>
      <p:sp>
        <p:nvSpPr>
          <p:cNvPr id="4" name="Rectangle 3">
            <a:extLst>
              <a:ext uri="{FF2B5EF4-FFF2-40B4-BE49-F238E27FC236}">
                <a16:creationId xmlns:a16="http://schemas.microsoft.com/office/drawing/2014/main" id="{6ABC4886-532C-934C-A6A9-EEB5F01E0509}"/>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err="1"/>
              <a:t>SessionFactory</a:t>
            </a:r>
            <a:r>
              <a:rPr lang="en-US" altLang="en-US" b="1" dirty="0"/>
              <a:t> Object:</a:t>
            </a:r>
          </a:p>
          <a:p>
            <a:pPr lvl="1"/>
            <a:r>
              <a:rPr lang="en-US" altLang="en-US" dirty="0"/>
              <a:t>Configuration object is used to create a </a:t>
            </a:r>
            <a:r>
              <a:rPr lang="en-US" altLang="en-US" dirty="0" err="1"/>
              <a:t>SessionFactory</a:t>
            </a:r>
            <a:r>
              <a:rPr lang="en-US" altLang="en-US" dirty="0"/>
              <a:t> object which in turn configures Hibernate for the application using the supplied configuration file and allows for a Session object to be instantiated. </a:t>
            </a:r>
          </a:p>
          <a:p>
            <a:pPr lvl="1"/>
            <a:r>
              <a:rPr lang="en-US" altLang="en-US" sz="2400" dirty="0" err="1"/>
              <a:t>SessionFactory</a:t>
            </a:r>
            <a:r>
              <a:rPr lang="en-US" altLang="en-US" sz="2400" dirty="0"/>
              <a:t> is a thread safe object and used by all the threads of an application.</a:t>
            </a:r>
          </a:p>
          <a:p>
            <a:pPr lvl="1"/>
            <a:r>
              <a:rPr lang="en-US" altLang="en-US" sz="2400" dirty="0"/>
              <a:t>The </a:t>
            </a:r>
            <a:r>
              <a:rPr lang="en-US" altLang="en-US" sz="2400" dirty="0" err="1"/>
              <a:t>SessionFactory</a:t>
            </a:r>
            <a:r>
              <a:rPr lang="en-US" altLang="en-US" sz="2400" dirty="0"/>
              <a:t> is heavyweight object so usually it is created during application start up and kept for later use. </a:t>
            </a:r>
          </a:p>
          <a:p>
            <a:pPr lvl="1"/>
            <a:r>
              <a:rPr lang="en-US" altLang="en-US" sz="2400" dirty="0"/>
              <a:t>You would need one </a:t>
            </a:r>
            <a:r>
              <a:rPr lang="en-US" altLang="en-US" sz="2400" dirty="0" err="1"/>
              <a:t>SessionFactory</a:t>
            </a:r>
            <a:r>
              <a:rPr lang="en-US" altLang="en-US" sz="2400" dirty="0"/>
              <a:t> object per database using a separate configuration file. So if you are using multiple databases then you would have to create multiple </a:t>
            </a:r>
            <a:r>
              <a:rPr lang="en-US" altLang="en-US" sz="2400" dirty="0" err="1"/>
              <a:t>SessionFactory</a:t>
            </a:r>
            <a:r>
              <a:rPr lang="en-US" altLang="en-US" sz="2400" dirty="0"/>
              <a:t> objects.</a:t>
            </a:r>
          </a:p>
        </p:txBody>
      </p:sp>
    </p:spTree>
    <p:extLst>
      <p:ext uri="{BB962C8B-B14F-4D97-AF65-F5344CB8AC3E}">
        <p14:creationId xmlns:p14="http://schemas.microsoft.com/office/powerpoint/2010/main" val="199407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ADCF832E-A423-174D-918F-02F4DDD51515}"/>
              </a:ext>
            </a:extLst>
          </p:cNvPr>
          <p:cNvSpPr>
            <a:spLocks noGrp="1"/>
          </p:cNvSpPr>
          <p:nvPr>
            <p:ph idx="1"/>
          </p:nvPr>
        </p:nvSpPr>
        <p:spPr>
          <a:xfrm>
            <a:off x="838200" y="1690688"/>
            <a:ext cx="10515600" cy="4435476"/>
          </a:xfrm>
        </p:spPr>
        <p:txBody>
          <a:bodyPr>
            <a:normAutofit/>
          </a:bodyPr>
          <a:lstStyle/>
          <a:p>
            <a:pPr eaLnBrk="1" hangingPunct="1"/>
            <a:r>
              <a:rPr lang="en-US" altLang="en-US" b="1" dirty="0"/>
              <a:t>Session Object:</a:t>
            </a:r>
          </a:p>
          <a:p>
            <a:pPr lvl="1" eaLnBrk="1" hangingPunct="1"/>
            <a:r>
              <a:rPr lang="en-US" altLang="en-US" sz="2600" dirty="0"/>
              <a:t>A Session is used to get a physical connection with a database. </a:t>
            </a:r>
          </a:p>
          <a:p>
            <a:pPr lvl="1" eaLnBrk="1" hangingPunct="1"/>
            <a:r>
              <a:rPr lang="en-US" altLang="en-US" sz="2600" dirty="0"/>
              <a:t>It is lightweight and designed to be instantiated each time an interaction is needed with the database. Persistent objects are saved and retrieved through a Session object.</a:t>
            </a:r>
          </a:p>
          <a:p>
            <a:pPr lvl="1" eaLnBrk="1" hangingPunct="1"/>
            <a:r>
              <a:rPr lang="en-US" altLang="en-US" sz="2600" dirty="0"/>
              <a:t>The session objects should not be kept open for a long time because they are not usually thread safe and they should be created and destroyed as needed.</a:t>
            </a:r>
            <a:endParaRPr lang="en-US" altLang="en-US" sz="2600" b="1" dirty="0"/>
          </a:p>
          <a:p>
            <a:pPr eaLnBrk="1" hangingPunct="1"/>
            <a:endParaRPr lang="en-US" altLang="en-US" dirty="0"/>
          </a:p>
        </p:txBody>
      </p:sp>
      <p:sp>
        <p:nvSpPr>
          <p:cNvPr id="6" name="Title 1">
            <a:extLst>
              <a:ext uri="{FF2B5EF4-FFF2-40B4-BE49-F238E27FC236}">
                <a16:creationId xmlns:a16="http://schemas.microsoft.com/office/drawing/2014/main" id="{2DABE249-6A42-544A-AE45-50E8990C7432}"/>
              </a:ext>
            </a:extLst>
          </p:cNvPr>
          <p:cNvSpPr>
            <a:spLocks noGrp="1"/>
          </p:cNvSpPr>
          <p:nvPr>
            <p:ph type="title"/>
          </p:nvPr>
        </p:nvSpPr>
        <p:spPr>
          <a:xfrm>
            <a:off x="838200" y="365125"/>
            <a:ext cx="10515600" cy="1325563"/>
          </a:xfrm>
        </p:spPr>
        <p:txBody>
          <a:bodyPr/>
          <a:lstStyle/>
          <a:p>
            <a:r>
              <a:rPr lang="en-US" altLang="en-US" dirty="0"/>
              <a:t>Hibernate</a:t>
            </a:r>
          </a:p>
        </p:txBody>
      </p:sp>
    </p:spTree>
    <p:extLst>
      <p:ext uri="{BB962C8B-B14F-4D97-AF65-F5344CB8AC3E}">
        <p14:creationId xmlns:p14="http://schemas.microsoft.com/office/powerpoint/2010/main" val="130083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Follow the guidelines if you have difficulties:</a:t>
            </a:r>
          </a:p>
          <a:p>
            <a:pPr marL="514350" indent="-514350">
              <a:buFont typeface="+mj-lt"/>
              <a:buAutoNum type="arabicPeriod"/>
            </a:pPr>
            <a:r>
              <a:rPr lang="en-CA" dirty="0"/>
              <a:t>Open Eclipse</a:t>
            </a:r>
          </a:p>
          <a:p>
            <a:pPr marL="514350" indent="-514350">
              <a:buFont typeface="+mj-lt"/>
              <a:buAutoNum type="arabicPeriod"/>
            </a:pPr>
            <a:r>
              <a:rPr lang="en-CA" dirty="0"/>
              <a:t>Create new project "Maven project"</a:t>
            </a:r>
          </a:p>
          <a:p>
            <a:pPr marL="514350" indent="-514350">
              <a:buFont typeface="+mj-lt"/>
              <a:buAutoNum type="arabicPeriod"/>
            </a:pPr>
            <a:r>
              <a:rPr lang="en-CA" dirty="0"/>
              <a:t>Click next</a:t>
            </a:r>
          </a:p>
          <a:p>
            <a:pPr marL="514350" indent="-514350">
              <a:buFont typeface="+mj-lt"/>
              <a:buAutoNum type="arabicPeriod"/>
            </a:pPr>
            <a:r>
              <a:rPr lang="en-CA" dirty="0"/>
              <a:t>Choose filter "maven-archetype-</a:t>
            </a:r>
            <a:r>
              <a:rPr lang="en-CA" dirty="0" err="1"/>
              <a:t>webapp</a:t>
            </a:r>
            <a:r>
              <a:rPr lang="en-CA" dirty="0"/>
              <a:t>"</a:t>
            </a:r>
          </a:p>
          <a:p>
            <a:pPr marL="514350" indent="-514350">
              <a:buFont typeface="+mj-lt"/>
              <a:buAutoNum type="arabicPeriod"/>
            </a:pPr>
            <a:r>
              <a:rPr lang="en-CA" dirty="0"/>
              <a:t>Group ID=</a:t>
            </a:r>
            <a:r>
              <a:rPr lang="en-CA" dirty="0" err="1"/>
              <a:t>anyname</a:t>
            </a:r>
            <a:r>
              <a:rPr lang="en-CA" dirty="0"/>
              <a:t>, Artifact ID=</a:t>
            </a:r>
            <a:r>
              <a:rPr lang="en-CA" dirty="0" err="1"/>
              <a:t>ProjectName</a:t>
            </a:r>
            <a:endParaRPr lang="en-CA" dirty="0"/>
          </a:p>
          <a:p>
            <a:pPr marL="514350" indent="-514350">
              <a:buFont typeface="+mj-lt"/>
              <a:buAutoNum type="arabicPeriod"/>
            </a:pPr>
            <a:r>
              <a:rPr lang="en-CA" dirty="0"/>
              <a:t>Click Finish</a:t>
            </a:r>
          </a:p>
        </p:txBody>
      </p:sp>
    </p:spTree>
    <p:extLst>
      <p:ext uri="{BB962C8B-B14F-4D97-AF65-F5344CB8AC3E}">
        <p14:creationId xmlns:p14="http://schemas.microsoft.com/office/powerpoint/2010/main" val="318339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ADCF832E-A423-174D-918F-02F4DDD51515}"/>
              </a:ext>
            </a:extLst>
          </p:cNvPr>
          <p:cNvSpPr>
            <a:spLocks noGrp="1"/>
          </p:cNvSpPr>
          <p:nvPr>
            <p:ph idx="1"/>
          </p:nvPr>
        </p:nvSpPr>
        <p:spPr>
          <a:xfrm>
            <a:off x="838200" y="1690688"/>
            <a:ext cx="10515600" cy="4435476"/>
          </a:xfrm>
        </p:spPr>
        <p:txBody>
          <a:bodyPr>
            <a:normAutofit fontScale="92500" lnSpcReduction="10000"/>
          </a:bodyPr>
          <a:lstStyle/>
          <a:p>
            <a:pPr eaLnBrk="1" hangingPunct="1"/>
            <a:r>
              <a:rPr lang="en-US" altLang="en-US" b="1" dirty="0"/>
              <a:t>Transaction Object:</a:t>
            </a:r>
          </a:p>
          <a:p>
            <a:pPr lvl="1" eaLnBrk="1" hangingPunct="1"/>
            <a:r>
              <a:rPr lang="en-US" altLang="en-US" sz="2800" dirty="0"/>
              <a:t>A Transaction represents a unit of work with the database and most of the RDBMS supports transaction functionality. Transactions in Hibernate are handled by an underlying transaction manager and transaction (from JDBC or JTA).</a:t>
            </a:r>
          </a:p>
          <a:p>
            <a:pPr lvl="1" eaLnBrk="1" hangingPunct="1"/>
            <a:r>
              <a:rPr lang="en-US" altLang="en-US" sz="2800" dirty="0"/>
              <a:t>This is an optional object and Hibernate applications may choose not to use this interface, instead managing transactions in their own application code.</a:t>
            </a:r>
          </a:p>
          <a:p>
            <a:pPr eaLnBrk="1" hangingPunct="1"/>
            <a:r>
              <a:rPr lang="en-US" altLang="en-US" b="1" dirty="0"/>
              <a:t>Query Object:</a:t>
            </a:r>
          </a:p>
          <a:p>
            <a:pPr lvl="1" eaLnBrk="1" hangingPunct="1"/>
            <a:r>
              <a:rPr lang="en-US" altLang="en-US" sz="2800" dirty="0"/>
              <a:t>Query objects use SQL or Hibernate Query Language (HQL) string to retrieve data from the database and create objects. A Query instance is used to bind query parameters and to execute the query.</a:t>
            </a:r>
          </a:p>
        </p:txBody>
      </p:sp>
      <p:sp>
        <p:nvSpPr>
          <p:cNvPr id="6" name="Title 1">
            <a:extLst>
              <a:ext uri="{FF2B5EF4-FFF2-40B4-BE49-F238E27FC236}">
                <a16:creationId xmlns:a16="http://schemas.microsoft.com/office/drawing/2014/main" id="{2DABE249-6A42-544A-AE45-50E8990C7432}"/>
              </a:ext>
            </a:extLst>
          </p:cNvPr>
          <p:cNvSpPr>
            <a:spLocks noGrp="1"/>
          </p:cNvSpPr>
          <p:nvPr>
            <p:ph type="title"/>
          </p:nvPr>
        </p:nvSpPr>
        <p:spPr>
          <a:xfrm>
            <a:off x="838200" y="365125"/>
            <a:ext cx="10515600" cy="1325563"/>
          </a:xfrm>
        </p:spPr>
        <p:txBody>
          <a:bodyPr/>
          <a:lstStyle/>
          <a:p>
            <a:r>
              <a:rPr lang="en-US" altLang="en-US" dirty="0"/>
              <a:t>Hibernate</a:t>
            </a:r>
          </a:p>
        </p:txBody>
      </p:sp>
    </p:spTree>
    <p:extLst>
      <p:ext uri="{BB962C8B-B14F-4D97-AF65-F5344CB8AC3E}">
        <p14:creationId xmlns:p14="http://schemas.microsoft.com/office/powerpoint/2010/main" val="428591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r>
              <a:rPr lang="en-CA" sz="1800" dirty="0">
                <a:hlinkClick r:id="rId7"/>
              </a:rPr>
              <a:t>http://cobweb.cs.uga.edu/~nural/6370/hibernate.ppt</a:t>
            </a:r>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7. Look for </a:t>
            </a:r>
            <a:r>
              <a:rPr lang="en-CA" b="1" dirty="0"/>
              <a:t>java</a:t>
            </a:r>
            <a:r>
              <a:rPr lang="en-CA" dirty="0"/>
              <a:t> </a:t>
            </a:r>
            <a:r>
              <a:rPr lang="en-CA" b="1" dirty="0"/>
              <a:t>folder</a:t>
            </a:r>
            <a:r>
              <a:rPr lang="en-CA" dirty="0"/>
              <a:t> under </a:t>
            </a:r>
            <a:r>
              <a:rPr lang="en-CA" dirty="0" err="1"/>
              <a:t>src</a:t>
            </a:r>
            <a:r>
              <a:rPr lang="en-CA" dirty="0"/>
              <a:t>/main/ so that structure looks like</a:t>
            </a:r>
          </a:p>
          <a:p>
            <a:pPr marL="0" indent="0">
              <a:buNone/>
            </a:pPr>
            <a:r>
              <a:rPr lang="en-CA" dirty="0"/>
              <a:t>	</a:t>
            </a:r>
            <a:r>
              <a:rPr lang="en-CA" sz="2400" dirty="0" err="1"/>
              <a:t>src</a:t>
            </a:r>
            <a:r>
              <a:rPr lang="en-CA" sz="2400" dirty="0"/>
              <a:t>/main/java</a:t>
            </a:r>
          </a:p>
          <a:p>
            <a:endParaRPr lang="en-CA" dirty="0"/>
          </a:p>
          <a:p>
            <a:pPr marL="0" indent="0">
              <a:buNone/>
            </a:pPr>
            <a:r>
              <a:rPr lang="en-CA" dirty="0"/>
              <a:t>8. If you see error sign in your project then</a:t>
            </a:r>
          </a:p>
          <a:p>
            <a:pPr marL="0" indent="0">
              <a:buNone/>
            </a:pPr>
            <a:r>
              <a:rPr lang="en-CA" dirty="0"/>
              <a:t>	</a:t>
            </a:r>
            <a:r>
              <a:rPr lang="en-CA" sz="2400" dirty="0"/>
              <a:t>Go to project properties</a:t>
            </a:r>
            <a:endParaRPr lang="en-CA" dirty="0"/>
          </a:p>
          <a:p>
            <a:pPr marL="0" indent="0">
              <a:buNone/>
            </a:pPr>
            <a:r>
              <a:rPr lang="en-CA" sz="2400" dirty="0"/>
              <a:t>	Find "Target Runtime"</a:t>
            </a:r>
          </a:p>
          <a:p>
            <a:pPr marL="0" indent="0">
              <a:buNone/>
            </a:pPr>
            <a:r>
              <a:rPr lang="en-CA" sz="2400" dirty="0"/>
              <a:t>	and check next to Tomcat Server</a:t>
            </a:r>
          </a:p>
        </p:txBody>
      </p:sp>
    </p:spTree>
    <p:extLst>
      <p:ext uri="{BB962C8B-B14F-4D97-AF65-F5344CB8AC3E}">
        <p14:creationId xmlns:p14="http://schemas.microsoft.com/office/powerpoint/2010/main" val="18315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sz="3300" dirty="0"/>
              <a:t>9. Providing dependencies to the Maven Project</a:t>
            </a:r>
          </a:p>
          <a:p>
            <a:pPr marL="0" indent="0">
              <a:buNone/>
            </a:pPr>
            <a:r>
              <a:rPr lang="en-CA" dirty="0"/>
              <a:t>	</a:t>
            </a:r>
            <a:r>
              <a:rPr lang="en-CA" sz="2400" dirty="0"/>
              <a:t>Google the dependencies, for example: </a:t>
            </a:r>
            <a:r>
              <a:rPr lang="en-CA" sz="2400" dirty="0" err="1"/>
              <a:t>mysql</a:t>
            </a:r>
            <a:r>
              <a:rPr lang="en-CA" sz="2400" dirty="0"/>
              <a:t> jar</a:t>
            </a:r>
          </a:p>
          <a:p>
            <a:pPr marL="0" indent="0">
              <a:buNone/>
            </a:pPr>
            <a:r>
              <a:rPr lang="en-CA" sz="2400" dirty="0"/>
              <a:t>	Go to </a:t>
            </a:r>
            <a:r>
              <a:rPr lang="en-CA" sz="2400" dirty="0" err="1"/>
              <a:t>mvnrepository</a:t>
            </a:r>
            <a:r>
              <a:rPr lang="en-CA" sz="2400" dirty="0"/>
              <a:t> and copy the dependency tag;</a:t>
            </a:r>
          </a:p>
          <a:p>
            <a:pPr marL="0" indent="0">
              <a:buNone/>
            </a:pPr>
            <a:r>
              <a:rPr lang="en-CA" sz="2400" dirty="0"/>
              <a:t>	for example:</a:t>
            </a:r>
          </a:p>
          <a:p>
            <a:pPr marL="0" indent="0">
              <a:buNone/>
            </a:pPr>
            <a:r>
              <a:rPr lang="en-CA" dirty="0"/>
              <a:t>			</a:t>
            </a:r>
            <a:r>
              <a:rPr lang="en-CA" sz="2000" i="1" dirty="0"/>
              <a:t>&lt;dependency&gt;</a:t>
            </a:r>
          </a:p>
          <a:p>
            <a:pPr marL="0" indent="0">
              <a:buNone/>
            </a:pPr>
            <a:r>
              <a:rPr lang="en-CA" sz="2000" i="1" dirty="0"/>
              <a:t>				&lt;</a:t>
            </a:r>
            <a:r>
              <a:rPr lang="en-CA" sz="2000" i="1" dirty="0" err="1"/>
              <a:t>groupId</a:t>
            </a:r>
            <a:r>
              <a:rPr lang="en-CA" sz="2000" i="1" dirty="0"/>
              <a:t>&gt;</a:t>
            </a:r>
            <a:r>
              <a:rPr lang="en-CA" sz="2000" i="1" dirty="0" err="1"/>
              <a:t>mysql</a:t>
            </a:r>
            <a:r>
              <a:rPr lang="en-CA" sz="2000" i="1" dirty="0"/>
              <a:t>&lt;/</a:t>
            </a:r>
            <a:r>
              <a:rPr lang="en-CA" sz="2000" i="1" dirty="0" err="1"/>
              <a:t>groupId</a:t>
            </a:r>
            <a:r>
              <a:rPr lang="en-CA" sz="2000" i="1" dirty="0"/>
              <a:t>&gt;</a:t>
            </a:r>
          </a:p>
          <a:p>
            <a:pPr marL="0" indent="0">
              <a:buNone/>
            </a:pPr>
            <a:r>
              <a:rPr lang="en-CA" sz="2000" i="1" dirty="0"/>
              <a:t>				&lt;</a:t>
            </a:r>
            <a:r>
              <a:rPr lang="en-CA" sz="2000" i="1" dirty="0" err="1"/>
              <a:t>artifactId</a:t>
            </a:r>
            <a:r>
              <a:rPr lang="en-CA" sz="2000" i="1" dirty="0"/>
              <a:t>&gt;</a:t>
            </a:r>
            <a:r>
              <a:rPr lang="en-CA" sz="2000" i="1" dirty="0" err="1"/>
              <a:t>mysql</a:t>
            </a:r>
            <a:r>
              <a:rPr lang="en-CA" sz="2000" i="1" dirty="0"/>
              <a:t>-connector-java&lt;/</a:t>
            </a:r>
            <a:r>
              <a:rPr lang="en-CA" sz="2000" i="1" dirty="0" err="1"/>
              <a:t>artifactId</a:t>
            </a:r>
            <a:r>
              <a:rPr lang="en-CA" sz="2000" i="1" dirty="0"/>
              <a:t>&gt;</a:t>
            </a:r>
          </a:p>
          <a:p>
            <a:pPr marL="0" indent="0">
              <a:buNone/>
            </a:pPr>
            <a:r>
              <a:rPr lang="en-CA" sz="2000" i="1" dirty="0"/>
              <a:t>				&lt;version&gt;8.0.11&lt;/version&gt;</a:t>
            </a:r>
          </a:p>
          <a:p>
            <a:pPr marL="0" indent="0">
              <a:buNone/>
            </a:pPr>
            <a:r>
              <a:rPr lang="en-CA" sz="2000" i="1" dirty="0"/>
              <a:t>			&lt;/dependency&gt;</a:t>
            </a:r>
          </a:p>
        </p:txBody>
      </p:sp>
    </p:spTree>
    <p:extLst>
      <p:ext uri="{BB962C8B-B14F-4D97-AF65-F5344CB8AC3E}">
        <p14:creationId xmlns:p14="http://schemas.microsoft.com/office/powerpoint/2010/main" val="332431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	</a:t>
            </a:r>
            <a:r>
              <a:rPr lang="en-CA" sz="2400" dirty="0"/>
              <a:t>Open </a:t>
            </a:r>
            <a:r>
              <a:rPr lang="en-CA" sz="2400" dirty="0" err="1"/>
              <a:t>pom.xml</a:t>
            </a:r>
            <a:endParaRPr lang="en-CA" sz="2400" dirty="0"/>
          </a:p>
          <a:p>
            <a:pPr marL="0" indent="0">
              <a:buNone/>
            </a:pPr>
            <a:r>
              <a:rPr lang="en-CA" sz="2400" dirty="0"/>
              <a:t>	Change the view to xml native or </a:t>
            </a:r>
            <a:r>
              <a:rPr lang="en-CA" sz="2400" dirty="0" err="1"/>
              <a:t>pom.xml</a:t>
            </a:r>
            <a:endParaRPr lang="en-CA" sz="2400" dirty="0"/>
          </a:p>
          <a:p>
            <a:pPr marL="0" indent="0">
              <a:buNone/>
            </a:pPr>
            <a:r>
              <a:rPr lang="en-CA" sz="2400" dirty="0"/>
              <a:t>	Paste dependency tag under the dependencies</a:t>
            </a:r>
          </a:p>
          <a:p>
            <a:pPr marL="0" indent="0">
              <a:buNone/>
            </a:pPr>
            <a:endParaRPr lang="en-CA" sz="2400" dirty="0"/>
          </a:p>
          <a:p>
            <a:pPr marL="0" indent="0">
              <a:buNone/>
            </a:pPr>
            <a:r>
              <a:rPr lang="en-CA" sz="2400" dirty="0"/>
              <a:t>	To test, check folder structure on your left side of eclipse, </a:t>
            </a:r>
          </a:p>
          <a:p>
            <a:pPr marL="0" indent="0">
              <a:buNone/>
            </a:pPr>
            <a:r>
              <a:rPr lang="en-CA" dirty="0"/>
              <a:t>		</a:t>
            </a:r>
            <a:r>
              <a:rPr lang="en-CA" sz="2000" dirty="0"/>
              <a:t>open maven dependencies and see if the JAR is downloaded</a:t>
            </a:r>
          </a:p>
          <a:p>
            <a:pPr marL="0" indent="0">
              <a:buNone/>
            </a:pPr>
            <a:r>
              <a:rPr lang="en-CA" dirty="0"/>
              <a:t>	</a:t>
            </a:r>
          </a:p>
          <a:p>
            <a:pPr marL="0" indent="0">
              <a:buNone/>
            </a:pPr>
            <a:r>
              <a:rPr lang="en-CA" dirty="0"/>
              <a:t>10. Finally, right click on your project, </a:t>
            </a:r>
          </a:p>
          <a:p>
            <a:pPr marL="0" indent="0">
              <a:buNone/>
            </a:pPr>
            <a:r>
              <a:rPr lang="en-CA" dirty="0"/>
              <a:t>		</a:t>
            </a:r>
            <a:r>
              <a:rPr lang="en-CA" sz="2400" dirty="0"/>
              <a:t>Find Maven, select Update Project and press Okay.</a:t>
            </a:r>
          </a:p>
          <a:p>
            <a:endParaRPr lang="en-CA" dirty="0"/>
          </a:p>
          <a:p>
            <a:endParaRPr lang="en-CA" dirty="0"/>
          </a:p>
        </p:txBody>
      </p:sp>
    </p:spTree>
    <p:extLst>
      <p:ext uri="{BB962C8B-B14F-4D97-AF65-F5344CB8AC3E}">
        <p14:creationId xmlns:p14="http://schemas.microsoft.com/office/powerpoint/2010/main" val="42692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Adding Spring JARs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Open </a:t>
            </a:r>
            <a:r>
              <a:rPr lang="en-CA" dirty="0" err="1"/>
              <a:t>pom.xml</a:t>
            </a:r>
            <a:endParaRPr lang="en-CA" dirty="0"/>
          </a:p>
          <a:p>
            <a:r>
              <a:rPr lang="en-CA" dirty="0"/>
              <a:t>Search for Spring Framework jars</a:t>
            </a:r>
          </a:p>
          <a:p>
            <a:pPr lvl="1"/>
            <a:r>
              <a:rPr lang="en-CA" dirty="0"/>
              <a:t>spring-core</a:t>
            </a:r>
          </a:p>
          <a:p>
            <a:pPr lvl="1"/>
            <a:r>
              <a:rPr lang="en-CA" dirty="0"/>
              <a:t>spring-web</a:t>
            </a:r>
          </a:p>
          <a:p>
            <a:pPr lvl="1"/>
            <a:r>
              <a:rPr lang="en-CA" dirty="0"/>
              <a:t>spring-</a:t>
            </a:r>
            <a:r>
              <a:rPr lang="en-CA" dirty="0" err="1"/>
              <a:t>webmvc</a:t>
            </a:r>
            <a:endParaRPr lang="en-CA" dirty="0"/>
          </a:p>
          <a:p>
            <a:pPr lvl="1"/>
            <a:endParaRPr lang="en-CA" dirty="0"/>
          </a:p>
          <a:p>
            <a:r>
              <a:rPr lang="en-CA" dirty="0"/>
              <a:t>Copy dependencies tag in your </a:t>
            </a:r>
            <a:r>
              <a:rPr lang="en-CA" dirty="0" err="1"/>
              <a:t>pom.xml</a:t>
            </a:r>
            <a:r>
              <a:rPr lang="en-CA" dirty="0"/>
              <a:t> and</a:t>
            </a:r>
          </a:p>
          <a:p>
            <a:r>
              <a:rPr lang="en-CA" b="1" dirty="0"/>
              <a:t>Verify if you have downloaded the JAR files</a:t>
            </a:r>
          </a:p>
          <a:p>
            <a:pPr lvl="1"/>
            <a:endParaRPr lang="en-CA" dirty="0"/>
          </a:p>
        </p:txBody>
      </p:sp>
    </p:spTree>
    <p:extLst>
      <p:ext uri="{BB962C8B-B14F-4D97-AF65-F5344CB8AC3E}">
        <p14:creationId xmlns:p14="http://schemas.microsoft.com/office/powerpoint/2010/main" val="14625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replace </a:t>
            </a:r>
            <a:r>
              <a:rPr lang="en-CA"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fontScale="62500" lnSpcReduction="20000"/>
          </a:bodyPr>
          <a:lstStyle/>
          <a:p>
            <a:pPr marL="0" indent="0">
              <a:spcBef>
                <a:spcPts val="0"/>
              </a:spcBef>
              <a:buNone/>
            </a:pPr>
            <a:r>
              <a:rPr lang="en-CA" dirty="0"/>
              <a:t>&lt;?xml version="1.0" encoding="UTF-8"?&gt;</a:t>
            </a:r>
          </a:p>
          <a:p>
            <a:pPr marL="0" indent="0">
              <a:spcBef>
                <a:spcPts val="0"/>
              </a:spcBef>
              <a:buNone/>
            </a:pPr>
            <a:r>
              <a:rPr lang="en-CA" dirty="0"/>
              <a:t>&lt;web-app </a:t>
            </a:r>
            <a:r>
              <a:rPr lang="en-CA" dirty="0" err="1"/>
              <a:t>xmlns:xsi</a:t>
            </a:r>
            <a:r>
              <a:rPr lang="en-CA" dirty="0"/>
              <a:t>="http://www.w3.org/2001/</a:t>
            </a:r>
            <a:r>
              <a:rPr lang="en-CA" dirty="0" err="1"/>
              <a:t>XMLSchema</a:t>
            </a:r>
            <a:r>
              <a:rPr lang="en-CA" dirty="0"/>
              <a:t>-instance"</a:t>
            </a:r>
          </a:p>
          <a:p>
            <a:pPr marL="0" indent="0">
              <a:spcBef>
                <a:spcPts val="0"/>
              </a:spcBef>
              <a:buNone/>
            </a:pPr>
            <a:r>
              <a:rPr lang="en-CA" dirty="0"/>
              <a:t>	</a:t>
            </a:r>
            <a:r>
              <a:rPr lang="en-CA" dirty="0" err="1"/>
              <a:t>xmlns</a:t>
            </a:r>
            <a:r>
              <a:rPr lang="en-CA" dirty="0"/>
              <a:t>="http://</a:t>
            </a:r>
            <a:r>
              <a:rPr lang="en-CA" dirty="0" err="1"/>
              <a:t>java.sun.com</a:t>
            </a:r>
            <a:r>
              <a:rPr lang="en-CA" dirty="0"/>
              <a:t>/xml/ns/</a:t>
            </a:r>
            <a:r>
              <a:rPr lang="en-CA" dirty="0" err="1"/>
              <a:t>javaee</a:t>
            </a:r>
            <a:r>
              <a:rPr lang="en-CA" dirty="0"/>
              <a:t>"</a:t>
            </a:r>
          </a:p>
          <a:p>
            <a:pPr marL="0" indent="0">
              <a:spcBef>
                <a:spcPts val="0"/>
              </a:spcBef>
              <a:buNone/>
            </a:pPr>
            <a:r>
              <a:rPr lang="en-CA" dirty="0"/>
              <a:t>	</a:t>
            </a:r>
            <a:r>
              <a:rPr lang="en-CA" dirty="0" err="1"/>
              <a:t>xsi:schemaLocation</a:t>
            </a:r>
            <a:r>
              <a:rPr lang="en-CA" dirty="0"/>
              <a:t>="http://</a:t>
            </a:r>
            <a:r>
              <a:rPr lang="en-CA" dirty="0" err="1"/>
              <a:t>java.sun.com</a:t>
            </a:r>
            <a:r>
              <a:rPr lang="en-CA" dirty="0"/>
              <a:t>/xml/ns/</a:t>
            </a:r>
            <a:r>
              <a:rPr lang="en-CA" dirty="0" err="1"/>
              <a:t>javaee</a:t>
            </a:r>
            <a:r>
              <a:rPr lang="en-CA" dirty="0"/>
              <a:t> </a:t>
            </a:r>
          </a:p>
          <a:p>
            <a:pPr marL="0" indent="0">
              <a:spcBef>
                <a:spcPts val="0"/>
              </a:spcBef>
              <a:buNone/>
            </a:pPr>
            <a:r>
              <a:rPr lang="en-CA" dirty="0"/>
              <a:t>	http://</a:t>
            </a:r>
            <a:r>
              <a:rPr lang="en-CA" dirty="0" err="1"/>
              <a:t>java.sun.com</a:t>
            </a:r>
            <a:r>
              <a:rPr lang="en-CA" dirty="0"/>
              <a:t>/xml/ns/</a:t>
            </a:r>
            <a:r>
              <a:rPr lang="en-CA" dirty="0" err="1"/>
              <a:t>javaee</a:t>
            </a:r>
            <a:r>
              <a:rPr lang="en-CA" dirty="0"/>
              <a:t>/web-app_3_0.xsd"</a:t>
            </a:r>
          </a:p>
          <a:p>
            <a:pPr marL="0" indent="0">
              <a:spcBef>
                <a:spcPts val="0"/>
              </a:spcBef>
              <a:buNone/>
            </a:pPr>
            <a:r>
              <a:rPr lang="en-CA" dirty="0"/>
              <a:t>	id="</a:t>
            </a:r>
            <a:r>
              <a:rPr lang="en-CA" dirty="0" err="1"/>
              <a:t>WebApp_ID</a:t>
            </a:r>
            <a:r>
              <a:rPr lang="en-CA" dirty="0"/>
              <a:t>" version="3.0"&gt;</a:t>
            </a:r>
          </a:p>
          <a:p>
            <a:pPr marL="0" indent="0">
              <a:spcBef>
                <a:spcPts val="0"/>
              </a:spcBef>
              <a:buNone/>
            </a:pPr>
            <a:endParaRPr lang="en-CA" dirty="0"/>
          </a:p>
          <a:p>
            <a:pPr marL="0" indent="0">
              <a:spcBef>
                <a:spcPts val="0"/>
              </a:spcBef>
              <a:buNone/>
            </a:pPr>
            <a:r>
              <a:rPr lang="en-CA" dirty="0"/>
              <a:t>	&lt;display-name&gt;Archetype Created Web Application&lt;/display-name&gt;</a:t>
            </a:r>
          </a:p>
          <a:p>
            <a:pPr marL="0" indent="0">
              <a:spcBef>
                <a:spcPts val="0"/>
              </a:spcBef>
              <a:buNone/>
            </a:pPr>
            <a:r>
              <a:rPr lang="en-CA" dirty="0"/>
              <a:t>	&lt;servlet&gt;</a:t>
            </a:r>
          </a:p>
          <a:p>
            <a:pPr marL="0" indent="0">
              <a:spcBef>
                <a:spcPts val="0"/>
              </a:spcBef>
              <a:buNone/>
            </a:pPr>
            <a:r>
              <a:rPr lang="en-CA" dirty="0"/>
              <a:t>		&lt;servlet-name&gt;dispatcher&lt;/servlet-name&gt;</a:t>
            </a:r>
          </a:p>
          <a:p>
            <a:pPr marL="0" indent="0">
              <a:spcBef>
                <a:spcPts val="0"/>
              </a:spcBef>
              <a:buNone/>
            </a:pPr>
            <a:r>
              <a:rPr lang="en-CA" dirty="0"/>
              <a:t>		&lt;servlet-class&gt;</a:t>
            </a:r>
            <a:r>
              <a:rPr lang="en-CA" dirty="0" err="1"/>
              <a:t>org.springframework.web.servlet.DispatcherServlet</a:t>
            </a:r>
            <a:r>
              <a:rPr lang="en-CA" dirty="0"/>
              <a:t>&lt;/servlet-class&gt;</a:t>
            </a:r>
          </a:p>
          <a:p>
            <a:pPr marL="0" indent="0">
              <a:spcBef>
                <a:spcPts val="0"/>
              </a:spcBef>
              <a:buNone/>
            </a:pPr>
            <a:r>
              <a:rPr lang="en-CA" dirty="0"/>
              <a:t>		&lt;load-on-</a:t>
            </a:r>
            <a:r>
              <a:rPr lang="en-CA" dirty="0" err="1"/>
              <a:t>startup</a:t>
            </a:r>
            <a:r>
              <a:rPr lang="en-CA" dirty="0"/>
              <a:t>&gt;1&lt;/load-on-</a:t>
            </a:r>
            <a:r>
              <a:rPr lang="en-CA" dirty="0" err="1"/>
              <a:t>startup</a:t>
            </a:r>
            <a:r>
              <a:rPr lang="en-CA" dirty="0"/>
              <a:t>&gt;</a:t>
            </a:r>
          </a:p>
          <a:p>
            <a:pPr marL="0" indent="0">
              <a:spcBef>
                <a:spcPts val="0"/>
              </a:spcBef>
              <a:buNone/>
            </a:pPr>
            <a:r>
              <a:rPr lang="en-CA" dirty="0"/>
              <a:t>	&lt;/servlet&gt;</a:t>
            </a:r>
          </a:p>
          <a:p>
            <a:pPr marL="0" indent="0">
              <a:spcBef>
                <a:spcPts val="0"/>
              </a:spcBef>
              <a:buNone/>
            </a:pPr>
            <a:r>
              <a:rPr lang="en-CA" dirty="0"/>
              <a:t>	&lt;servlet-mapping&gt;</a:t>
            </a:r>
          </a:p>
          <a:p>
            <a:pPr marL="0" indent="0">
              <a:spcBef>
                <a:spcPts val="0"/>
              </a:spcBef>
              <a:buNone/>
            </a:pPr>
            <a:r>
              <a:rPr lang="en-CA" dirty="0"/>
              <a:t>		&lt;servlet-name&gt;dispatcher&lt;/servlet-name&gt;</a:t>
            </a:r>
          </a:p>
          <a:p>
            <a:pPr marL="0" indent="0">
              <a:spcBef>
                <a:spcPts val="0"/>
              </a:spcBef>
              <a:buNone/>
            </a:pPr>
            <a:r>
              <a:rPr lang="en-CA" dirty="0"/>
              <a:t>		&lt;</a:t>
            </a:r>
            <a:r>
              <a:rPr lang="en-CA" dirty="0" err="1"/>
              <a:t>url</a:t>
            </a:r>
            <a:r>
              <a:rPr lang="en-CA" dirty="0"/>
              <a:t>-pattern&gt;/&lt;/</a:t>
            </a:r>
            <a:r>
              <a:rPr lang="en-CA" dirty="0" err="1"/>
              <a:t>url</a:t>
            </a:r>
            <a:r>
              <a:rPr lang="en-CA" dirty="0"/>
              <a:t>-pattern&gt;</a:t>
            </a:r>
          </a:p>
          <a:p>
            <a:pPr marL="0" indent="0">
              <a:spcBef>
                <a:spcPts val="0"/>
              </a:spcBef>
              <a:buNone/>
            </a:pPr>
            <a:r>
              <a:rPr lang="en-CA" dirty="0"/>
              <a:t>	&lt;/servlet-mapping&gt;</a:t>
            </a:r>
          </a:p>
          <a:p>
            <a:pPr marL="0" indent="0">
              <a:spcBef>
                <a:spcPts val="0"/>
              </a:spcBef>
              <a:buNone/>
            </a:pPr>
            <a:endParaRPr lang="en-CA" dirty="0"/>
          </a:p>
          <a:p>
            <a:pPr marL="0" indent="0">
              <a:spcBef>
                <a:spcPts val="0"/>
              </a:spcBef>
              <a:buNone/>
            </a:pPr>
            <a:r>
              <a:rPr lang="en-CA" dirty="0"/>
              <a:t>	&lt;listener&gt;</a:t>
            </a:r>
          </a:p>
          <a:p>
            <a:pPr marL="0" indent="0">
              <a:spcBef>
                <a:spcPts val="0"/>
              </a:spcBef>
              <a:buNone/>
            </a:pPr>
            <a:r>
              <a:rPr lang="en-CA" dirty="0"/>
              <a:t>		&lt;listener-class&gt;</a:t>
            </a:r>
            <a:r>
              <a:rPr lang="en-CA" dirty="0" err="1"/>
              <a:t>org.springframework.web.context.ContextLoaderListener</a:t>
            </a:r>
            <a:r>
              <a:rPr lang="en-CA" dirty="0"/>
              <a:t>&lt;/listener-class&gt;</a:t>
            </a:r>
          </a:p>
          <a:p>
            <a:pPr marL="0" indent="0">
              <a:spcBef>
                <a:spcPts val="0"/>
              </a:spcBef>
              <a:buNone/>
            </a:pPr>
            <a:r>
              <a:rPr lang="en-CA" dirty="0"/>
              <a:t>	&lt;/listener&gt;</a:t>
            </a:r>
          </a:p>
          <a:p>
            <a:pPr marL="0" indent="0">
              <a:spcBef>
                <a:spcPts val="0"/>
              </a:spcBef>
              <a:buNone/>
            </a:pPr>
            <a:r>
              <a:rPr lang="en-CA" dirty="0"/>
              <a:t>&lt;/web-app&gt;</a:t>
            </a:r>
          </a:p>
        </p:txBody>
      </p:sp>
    </p:spTree>
    <p:extLst>
      <p:ext uri="{BB962C8B-B14F-4D97-AF65-F5344CB8AC3E}">
        <p14:creationId xmlns:p14="http://schemas.microsoft.com/office/powerpoint/2010/main" val="212885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add 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789664"/>
          </a:xfrm>
        </p:spPr>
        <p:txBody>
          <a:bodyPr>
            <a:noAutofit/>
          </a:bodyPr>
          <a:lstStyle/>
          <a:p>
            <a:pPr marL="0" indent="0">
              <a:spcBef>
                <a:spcPts val="0"/>
              </a:spcBef>
              <a:buNone/>
            </a:pPr>
            <a:r>
              <a:rPr lang="en-CA" sz="1600" dirty="0"/>
              <a:t>&lt;beans </a:t>
            </a:r>
            <a:r>
              <a:rPr lang="en-CA" sz="1600" dirty="0" err="1"/>
              <a:t>xmlns</a:t>
            </a:r>
            <a:r>
              <a:rPr lang="en-CA" sz="1600" dirty="0"/>
              <a:t>="http://</a:t>
            </a:r>
            <a:r>
              <a:rPr lang="en-CA" sz="1600" dirty="0" err="1"/>
              <a:t>www.springframework.org</a:t>
            </a:r>
            <a:r>
              <a:rPr lang="en-CA" sz="1600" dirty="0"/>
              <a:t>/schema/beans"</a:t>
            </a:r>
          </a:p>
          <a:p>
            <a:pPr marL="0" indent="0">
              <a:spcBef>
                <a:spcPts val="0"/>
              </a:spcBef>
              <a:buNone/>
            </a:pPr>
            <a:r>
              <a:rPr lang="en-CA" sz="1600" dirty="0"/>
              <a:t>	</a:t>
            </a:r>
            <a:r>
              <a:rPr lang="en-CA" sz="1600" dirty="0" err="1"/>
              <a:t>xmlns:context</a:t>
            </a:r>
            <a:r>
              <a:rPr lang="en-CA" sz="1600" dirty="0"/>
              <a:t>="http://</a:t>
            </a:r>
            <a:r>
              <a:rPr lang="en-CA" sz="1600" dirty="0" err="1"/>
              <a:t>www.springframework.org</a:t>
            </a:r>
            <a:r>
              <a:rPr lang="en-CA" sz="1600" dirty="0"/>
              <a:t>/schema/context"</a:t>
            </a:r>
          </a:p>
          <a:p>
            <a:pPr marL="0" indent="0">
              <a:spcBef>
                <a:spcPts val="0"/>
              </a:spcBef>
              <a:buNone/>
            </a:pPr>
            <a:r>
              <a:rPr lang="en-CA" sz="1600" dirty="0"/>
              <a:t>	</a:t>
            </a:r>
            <a:r>
              <a:rPr lang="en-CA" sz="1600" dirty="0" err="1"/>
              <a:t>xmlns:xsi</a:t>
            </a:r>
            <a:r>
              <a:rPr lang="en-CA" sz="1600" dirty="0"/>
              <a:t>="http://www.w3.org/2001/</a:t>
            </a:r>
            <a:r>
              <a:rPr lang="en-CA" sz="1600" dirty="0" err="1"/>
              <a:t>XMLSchema</a:t>
            </a:r>
            <a:r>
              <a:rPr lang="en-CA" sz="1600" dirty="0"/>
              <a:t>-instance"</a:t>
            </a:r>
          </a:p>
          <a:p>
            <a:pPr marL="0" indent="0">
              <a:spcBef>
                <a:spcPts val="0"/>
              </a:spcBef>
              <a:buNone/>
            </a:pPr>
            <a:r>
              <a:rPr lang="en-CA" sz="1600" dirty="0"/>
              <a:t>	</a:t>
            </a:r>
            <a:r>
              <a:rPr lang="en-CA" sz="1600" dirty="0" err="1"/>
              <a:t>xsi:schemaLocation</a:t>
            </a:r>
            <a:r>
              <a:rPr lang="en-CA" sz="1600" dirty="0"/>
              <a:t>="</a:t>
            </a:r>
          </a:p>
          <a:p>
            <a:pPr marL="0" indent="0">
              <a:spcBef>
                <a:spcPts val="0"/>
              </a:spcBef>
              <a:buNone/>
            </a:pPr>
            <a:r>
              <a:rPr lang="en-CA" sz="1600" dirty="0"/>
              <a:t>http://</a:t>
            </a:r>
            <a:r>
              <a:rPr lang="en-CA" sz="1600" dirty="0" err="1"/>
              <a:t>www.springframework.org</a:t>
            </a:r>
            <a:r>
              <a:rPr lang="en-CA" sz="1600" dirty="0"/>
              <a:t>/schema/beans</a:t>
            </a:r>
          </a:p>
          <a:p>
            <a:pPr marL="0" indent="0">
              <a:spcBef>
                <a:spcPts val="0"/>
              </a:spcBef>
              <a:buNone/>
            </a:pPr>
            <a:r>
              <a:rPr lang="en-CA" sz="1600" dirty="0"/>
              <a:t>http://</a:t>
            </a:r>
            <a:r>
              <a:rPr lang="en-CA" sz="1600" dirty="0" err="1"/>
              <a:t>www.springframework.org</a:t>
            </a:r>
            <a:r>
              <a:rPr lang="en-CA" sz="1600" dirty="0"/>
              <a:t>/schema/beans/spring-beans-3.0.xsd</a:t>
            </a:r>
          </a:p>
          <a:p>
            <a:pPr marL="0" indent="0">
              <a:spcBef>
                <a:spcPts val="0"/>
              </a:spcBef>
              <a:buNone/>
            </a:pPr>
            <a:r>
              <a:rPr lang="en-CA" sz="1600" dirty="0"/>
              <a:t>http://</a:t>
            </a:r>
            <a:r>
              <a:rPr lang="en-CA" sz="1600" dirty="0" err="1"/>
              <a:t>www.springframework.org</a:t>
            </a:r>
            <a:r>
              <a:rPr lang="en-CA" sz="1600" dirty="0"/>
              <a:t>/schema/context</a:t>
            </a:r>
          </a:p>
          <a:p>
            <a:pPr marL="0" indent="0">
              <a:spcBef>
                <a:spcPts val="0"/>
              </a:spcBef>
              <a:buNone/>
            </a:pPr>
            <a:r>
              <a:rPr lang="en-CA" sz="1600" dirty="0"/>
              <a:t>http://</a:t>
            </a:r>
            <a:r>
              <a:rPr lang="en-CA" sz="1600" dirty="0" err="1"/>
              <a:t>www.springframework.org</a:t>
            </a:r>
            <a:r>
              <a:rPr lang="en-CA" sz="1600" dirty="0"/>
              <a:t>/schema/context/spring-context-3.0.xsd"&gt;</a:t>
            </a:r>
          </a:p>
          <a:p>
            <a:pPr marL="0" indent="0">
              <a:spcBef>
                <a:spcPts val="0"/>
              </a:spcBef>
              <a:buNone/>
            </a:pPr>
            <a:r>
              <a:rPr lang="en-CA" sz="1600" dirty="0"/>
              <a:t>	</a:t>
            </a:r>
          </a:p>
          <a:p>
            <a:pPr marL="0" indent="0">
              <a:spcBef>
                <a:spcPts val="0"/>
              </a:spcBef>
              <a:buNone/>
            </a:pPr>
            <a:r>
              <a:rPr lang="en-CA" sz="1600" dirty="0"/>
              <a:t>&lt;</a:t>
            </a:r>
            <a:r>
              <a:rPr lang="en-CA" sz="1600" dirty="0" err="1"/>
              <a:t>context:component-scan</a:t>
            </a:r>
            <a:r>
              <a:rPr lang="en-CA" sz="1600" dirty="0"/>
              <a:t> base-package="</a:t>
            </a:r>
            <a:r>
              <a:rPr lang="en-CA" sz="1600" dirty="0" err="1"/>
              <a:t>com.jac.controller</a:t>
            </a:r>
            <a:r>
              <a:rPr lang="en-CA" sz="1600" dirty="0"/>
              <a:t>" /&gt;</a:t>
            </a:r>
          </a:p>
          <a:p>
            <a:pPr marL="0" indent="0">
              <a:spcBef>
                <a:spcPts val="0"/>
              </a:spcBef>
              <a:buNone/>
            </a:pPr>
            <a:r>
              <a:rPr lang="en-CA" sz="1600" dirty="0"/>
              <a:t>	&lt;bean class="org.springframework.web.servlet.view.InternalResourceViewResolver"&gt;</a:t>
            </a:r>
          </a:p>
          <a:p>
            <a:pPr marL="0" indent="0">
              <a:spcBef>
                <a:spcPts val="0"/>
              </a:spcBef>
              <a:buNone/>
            </a:pPr>
            <a:r>
              <a:rPr lang="en-CA" sz="1600" dirty="0"/>
              <a:t>		&lt;property name="prefix" value="/WEB-INF/views/" /&gt;</a:t>
            </a:r>
          </a:p>
          <a:p>
            <a:pPr marL="0" indent="0">
              <a:spcBef>
                <a:spcPts val="0"/>
              </a:spcBef>
              <a:buNone/>
            </a:pPr>
            <a:r>
              <a:rPr lang="en-CA" sz="1600" dirty="0"/>
              <a:t>		&lt;property name="suffix"&gt;&lt;value&gt;.</a:t>
            </a:r>
            <a:r>
              <a:rPr lang="en-CA" sz="1600" dirty="0" err="1"/>
              <a:t>jsp</a:t>
            </a:r>
            <a:r>
              <a:rPr lang="en-CA" sz="1600" dirty="0"/>
              <a:t>&lt;/value&gt;&lt;/property&gt;</a:t>
            </a:r>
          </a:p>
          <a:p>
            <a:pPr marL="0" indent="0">
              <a:spcBef>
                <a:spcPts val="0"/>
              </a:spcBef>
              <a:buNone/>
            </a:pPr>
            <a:r>
              <a:rPr lang="en-CA" sz="1600" dirty="0"/>
              <a:t>	&lt;/bean&gt;</a:t>
            </a:r>
          </a:p>
          <a:p>
            <a:pPr marL="0" indent="0">
              <a:spcBef>
                <a:spcPts val="0"/>
              </a:spcBef>
              <a:buNone/>
            </a:pPr>
            <a:r>
              <a:rPr lang="en-CA" sz="1600" dirty="0"/>
              <a:t>	</a:t>
            </a:r>
          </a:p>
          <a:p>
            <a:pPr marL="0" indent="0">
              <a:spcBef>
                <a:spcPts val="0"/>
              </a:spcBef>
              <a:buNone/>
            </a:pPr>
            <a:r>
              <a:rPr lang="en-CA" sz="1600" dirty="0"/>
              <a:t>	&lt;!-- Definition for </a:t>
            </a:r>
            <a:r>
              <a:rPr lang="en-CA" sz="1600" dirty="0" err="1"/>
              <a:t>studentManager</a:t>
            </a:r>
            <a:r>
              <a:rPr lang="en-CA" sz="1600" dirty="0"/>
              <a:t> bean --&gt;</a:t>
            </a:r>
          </a:p>
          <a:p>
            <a:pPr marL="0" indent="0">
              <a:spcBef>
                <a:spcPts val="0"/>
              </a:spcBef>
              <a:buNone/>
            </a:pPr>
            <a:r>
              <a:rPr lang="en-CA" sz="1600" dirty="0"/>
              <a:t>	&lt;bean id="</a:t>
            </a:r>
            <a:r>
              <a:rPr lang="en-CA" sz="1600" dirty="0" err="1"/>
              <a:t>studentManager</a:t>
            </a:r>
            <a:r>
              <a:rPr lang="en-CA" sz="1600" dirty="0"/>
              <a:t>" class="</a:t>
            </a:r>
            <a:r>
              <a:rPr lang="en-CA" sz="1600" dirty="0" err="1"/>
              <a:t>com.jac.model.service.StudentManager</a:t>
            </a:r>
            <a:r>
              <a:rPr lang="en-CA" sz="1600" dirty="0"/>
              <a:t>"&gt;</a:t>
            </a:r>
          </a:p>
          <a:p>
            <a:pPr marL="0" indent="0">
              <a:spcBef>
                <a:spcPts val="0"/>
              </a:spcBef>
              <a:buNone/>
            </a:pPr>
            <a:r>
              <a:rPr lang="en-CA" sz="1600" dirty="0"/>
              <a:t>		&lt;property name="student" ref="student" /&gt;</a:t>
            </a:r>
          </a:p>
          <a:p>
            <a:pPr marL="0" indent="0">
              <a:spcBef>
                <a:spcPts val="0"/>
              </a:spcBef>
              <a:buNone/>
            </a:pPr>
            <a:r>
              <a:rPr lang="en-CA" sz="1600" dirty="0"/>
              <a:t>	&lt;/bean&gt;</a:t>
            </a:r>
          </a:p>
          <a:p>
            <a:pPr marL="0" indent="0">
              <a:spcBef>
                <a:spcPts val="0"/>
              </a:spcBef>
              <a:buNone/>
            </a:pPr>
            <a:endParaRPr lang="en-CA" sz="1600" dirty="0"/>
          </a:p>
          <a:p>
            <a:pPr marL="0" indent="0">
              <a:spcBef>
                <a:spcPts val="0"/>
              </a:spcBef>
              <a:buNone/>
            </a:pPr>
            <a:r>
              <a:rPr lang="en-CA" sz="1600" dirty="0"/>
              <a:t>	&lt;bean id="student" class="</a:t>
            </a:r>
            <a:r>
              <a:rPr lang="en-CA" sz="1600" dirty="0" err="1"/>
              <a:t>com.jac.model.Student</a:t>
            </a:r>
            <a:r>
              <a:rPr lang="en-CA" sz="1600" dirty="0"/>
              <a:t>"&gt;&lt;/bean&gt;</a:t>
            </a:r>
          </a:p>
          <a:p>
            <a:pPr marL="0" indent="0">
              <a:spcBef>
                <a:spcPts val="0"/>
              </a:spcBef>
              <a:buNone/>
            </a:pPr>
            <a:r>
              <a:rPr lang="en-CA" sz="1600" dirty="0"/>
              <a:t>&lt;/beans&gt;</a:t>
            </a:r>
          </a:p>
        </p:txBody>
      </p:sp>
    </p:spTree>
    <p:extLst>
      <p:ext uri="{BB962C8B-B14F-4D97-AF65-F5344CB8AC3E}">
        <p14:creationId xmlns:p14="http://schemas.microsoft.com/office/powerpoint/2010/main" val="248966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TotalTime>
  <Words>1308</Words>
  <Application>Microsoft Macintosh PowerPoint</Application>
  <PresentationFormat>Widescreen</PresentationFormat>
  <Paragraphs>240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L5# Spring MVC examples, JPA, Hibernate</vt:lpstr>
      <vt:lpstr>Spring MVC examples</vt:lpstr>
      <vt:lpstr>Create Maven Project</vt:lpstr>
      <vt:lpstr>Create Maven Project</vt:lpstr>
      <vt:lpstr>Create Maven Project</vt:lpstr>
      <vt:lpstr>Create Maven Project</vt:lpstr>
      <vt:lpstr>Adding Spring JARs</vt:lpstr>
      <vt:lpstr>Conf for Spring: replace web.xml</vt:lpstr>
      <vt:lpstr>Conf for Spring: add dispatcher-servlet.xml</vt:lpstr>
      <vt:lpstr>Conf for Spring</vt:lpstr>
      <vt:lpstr>Conf for Spring: Controller &amp; JSPs</vt:lpstr>
      <vt:lpstr>Conf for Spring: Controller &amp; JSPs</vt:lpstr>
      <vt:lpstr>Match your folder structure</vt:lpstr>
      <vt:lpstr>Spring MVC Framework</vt:lpstr>
      <vt:lpstr>Front Controller</vt:lpstr>
      <vt:lpstr>Flow in MVC</vt:lpstr>
      <vt:lpstr>Lets see some conf files: web.xml</vt:lpstr>
      <vt:lpstr>Dispatcher-servlet.xml</vt:lpstr>
      <vt:lpstr>Dispatcher-servlet.xml</vt:lpstr>
      <vt:lpstr>Spring working</vt:lpstr>
      <vt:lpstr>Setter injection example</vt:lpstr>
      <vt:lpstr>Java Persistence API (JPA)/HIBERNATE</vt:lpstr>
      <vt:lpstr>Object-Relational Mapping</vt:lpstr>
      <vt:lpstr>What is Hibernate?</vt:lpstr>
      <vt:lpstr>Why Hibernate and not JDBC? </vt:lpstr>
      <vt:lpstr>Architecture</vt:lpstr>
      <vt:lpstr>Hibernate</vt:lpstr>
      <vt:lpstr>Hibernate</vt:lpstr>
      <vt:lpstr>Hibernate</vt:lpstr>
      <vt:lpstr>Hibernate</vt:lpstr>
      <vt:lpstr>References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Harpreet Singh</cp:lastModifiedBy>
  <cp:revision>5</cp:revision>
  <dcterms:created xsi:type="dcterms:W3CDTF">2018-05-28T03:54:16Z</dcterms:created>
  <dcterms:modified xsi:type="dcterms:W3CDTF">2018-07-05T04:44:22Z</dcterms:modified>
</cp:coreProperties>
</file>