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2"/>
  </p:notesMasterIdLst>
  <p:sldIdLst>
    <p:sldId id="276" r:id="rId2"/>
    <p:sldId id="325" r:id="rId3"/>
    <p:sldId id="313" r:id="rId4"/>
    <p:sldId id="314" r:id="rId5"/>
    <p:sldId id="315" r:id="rId6"/>
    <p:sldId id="317" r:id="rId7"/>
    <p:sldId id="318" r:id="rId8"/>
    <p:sldId id="319" r:id="rId9"/>
    <p:sldId id="320" r:id="rId10"/>
    <p:sldId id="316" r:id="rId11"/>
    <p:sldId id="321" r:id="rId12"/>
    <p:sldId id="322" r:id="rId13"/>
    <p:sldId id="342" r:id="rId14"/>
    <p:sldId id="324" r:id="rId15"/>
    <p:sldId id="261" r:id="rId16"/>
    <p:sldId id="267" r:id="rId17"/>
    <p:sldId id="334" r:id="rId18"/>
    <p:sldId id="268" r:id="rId19"/>
    <p:sldId id="270" r:id="rId20"/>
    <p:sldId id="336" r:id="rId21"/>
    <p:sldId id="271" r:id="rId22"/>
    <p:sldId id="335" r:id="rId23"/>
    <p:sldId id="330" r:id="rId24"/>
    <p:sldId id="269" r:id="rId25"/>
    <p:sldId id="341" r:id="rId26"/>
    <p:sldId id="338" r:id="rId27"/>
    <p:sldId id="328" r:id="rId28"/>
    <p:sldId id="332" r:id="rId29"/>
    <p:sldId id="264" r:id="rId30"/>
    <p:sldId id="292" r:id="rId31"/>
    <p:sldId id="293" r:id="rId32"/>
    <p:sldId id="294" r:id="rId33"/>
    <p:sldId id="295" r:id="rId34"/>
    <p:sldId id="333" r:id="rId35"/>
    <p:sldId id="331" r:id="rId36"/>
    <p:sldId id="323" r:id="rId37"/>
    <p:sldId id="326" r:id="rId38"/>
    <p:sldId id="327" r:id="rId39"/>
    <p:sldId id="340" r:id="rId40"/>
    <p:sldId id="2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276"/>
            <p14:sldId id="325"/>
            <p14:sldId id="313"/>
            <p14:sldId id="314"/>
            <p14:sldId id="315"/>
            <p14:sldId id="317"/>
            <p14:sldId id="318"/>
            <p14:sldId id="319"/>
            <p14:sldId id="320"/>
            <p14:sldId id="316"/>
            <p14:sldId id="321"/>
            <p14:sldId id="322"/>
            <p14:sldId id="342"/>
            <p14:sldId id="324"/>
            <p14:sldId id="261"/>
            <p14:sldId id="267"/>
            <p14:sldId id="334"/>
            <p14:sldId id="268"/>
            <p14:sldId id="270"/>
            <p14:sldId id="336"/>
            <p14:sldId id="271"/>
            <p14:sldId id="335"/>
            <p14:sldId id="330"/>
            <p14:sldId id="269"/>
            <p14:sldId id="341"/>
            <p14:sldId id="338"/>
            <p14:sldId id="328"/>
            <p14:sldId id="332"/>
            <p14:sldId id="264"/>
            <p14:sldId id="292"/>
            <p14:sldId id="293"/>
            <p14:sldId id="294"/>
            <p14:sldId id="295"/>
            <p14:sldId id="333"/>
            <p14:sldId id="331"/>
            <p14:sldId id="323"/>
            <p14:sldId id="326"/>
            <p14:sldId id="327"/>
            <p14:sldId id="340"/>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82809-0DB7-5C4F-BEC1-8042F6F91FD6}" v="1081" dt="2018-06-29T12:15:26.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80"/>
    <p:restoredTop sz="94659"/>
  </p:normalViewPr>
  <p:slideViewPr>
    <p:cSldViewPr snapToGrid="0" snapToObjects="1">
      <p:cViewPr varScale="1">
        <p:scale>
          <a:sx n="91" d="100"/>
          <a:sy n="91" d="100"/>
        </p:scale>
        <p:origin x="7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reet Singh" userId="b7615e1f-42ac-4400-8034-6ddacde4db85" providerId="ADAL" clId="{D04D987A-6C9E-914C-A89C-99BE283FD43A}"/>
    <pc:docChg chg="undo redo custSel addSld delSld modSld sldOrd modSection">
      <pc:chgData name="Harpreet Singh" userId="b7615e1f-42ac-4400-8034-6ddacde4db85" providerId="ADAL" clId="{D04D987A-6C9E-914C-A89C-99BE283FD43A}" dt="2018-05-30T12:39:19.915" v="1981" actId="20577"/>
      <pc:docMkLst>
        <pc:docMk/>
      </pc:docMkLst>
      <pc:sldChg chg="addSp delSp modSp add ord">
        <pc:chgData name="Harpreet Singh" userId="b7615e1f-42ac-4400-8034-6ddacde4db85" providerId="ADAL" clId="{D04D987A-6C9E-914C-A89C-99BE283FD43A}" dt="2018-05-30T06:13:06.974" v="1344" actId="20577"/>
        <pc:sldMkLst>
          <pc:docMk/>
          <pc:sldMk cId="3931514673" sldId="261"/>
        </pc:sldMkLst>
        <pc:spChg chg="add del mod">
          <ac:chgData name="Harpreet Singh" userId="b7615e1f-42ac-4400-8034-6ddacde4db85" providerId="ADAL" clId="{D04D987A-6C9E-914C-A89C-99BE283FD43A}" dt="2018-05-30T06:12:40.529" v="1339" actId="478"/>
          <ac:spMkLst>
            <pc:docMk/>
            <pc:sldMk cId="3931514673" sldId="261"/>
            <ac:spMk id="3" creationId="{27DCF78B-0739-6742-B5B0-3587666BD6C3}"/>
          </ac:spMkLst>
        </pc:spChg>
        <pc:spChg chg="add del">
          <ac:chgData name="Harpreet Singh" userId="b7615e1f-42ac-4400-8034-6ddacde4db85" providerId="ADAL" clId="{D04D987A-6C9E-914C-A89C-99BE283FD43A}" dt="2018-05-30T06:12:13.238" v="1333" actId="20577"/>
          <ac:spMkLst>
            <pc:docMk/>
            <pc:sldMk cId="3931514673" sldId="261"/>
            <ac:spMk id="16" creationId="{18D05275-66E8-C145-9F81-A3089138FBC2}"/>
          </ac:spMkLst>
        </pc:spChg>
        <pc:spChg chg="add mod">
          <ac:chgData name="Harpreet Singh" userId="b7615e1f-42ac-4400-8034-6ddacde4db85" providerId="ADAL" clId="{D04D987A-6C9E-914C-A89C-99BE283FD43A}" dt="2018-05-30T06:12:44.438" v="1340" actId="20577"/>
          <ac:spMkLst>
            <pc:docMk/>
            <pc:sldMk cId="3931514673" sldId="261"/>
            <ac:spMk id="17" creationId="{35553463-C802-3848-B1EC-C246534DE7AC}"/>
          </ac:spMkLst>
        </pc:spChg>
        <pc:spChg chg="add del mod">
          <ac:chgData name="Harpreet Singh" userId="b7615e1f-42ac-4400-8034-6ddacde4db85" providerId="ADAL" clId="{D04D987A-6C9E-914C-A89C-99BE283FD43A}" dt="2018-05-30T06:13:06.974" v="1344" actId="20577"/>
          <ac:spMkLst>
            <pc:docMk/>
            <pc:sldMk cId="3931514673" sldId="261"/>
            <ac:spMk id="20" creationId="{8780009B-1755-C44E-B370-E6358ED8F5B2}"/>
          </ac:spMkLst>
        </pc:spChg>
        <pc:spChg chg="del mod">
          <ac:chgData name="Harpreet Singh" userId="b7615e1f-42ac-4400-8034-6ddacde4db85" providerId="ADAL" clId="{D04D987A-6C9E-914C-A89C-99BE283FD43A}" dt="2018-05-30T06:12:36.473" v="1338" actId="478"/>
          <ac:spMkLst>
            <pc:docMk/>
            <pc:sldMk cId="3931514673" sldId="261"/>
            <ac:spMk id="15362" creationId="{676BBDCF-AC5D-E349-98B1-22801868A8D4}"/>
          </ac:spMkLst>
        </pc:spChg>
      </pc:sldChg>
      <pc:sldChg chg="modSp add ord">
        <pc:chgData name="Harpreet Singh" userId="b7615e1f-42ac-4400-8034-6ddacde4db85" providerId="ADAL" clId="{D04D987A-6C9E-914C-A89C-99BE283FD43A}" dt="2018-05-30T06:27:04.292" v="1794" actId="20577"/>
        <pc:sldMkLst>
          <pc:docMk/>
          <pc:sldMk cId="1812970944" sldId="264"/>
        </pc:sldMkLst>
        <pc:picChg chg="mod">
          <ac:chgData name="Harpreet Singh" userId="b7615e1f-42ac-4400-8034-6ddacde4db85" providerId="ADAL" clId="{D04D987A-6C9E-914C-A89C-99BE283FD43A}" dt="2018-05-30T06:25:56.121" v="1788" actId="1076"/>
          <ac:picMkLst>
            <pc:docMk/>
            <pc:sldMk cId="1812970944" sldId="264"/>
            <ac:picMk id="19458" creationId="{8956503A-A1EF-504A-B140-6A946FD13CE4}"/>
          </ac:picMkLst>
        </pc:picChg>
      </pc:sldChg>
      <pc:sldChg chg="addSp modSp add">
        <pc:chgData name="Harpreet Singh" userId="b7615e1f-42ac-4400-8034-6ddacde4db85" providerId="ADAL" clId="{D04D987A-6C9E-914C-A89C-99BE283FD43A}" dt="2018-05-30T12:24:16.917" v="1875" actId="20577"/>
        <pc:sldMkLst>
          <pc:docMk/>
          <pc:sldMk cId="2867313699" sldId="267"/>
        </pc:sldMkLst>
        <pc:spChg chg="mod">
          <ac:chgData name="Harpreet Singh" userId="b7615e1f-42ac-4400-8034-6ddacde4db85" providerId="ADAL" clId="{D04D987A-6C9E-914C-A89C-99BE283FD43A}" dt="2018-05-30T12:24:16.917" v="1875" actId="20577"/>
          <ac:spMkLst>
            <pc:docMk/>
            <pc:sldMk cId="2867313699" sldId="267"/>
            <ac:spMk id="21506" creationId="{05D5CC53-F3B0-FA45-A087-F24E32ADC47D}"/>
          </ac:spMkLst>
        </pc:spChg>
        <pc:picChg chg="add mod">
          <ac:chgData name="Harpreet Singh" userId="b7615e1f-42ac-4400-8034-6ddacde4db85" providerId="ADAL" clId="{D04D987A-6C9E-914C-A89C-99BE283FD43A}" dt="2018-05-30T12:24:08.776" v="1870" actId="1076"/>
          <ac:picMkLst>
            <pc:docMk/>
            <pc:sldMk cId="2867313699" sldId="267"/>
            <ac:picMk id="4" creationId="{EA2D7DDF-5177-B14A-B2B1-EB023E20242C}"/>
          </ac:picMkLst>
        </pc:picChg>
      </pc:sldChg>
      <pc:sldChg chg="addSp delSp modSp add">
        <pc:chgData name="Harpreet Singh" userId="b7615e1f-42ac-4400-8034-6ddacde4db85" providerId="ADAL" clId="{D04D987A-6C9E-914C-A89C-99BE283FD43A}" dt="2018-05-30T12:23:56.050" v="1865" actId="20577"/>
        <pc:sldMkLst>
          <pc:docMk/>
          <pc:sldMk cId="2046946266" sldId="268"/>
        </pc:sldMkLst>
        <pc:spChg chg="mod">
          <ac:chgData name="Harpreet Singh" userId="b7615e1f-42ac-4400-8034-6ddacde4db85" providerId="ADAL" clId="{D04D987A-6C9E-914C-A89C-99BE283FD43A}" dt="2018-05-30T06:16:40.550" v="1356" actId="113"/>
          <ac:spMkLst>
            <pc:docMk/>
            <pc:sldMk cId="2046946266" sldId="268"/>
            <ac:spMk id="22531" creationId="{3539FF2A-7EBD-B44C-8A6C-85B19CEA5E58}"/>
          </ac:spMkLst>
        </pc:spChg>
        <pc:picChg chg="add del mod">
          <ac:chgData name="Harpreet Singh" userId="b7615e1f-42ac-4400-8034-6ddacde4db85" providerId="ADAL" clId="{D04D987A-6C9E-914C-A89C-99BE283FD43A}" dt="2018-05-30T12:23:56.050" v="1865" actId="20577"/>
          <ac:picMkLst>
            <pc:docMk/>
            <pc:sldMk cId="2046946266" sldId="268"/>
            <ac:picMk id="2" creationId="{69BA5C79-4012-9641-8D7E-20BBF9AF9D24}"/>
          </ac:picMkLst>
        </pc:picChg>
      </pc:sldChg>
      <pc:sldChg chg="modSp add">
        <pc:chgData name="Harpreet Singh" userId="b7615e1f-42ac-4400-8034-6ddacde4db85" providerId="ADAL" clId="{D04D987A-6C9E-914C-A89C-99BE283FD43A}" dt="2018-05-30T06:22:57.843" v="1715" actId="20577"/>
        <pc:sldMkLst>
          <pc:docMk/>
          <pc:sldMk cId="2147411797" sldId="269"/>
        </pc:sldMkLst>
        <pc:spChg chg="mod">
          <ac:chgData name="Harpreet Singh" userId="b7615e1f-42ac-4400-8034-6ddacde4db85" providerId="ADAL" clId="{D04D987A-6C9E-914C-A89C-99BE283FD43A}" dt="2018-05-30T06:22:57.843" v="1715" actId="20577"/>
          <ac:spMkLst>
            <pc:docMk/>
            <pc:sldMk cId="2147411797" sldId="269"/>
            <ac:spMk id="23555" creationId="{8A990B15-74FF-1348-AC30-394AAF2CF521}"/>
          </ac:spMkLst>
        </pc:spChg>
      </pc:sldChg>
      <pc:sldChg chg="addSp delSp modSp add">
        <pc:chgData name="Harpreet Singh" userId="b7615e1f-42ac-4400-8034-6ddacde4db85" providerId="ADAL" clId="{D04D987A-6C9E-914C-A89C-99BE283FD43A}" dt="2018-05-30T12:28:59.347" v="1917" actId="20577"/>
        <pc:sldMkLst>
          <pc:docMk/>
          <pc:sldMk cId="3975290041" sldId="270"/>
        </pc:sldMkLst>
        <pc:spChg chg="mod">
          <ac:chgData name="Harpreet Singh" userId="b7615e1f-42ac-4400-8034-6ddacde4db85" providerId="ADAL" clId="{D04D987A-6C9E-914C-A89C-99BE283FD43A}" dt="2018-05-30T12:28:59.347" v="1917" actId="20577"/>
          <ac:spMkLst>
            <pc:docMk/>
            <pc:sldMk cId="3975290041" sldId="270"/>
            <ac:spMk id="24578" creationId="{03164B46-768F-3A49-A157-4262981342D6}"/>
          </ac:spMkLst>
        </pc:spChg>
        <pc:spChg chg="del mod">
          <ac:chgData name="Harpreet Singh" userId="b7615e1f-42ac-4400-8034-6ddacde4db85" providerId="ADAL" clId="{D04D987A-6C9E-914C-A89C-99BE283FD43A}" dt="2018-05-30T12:28:28.625" v="1890" actId="478"/>
          <ac:spMkLst>
            <pc:docMk/>
            <pc:sldMk cId="3975290041" sldId="270"/>
            <ac:spMk id="24579" creationId="{9904AFCD-E5AE-6043-B040-95CDE5BFB94E}"/>
          </ac:spMkLst>
        </pc:spChg>
        <pc:picChg chg="add del">
          <ac:chgData name="Harpreet Singh" userId="b7615e1f-42ac-4400-8034-6ddacde4db85" providerId="ADAL" clId="{D04D987A-6C9E-914C-A89C-99BE283FD43A}" dt="2018-05-30T12:26:55.578" v="1877" actId="20577"/>
          <ac:picMkLst>
            <pc:docMk/>
            <pc:sldMk cId="3975290041" sldId="270"/>
            <ac:picMk id="2" creationId="{10B6762D-FF82-6B49-8523-8307E273CFD4}"/>
          </ac:picMkLst>
        </pc:picChg>
        <pc:picChg chg="add mod">
          <ac:chgData name="Harpreet Singh" userId="b7615e1f-42ac-4400-8034-6ddacde4db85" providerId="ADAL" clId="{D04D987A-6C9E-914C-A89C-99BE283FD43A}" dt="2018-05-30T12:28:47.935" v="1895" actId="1076"/>
          <ac:picMkLst>
            <pc:docMk/>
            <pc:sldMk cId="3975290041" sldId="270"/>
            <ac:picMk id="3" creationId="{ADDC5119-A9E5-7640-84EF-D2E75FAAA4EB}"/>
          </ac:picMkLst>
        </pc:picChg>
      </pc:sldChg>
      <pc:sldChg chg="addSp delSp modSp add">
        <pc:chgData name="Harpreet Singh" userId="b7615e1f-42ac-4400-8034-6ddacde4db85" providerId="ADAL" clId="{D04D987A-6C9E-914C-A89C-99BE283FD43A}" dt="2018-05-30T12:27:03.549" v="1881" actId="20577"/>
        <pc:sldMkLst>
          <pc:docMk/>
          <pc:sldMk cId="1774739040" sldId="271"/>
        </pc:sldMkLst>
        <pc:picChg chg="add del mod">
          <ac:chgData name="Harpreet Singh" userId="b7615e1f-42ac-4400-8034-6ddacde4db85" providerId="ADAL" clId="{D04D987A-6C9E-914C-A89C-99BE283FD43A}" dt="2018-05-30T12:27:03.549" v="1881" actId="20577"/>
          <ac:picMkLst>
            <pc:docMk/>
            <pc:sldMk cId="1774739040" sldId="271"/>
            <ac:picMk id="2" creationId="{A2ABFB3D-55F4-A744-853A-B71514DC2368}"/>
          </ac:picMkLst>
        </pc:picChg>
      </pc:sldChg>
      <pc:sldChg chg="modSp">
        <pc:chgData name="Harpreet Singh" userId="b7615e1f-42ac-4400-8034-6ddacde4db85" providerId="ADAL" clId="{D04D987A-6C9E-914C-A89C-99BE283FD43A}" dt="2018-05-30T06:25:07.336" v="1736" actId="20577"/>
        <pc:sldMkLst>
          <pc:docMk/>
          <pc:sldMk cId="4098965065" sldId="276"/>
        </pc:sldMkLst>
        <pc:spChg chg="mod">
          <ac:chgData name="Harpreet Singh" userId="b7615e1f-42ac-4400-8034-6ddacde4db85" providerId="ADAL" clId="{D04D987A-6C9E-914C-A89C-99BE283FD43A}" dt="2018-05-30T06:25:07.336" v="1736" actId="20577"/>
          <ac:spMkLst>
            <pc:docMk/>
            <pc:sldMk cId="4098965065" sldId="276"/>
            <ac:spMk id="5" creationId="{9E336FC6-603B-5E46-AC77-04233F9076FF}"/>
          </ac:spMkLst>
        </pc:spChg>
      </pc:sldChg>
      <pc:sldChg chg="modSp">
        <pc:chgData name="Harpreet Singh" userId="b7615e1f-42ac-4400-8034-6ddacde4db85" providerId="ADAL" clId="{D04D987A-6C9E-914C-A89C-99BE283FD43A}" dt="2018-05-30T12:39:19.915" v="1981" actId="20577"/>
        <pc:sldMkLst>
          <pc:docMk/>
          <pc:sldMk cId="3329721271" sldId="289"/>
        </pc:sldMkLst>
        <pc:spChg chg="mod">
          <ac:chgData name="Harpreet Singh" userId="b7615e1f-42ac-4400-8034-6ddacde4db85" providerId="ADAL" clId="{D04D987A-6C9E-914C-A89C-99BE283FD43A}" dt="2018-05-30T12:39:19.915" v="1981" actId="20577"/>
          <ac:spMkLst>
            <pc:docMk/>
            <pc:sldMk cId="3329721271" sldId="289"/>
            <ac:spMk id="19459" creationId="{BD6DB74B-4945-0C43-9B17-DFAC8522F49D}"/>
          </ac:spMkLst>
        </pc:spChg>
      </pc:sldChg>
      <pc:sldChg chg="add">
        <pc:chgData name="Harpreet Singh" userId="b7615e1f-42ac-4400-8034-6ddacde4db85" providerId="ADAL" clId="{D04D987A-6C9E-914C-A89C-99BE283FD43A}" dt="2018-05-30T06:26:29.550" v="1789" actId="20577"/>
        <pc:sldMkLst>
          <pc:docMk/>
          <pc:sldMk cId="834522693" sldId="292"/>
        </pc:sldMkLst>
      </pc:sldChg>
      <pc:sldChg chg="addSp delSp modSp add">
        <pc:chgData name="Harpreet Singh" userId="b7615e1f-42ac-4400-8034-6ddacde4db85" providerId="ADAL" clId="{D04D987A-6C9E-914C-A89C-99BE283FD43A}" dt="2018-05-30T06:33:34.736" v="1804" actId="20577"/>
        <pc:sldMkLst>
          <pc:docMk/>
          <pc:sldMk cId="646739655" sldId="293"/>
        </pc:sldMkLst>
        <pc:spChg chg="add del mod">
          <ac:chgData name="Harpreet Singh" userId="b7615e1f-42ac-4400-8034-6ddacde4db85" providerId="ADAL" clId="{D04D987A-6C9E-914C-A89C-99BE283FD43A}" dt="2018-05-30T06:33:32.349" v="1803" actId="478"/>
          <ac:spMkLst>
            <pc:docMk/>
            <pc:sldMk cId="646739655" sldId="293"/>
            <ac:spMk id="3" creationId="{2523FB48-0EE9-9A41-AAF9-663492169564}"/>
          </ac:spMkLst>
        </pc:spChg>
        <pc:spChg chg="add del">
          <ac:chgData name="Harpreet Singh" userId="b7615e1f-42ac-4400-8034-6ddacde4db85" providerId="ADAL" clId="{D04D987A-6C9E-914C-A89C-99BE283FD43A}" dt="2018-05-30T06:33:27.864" v="1800" actId="20577"/>
          <ac:spMkLst>
            <pc:docMk/>
            <pc:sldMk cId="646739655" sldId="293"/>
            <ac:spMk id="4" creationId="{ABF342B6-CB96-E149-80CB-EC27C154994F}"/>
          </ac:spMkLst>
        </pc:spChg>
        <pc:spChg chg="add mod">
          <ac:chgData name="Harpreet Singh" userId="b7615e1f-42ac-4400-8034-6ddacde4db85" providerId="ADAL" clId="{D04D987A-6C9E-914C-A89C-99BE283FD43A}" dt="2018-05-30T06:33:34.736" v="1804" actId="20577"/>
          <ac:spMkLst>
            <pc:docMk/>
            <pc:sldMk cId="646739655" sldId="293"/>
            <ac:spMk id="7" creationId="{66829443-4FBE-9B47-A539-C516C82F6157}"/>
          </ac:spMkLst>
        </pc:spChg>
        <pc:spChg chg="del mod">
          <ac:chgData name="Harpreet Singh" userId="b7615e1f-42ac-4400-8034-6ddacde4db85" providerId="ADAL" clId="{D04D987A-6C9E-914C-A89C-99BE283FD43A}" dt="2018-05-30T06:33:29.730" v="1801" actId="478"/>
          <ac:spMkLst>
            <pc:docMk/>
            <pc:sldMk cId="646739655" sldId="293"/>
            <ac:spMk id="15362" creationId="{0E940F8A-13FD-F84D-AE5D-CCC7EEF3E333}"/>
          </ac:spMkLst>
        </pc:spChg>
      </pc:sldChg>
      <pc:sldChg chg="addSp delSp modSp add">
        <pc:chgData name="Harpreet Singh" userId="b7615e1f-42ac-4400-8034-6ddacde4db85" providerId="ADAL" clId="{D04D987A-6C9E-914C-A89C-99BE283FD43A}" dt="2018-05-30T06:33:44.432" v="1809" actId="20577"/>
        <pc:sldMkLst>
          <pc:docMk/>
          <pc:sldMk cId="435890298" sldId="294"/>
        </pc:sldMkLst>
        <pc:spChg chg="add del mod">
          <ac:chgData name="Harpreet Singh" userId="b7615e1f-42ac-4400-8034-6ddacde4db85" providerId="ADAL" clId="{D04D987A-6C9E-914C-A89C-99BE283FD43A}" dt="2018-05-30T06:33:40.755" v="1806" actId="478"/>
          <ac:spMkLst>
            <pc:docMk/>
            <pc:sldMk cId="435890298" sldId="294"/>
            <ac:spMk id="3" creationId="{578F1995-7576-234D-8543-2142441BADED}"/>
          </ac:spMkLst>
        </pc:spChg>
        <pc:spChg chg="add mod">
          <ac:chgData name="Harpreet Singh" userId="b7615e1f-42ac-4400-8034-6ddacde4db85" providerId="ADAL" clId="{D04D987A-6C9E-914C-A89C-99BE283FD43A}" dt="2018-05-30T06:33:44.432" v="1809" actId="20577"/>
          <ac:spMkLst>
            <pc:docMk/>
            <pc:sldMk cId="435890298" sldId="294"/>
            <ac:spMk id="6" creationId="{15C9825F-F7AE-7048-955C-DFF091781271}"/>
          </ac:spMkLst>
        </pc:spChg>
        <pc:spChg chg="del mod">
          <ac:chgData name="Harpreet Singh" userId="b7615e1f-42ac-4400-8034-6ddacde4db85" providerId="ADAL" clId="{D04D987A-6C9E-914C-A89C-99BE283FD43A}" dt="2018-05-30T06:33:38.727" v="1805" actId="478"/>
          <ac:spMkLst>
            <pc:docMk/>
            <pc:sldMk cId="435890298" sldId="294"/>
            <ac:spMk id="16386" creationId="{60EB5E8E-DED8-3948-B591-AA89D7D51F45}"/>
          </ac:spMkLst>
        </pc:spChg>
      </pc:sldChg>
      <pc:sldChg chg="addSp delSp modSp add">
        <pc:chgData name="Harpreet Singh" userId="b7615e1f-42ac-4400-8034-6ddacde4db85" providerId="ADAL" clId="{D04D987A-6C9E-914C-A89C-99BE283FD43A}" dt="2018-05-30T06:33:58.332" v="1814" actId="20577"/>
        <pc:sldMkLst>
          <pc:docMk/>
          <pc:sldMk cId="1243741194" sldId="295"/>
        </pc:sldMkLst>
        <pc:spChg chg="add del mod">
          <ac:chgData name="Harpreet Singh" userId="b7615e1f-42ac-4400-8034-6ddacde4db85" providerId="ADAL" clId="{D04D987A-6C9E-914C-A89C-99BE283FD43A}" dt="2018-05-30T06:33:54.294" v="1812" actId="478"/>
          <ac:spMkLst>
            <pc:docMk/>
            <pc:sldMk cId="1243741194" sldId="295"/>
            <ac:spMk id="3" creationId="{89CB1FCB-F686-0945-BD90-C08E316BBE76}"/>
          </ac:spMkLst>
        </pc:spChg>
        <pc:spChg chg="add mod">
          <ac:chgData name="Harpreet Singh" userId="b7615e1f-42ac-4400-8034-6ddacde4db85" providerId="ADAL" clId="{D04D987A-6C9E-914C-A89C-99BE283FD43A}" dt="2018-05-30T06:33:58.332" v="1814" actId="20577"/>
          <ac:spMkLst>
            <pc:docMk/>
            <pc:sldMk cId="1243741194" sldId="295"/>
            <ac:spMk id="6" creationId="{D5F03CDF-1B0C-D645-94CF-F09C36118E32}"/>
          </ac:spMkLst>
        </pc:spChg>
        <pc:spChg chg="del mod">
          <ac:chgData name="Harpreet Singh" userId="b7615e1f-42ac-4400-8034-6ddacde4db85" providerId="ADAL" clId="{D04D987A-6C9E-914C-A89C-99BE283FD43A}" dt="2018-05-30T06:33:48.088" v="1810" actId="478"/>
          <ac:spMkLst>
            <pc:docMk/>
            <pc:sldMk cId="1243741194" sldId="295"/>
            <ac:spMk id="17410" creationId="{BAE91A82-38CF-A346-8C42-5CA27E9F9E4A}"/>
          </ac:spMkLst>
        </pc:spChg>
      </pc:sldChg>
      <pc:sldChg chg="modSp">
        <pc:chgData name="Harpreet Singh" userId="b7615e1f-42ac-4400-8034-6ddacde4db85" providerId="ADAL" clId="{D04D987A-6C9E-914C-A89C-99BE283FD43A}" dt="2018-05-30T05:18:44.589" v="67" actId="20577"/>
        <pc:sldMkLst>
          <pc:docMk/>
          <pc:sldMk cId="3183392831" sldId="313"/>
        </pc:sldMkLst>
        <pc:spChg chg="mod">
          <ac:chgData name="Harpreet Singh" userId="b7615e1f-42ac-4400-8034-6ddacde4db85" providerId="ADAL" clId="{D04D987A-6C9E-914C-A89C-99BE283FD43A}" dt="2018-05-30T04:49:31.647" v="61" actId="20577"/>
          <ac:spMkLst>
            <pc:docMk/>
            <pc:sldMk cId="3183392831" sldId="313"/>
            <ac:spMk id="19458" creationId="{8A1DA425-E527-C149-B644-CAFF17856CEE}"/>
          </ac:spMkLst>
        </pc:spChg>
        <pc:spChg chg="mod">
          <ac:chgData name="Harpreet Singh" userId="b7615e1f-42ac-4400-8034-6ddacde4db85" providerId="ADAL" clId="{D04D987A-6C9E-914C-A89C-99BE283FD43A}" dt="2018-05-30T05:18:44.589" v="67" actId="20577"/>
          <ac:spMkLst>
            <pc:docMk/>
            <pc:sldMk cId="3183392831" sldId="313"/>
            <ac:spMk id="19459" creationId="{BD6DB74B-4945-0C43-9B17-DFAC8522F49D}"/>
          </ac:spMkLst>
        </pc:spChg>
      </pc:sldChg>
      <pc:sldChg chg="modSp add">
        <pc:chgData name="Harpreet Singh" userId="b7615e1f-42ac-4400-8034-6ddacde4db85" providerId="ADAL" clId="{D04D987A-6C9E-914C-A89C-99BE283FD43A}" dt="2018-05-30T05:46:58.444" v="1017" actId="20577"/>
        <pc:sldMkLst>
          <pc:docMk/>
          <pc:sldMk cId="3587644132" sldId="314"/>
        </pc:sldMkLst>
        <pc:spChg chg="mod">
          <ac:chgData name="Harpreet Singh" userId="b7615e1f-42ac-4400-8034-6ddacde4db85" providerId="ADAL" clId="{D04D987A-6C9E-914C-A89C-99BE283FD43A}" dt="2018-05-30T05:19:29.813" v="78" actId="20577"/>
          <ac:spMkLst>
            <pc:docMk/>
            <pc:sldMk cId="3587644132" sldId="314"/>
            <ac:spMk id="19458" creationId="{8A1DA425-E527-C149-B644-CAFF17856CEE}"/>
          </ac:spMkLst>
        </pc:spChg>
        <pc:spChg chg="mod">
          <ac:chgData name="Harpreet Singh" userId="b7615e1f-42ac-4400-8034-6ddacde4db85" providerId="ADAL" clId="{D04D987A-6C9E-914C-A89C-99BE283FD43A}" dt="2018-05-30T05:46:58.444" v="1017" actId="20577"/>
          <ac:spMkLst>
            <pc:docMk/>
            <pc:sldMk cId="3587644132" sldId="314"/>
            <ac:spMk id="19459" creationId="{BD6DB74B-4945-0C43-9B17-DFAC8522F49D}"/>
          </ac:spMkLst>
        </pc:spChg>
      </pc:sldChg>
      <pc:sldChg chg="modSp add">
        <pc:chgData name="Harpreet Singh" userId="b7615e1f-42ac-4400-8034-6ddacde4db85" providerId="ADAL" clId="{D04D987A-6C9E-914C-A89C-99BE283FD43A}" dt="2018-05-30T05:47:09.361" v="1026" actId="20577"/>
        <pc:sldMkLst>
          <pc:docMk/>
          <pc:sldMk cId="3426213752" sldId="315"/>
        </pc:sldMkLst>
        <pc:spChg chg="mod">
          <ac:chgData name="Harpreet Singh" userId="b7615e1f-42ac-4400-8034-6ddacde4db85" providerId="ADAL" clId="{D04D987A-6C9E-914C-A89C-99BE283FD43A}" dt="2018-05-30T05:23:37.708" v="357" actId="20577"/>
          <ac:spMkLst>
            <pc:docMk/>
            <pc:sldMk cId="3426213752" sldId="315"/>
            <ac:spMk id="19458" creationId="{8A1DA425-E527-C149-B644-CAFF17856CEE}"/>
          </ac:spMkLst>
        </pc:spChg>
        <pc:spChg chg="mod">
          <ac:chgData name="Harpreet Singh" userId="b7615e1f-42ac-4400-8034-6ddacde4db85" providerId="ADAL" clId="{D04D987A-6C9E-914C-A89C-99BE283FD43A}" dt="2018-05-30T05:47:09.361" v="1026" actId="20577"/>
          <ac:spMkLst>
            <pc:docMk/>
            <pc:sldMk cId="3426213752" sldId="315"/>
            <ac:spMk id="19459" creationId="{BD6DB74B-4945-0C43-9B17-DFAC8522F49D}"/>
          </ac:spMkLst>
        </pc:spChg>
      </pc:sldChg>
      <pc:sldChg chg="modSp add">
        <pc:chgData name="Harpreet Singh" userId="b7615e1f-42ac-4400-8034-6ddacde4db85" providerId="ADAL" clId="{D04D987A-6C9E-914C-A89C-99BE283FD43A}" dt="2018-05-30T05:55:41.348" v="1147" actId="20577"/>
        <pc:sldMkLst>
          <pc:docMk/>
          <pc:sldMk cId="139834777" sldId="316"/>
        </pc:sldMkLst>
        <pc:spChg chg="mod">
          <ac:chgData name="Harpreet Singh" userId="b7615e1f-42ac-4400-8034-6ddacde4db85" providerId="ADAL" clId="{D04D987A-6C9E-914C-A89C-99BE283FD43A}" dt="2018-05-30T05:55:41.348" v="1147" actId="20577"/>
          <ac:spMkLst>
            <pc:docMk/>
            <pc:sldMk cId="139834777" sldId="316"/>
            <ac:spMk id="19459" creationId="{BD6DB74B-4945-0C43-9B17-DFAC8522F49D}"/>
          </ac:spMkLst>
        </pc:spChg>
      </pc:sldChg>
      <pc:sldChg chg="modSp add">
        <pc:chgData name="Harpreet Singh" userId="b7615e1f-42ac-4400-8034-6ddacde4db85" providerId="ADAL" clId="{D04D987A-6C9E-914C-A89C-99BE283FD43A}" dt="2018-05-30T05:32:26.384" v="582" actId="20577"/>
        <pc:sldMkLst>
          <pc:docMk/>
          <pc:sldMk cId="1319595663" sldId="317"/>
        </pc:sldMkLst>
        <pc:spChg chg="mod">
          <ac:chgData name="Harpreet Singh" userId="b7615e1f-42ac-4400-8034-6ddacde4db85" providerId="ADAL" clId="{D04D987A-6C9E-914C-A89C-99BE283FD43A}" dt="2018-05-30T05:27:28.585" v="500" actId="20577"/>
          <ac:spMkLst>
            <pc:docMk/>
            <pc:sldMk cId="1319595663" sldId="317"/>
            <ac:spMk id="19458" creationId="{8A1DA425-E527-C149-B644-CAFF17856CEE}"/>
          </ac:spMkLst>
        </pc:spChg>
        <pc:spChg chg="mod">
          <ac:chgData name="Harpreet Singh" userId="b7615e1f-42ac-4400-8034-6ddacde4db85" providerId="ADAL" clId="{D04D987A-6C9E-914C-A89C-99BE283FD43A}" dt="2018-05-30T05:32:26.384" v="582" actId="20577"/>
          <ac:spMkLst>
            <pc:docMk/>
            <pc:sldMk cId="1319595663" sldId="317"/>
            <ac:spMk id="19459" creationId="{BD6DB74B-4945-0C43-9B17-DFAC8522F49D}"/>
          </ac:spMkLst>
        </pc:spChg>
      </pc:sldChg>
      <pc:sldChg chg="modSp add">
        <pc:chgData name="Harpreet Singh" userId="b7615e1f-42ac-4400-8034-6ddacde4db85" providerId="ADAL" clId="{D04D987A-6C9E-914C-A89C-99BE283FD43A}" dt="2018-05-30T05:34:55.021" v="616" actId="20577"/>
        <pc:sldMkLst>
          <pc:docMk/>
          <pc:sldMk cId="1520439383" sldId="318"/>
        </pc:sldMkLst>
        <pc:spChg chg="mod">
          <ac:chgData name="Harpreet Singh" userId="b7615e1f-42ac-4400-8034-6ddacde4db85" providerId="ADAL" clId="{D04D987A-6C9E-914C-A89C-99BE283FD43A}" dt="2018-05-30T05:32:37.780" v="586" actId="20577"/>
          <ac:spMkLst>
            <pc:docMk/>
            <pc:sldMk cId="1520439383" sldId="318"/>
            <ac:spMk id="19458" creationId="{8A1DA425-E527-C149-B644-CAFF17856CEE}"/>
          </ac:spMkLst>
        </pc:spChg>
        <pc:spChg chg="mod">
          <ac:chgData name="Harpreet Singh" userId="b7615e1f-42ac-4400-8034-6ddacde4db85" providerId="ADAL" clId="{D04D987A-6C9E-914C-A89C-99BE283FD43A}" dt="2018-05-30T05:34:55.021" v="616" actId="20577"/>
          <ac:spMkLst>
            <pc:docMk/>
            <pc:sldMk cId="1520439383" sldId="318"/>
            <ac:spMk id="19459" creationId="{BD6DB74B-4945-0C43-9B17-DFAC8522F49D}"/>
          </ac:spMkLst>
        </pc:spChg>
      </pc:sldChg>
      <pc:sldChg chg="modSp add">
        <pc:chgData name="Harpreet Singh" userId="b7615e1f-42ac-4400-8034-6ddacde4db85" providerId="ADAL" clId="{D04D987A-6C9E-914C-A89C-99BE283FD43A}" dt="2018-05-30T05:39:20.874" v="737" actId="20577"/>
        <pc:sldMkLst>
          <pc:docMk/>
          <pc:sldMk cId="4140784506" sldId="319"/>
        </pc:sldMkLst>
        <pc:spChg chg="mod">
          <ac:chgData name="Harpreet Singh" userId="b7615e1f-42ac-4400-8034-6ddacde4db85" providerId="ADAL" clId="{D04D987A-6C9E-914C-A89C-99BE283FD43A}" dt="2018-05-30T05:35:05.419" v="620" actId="20577"/>
          <ac:spMkLst>
            <pc:docMk/>
            <pc:sldMk cId="4140784506" sldId="319"/>
            <ac:spMk id="19458" creationId="{8A1DA425-E527-C149-B644-CAFF17856CEE}"/>
          </ac:spMkLst>
        </pc:spChg>
        <pc:spChg chg="mod">
          <ac:chgData name="Harpreet Singh" userId="b7615e1f-42ac-4400-8034-6ddacde4db85" providerId="ADAL" clId="{D04D987A-6C9E-914C-A89C-99BE283FD43A}" dt="2018-05-30T05:39:20.874" v="737" actId="20577"/>
          <ac:spMkLst>
            <pc:docMk/>
            <pc:sldMk cId="4140784506" sldId="319"/>
            <ac:spMk id="19459" creationId="{BD6DB74B-4945-0C43-9B17-DFAC8522F49D}"/>
          </ac:spMkLst>
        </pc:spChg>
      </pc:sldChg>
      <pc:sldChg chg="modSp add">
        <pc:chgData name="Harpreet Singh" userId="b7615e1f-42ac-4400-8034-6ddacde4db85" providerId="ADAL" clId="{D04D987A-6C9E-914C-A89C-99BE283FD43A}" dt="2018-05-30T05:41:35.225" v="845" actId="20577"/>
        <pc:sldMkLst>
          <pc:docMk/>
          <pc:sldMk cId="574097254" sldId="320"/>
        </pc:sldMkLst>
        <pc:spChg chg="mod">
          <ac:chgData name="Harpreet Singh" userId="b7615e1f-42ac-4400-8034-6ddacde4db85" providerId="ADAL" clId="{D04D987A-6C9E-914C-A89C-99BE283FD43A}" dt="2018-05-30T05:40:11.519" v="765" actId="20577"/>
          <ac:spMkLst>
            <pc:docMk/>
            <pc:sldMk cId="574097254" sldId="320"/>
            <ac:spMk id="19458" creationId="{8A1DA425-E527-C149-B644-CAFF17856CEE}"/>
          </ac:spMkLst>
        </pc:spChg>
        <pc:spChg chg="mod">
          <ac:chgData name="Harpreet Singh" userId="b7615e1f-42ac-4400-8034-6ddacde4db85" providerId="ADAL" clId="{D04D987A-6C9E-914C-A89C-99BE283FD43A}" dt="2018-05-30T05:41:35.225" v="845" actId="20577"/>
          <ac:spMkLst>
            <pc:docMk/>
            <pc:sldMk cId="574097254" sldId="320"/>
            <ac:spMk id="19459" creationId="{BD6DB74B-4945-0C43-9B17-DFAC8522F49D}"/>
          </ac:spMkLst>
        </pc:spChg>
      </pc:sldChg>
      <pc:sldChg chg="modSp add">
        <pc:chgData name="Harpreet Singh" userId="b7615e1f-42ac-4400-8034-6ddacde4db85" providerId="ADAL" clId="{D04D987A-6C9E-914C-A89C-99BE283FD43A}" dt="2018-05-30T05:57:32.849" v="1150" actId="113"/>
        <pc:sldMkLst>
          <pc:docMk/>
          <pc:sldMk cId="3692578706" sldId="321"/>
        </pc:sldMkLst>
        <pc:spChg chg="mod">
          <ac:chgData name="Harpreet Singh" userId="b7615e1f-42ac-4400-8034-6ddacde4db85" providerId="ADAL" clId="{D04D987A-6C9E-914C-A89C-99BE283FD43A}" dt="2018-05-30T05:57:32.849" v="1150" actId="113"/>
          <ac:spMkLst>
            <pc:docMk/>
            <pc:sldMk cId="3692578706" sldId="321"/>
            <ac:spMk id="19459" creationId="{BD6DB74B-4945-0C43-9B17-DFAC8522F49D}"/>
          </ac:spMkLst>
        </pc:spChg>
      </pc:sldChg>
      <pc:sldChg chg="modSp add">
        <pc:chgData name="Harpreet Singh" userId="b7615e1f-42ac-4400-8034-6ddacde4db85" providerId="ADAL" clId="{D04D987A-6C9E-914C-A89C-99BE283FD43A}" dt="2018-05-30T05:50:37.328" v="1077" actId="20577"/>
        <pc:sldMkLst>
          <pc:docMk/>
          <pc:sldMk cId="880062662" sldId="322"/>
        </pc:sldMkLst>
        <pc:spChg chg="mod">
          <ac:chgData name="Harpreet Singh" userId="b7615e1f-42ac-4400-8034-6ddacde4db85" providerId="ADAL" clId="{D04D987A-6C9E-914C-A89C-99BE283FD43A}" dt="2018-05-30T05:50:37.328" v="1077" actId="20577"/>
          <ac:spMkLst>
            <pc:docMk/>
            <pc:sldMk cId="880062662" sldId="322"/>
            <ac:spMk id="19459" creationId="{BD6DB74B-4945-0C43-9B17-DFAC8522F49D}"/>
          </ac:spMkLst>
        </pc:spChg>
      </pc:sldChg>
      <pc:sldChg chg="modSp add ord">
        <pc:chgData name="Harpreet Singh" userId="b7615e1f-42ac-4400-8034-6ddacde4db85" providerId="ADAL" clId="{D04D987A-6C9E-914C-A89C-99BE283FD43A}" dt="2018-05-30T06:05:40.532" v="1203" actId="113"/>
        <pc:sldMkLst>
          <pc:docMk/>
          <pc:sldMk cId="4085535686" sldId="323"/>
        </pc:sldMkLst>
        <pc:spChg chg="mod">
          <ac:chgData name="Harpreet Singh" userId="b7615e1f-42ac-4400-8034-6ddacde4db85" providerId="ADAL" clId="{D04D987A-6C9E-914C-A89C-99BE283FD43A}" dt="2018-05-30T06:04:34.087" v="1200" actId="20577"/>
          <ac:spMkLst>
            <pc:docMk/>
            <pc:sldMk cId="4085535686" sldId="323"/>
            <ac:spMk id="19458" creationId="{8A1DA425-E527-C149-B644-CAFF17856CEE}"/>
          </ac:spMkLst>
        </pc:spChg>
        <pc:spChg chg="mod">
          <ac:chgData name="Harpreet Singh" userId="b7615e1f-42ac-4400-8034-6ddacde4db85" providerId="ADAL" clId="{D04D987A-6C9E-914C-A89C-99BE283FD43A}" dt="2018-05-30T06:05:40.532" v="1203" actId="113"/>
          <ac:spMkLst>
            <pc:docMk/>
            <pc:sldMk cId="4085535686" sldId="323"/>
            <ac:spMk id="19459" creationId="{BD6DB74B-4945-0C43-9B17-DFAC8522F49D}"/>
          </ac:spMkLst>
        </pc:spChg>
      </pc:sldChg>
      <pc:sldChg chg="modSp add">
        <pc:chgData name="Harpreet Singh" userId="b7615e1f-42ac-4400-8034-6ddacde4db85" providerId="ADAL" clId="{D04D987A-6C9E-914C-A89C-99BE283FD43A}" dt="2018-05-30T06:24:01.419" v="1730" actId="20577"/>
        <pc:sldMkLst>
          <pc:docMk/>
          <pc:sldMk cId="1501756415" sldId="324"/>
        </pc:sldMkLst>
        <pc:spChg chg="mod">
          <ac:chgData name="Harpreet Singh" userId="b7615e1f-42ac-4400-8034-6ddacde4db85" providerId="ADAL" clId="{D04D987A-6C9E-914C-A89C-99BE283FD43A}" dt="2018-05-30T06:24:01.419" v="1730" actId="20577"/>
          <ac:spMkLst>
            <pc:docMk/>
            <pc:sldMk cId="1501756415" sldId="324"/>
            <ac:spMk id="5" creationId="{9E336FC6-603B-5E46-AC77-04233F9076FF}"/>
          </ac:spMkLst>
        </pc:spChg>
      </pc:sldChg>
      <pc:sldChg chg="modSp add">
        <pc:chgData name="Harpreet Singh" userId="b7615e1f-42ac-4400-8034-6ddacde4db85" providerId="ADAL" clId="{D04D987A-6C9E-914C-A89C-99BE283FD43A}" dt="2018-05-30T06:03:40.601" v="1165" actId="20577"/>
        <pc:sldMkLst>
          <pc:docMk/>
          <pc:sldMk cId="1584977474" sldId="325"/>
        </pc:sldMkLst>
        <pc:spChg chg="mod">
          <ac:chgData name="Harpreet Singh" userId="b7615e1f-42ac-4400-8034-6ddacde4db85" providerId="ADAL" clId="{D04D987A-6C9E-914C-A89C-99BE283FD43A}" dt="2018-05-30T06:03:40.601" v="1165" actId="20577"/>
          <ac:spMkLst>
            <pc:docMk/>
            <pc:sldMk cId="1584977474" sldId="325"/>
            <ac:spMk id="5" creationId="{9E336FC6-603B-5E46-AC77-04233F9076FF}"/>
          </ac:spMkLst>
        </pc:spChg>
      </pc:sldChg>
      <pc:sldChg chg="modSp add">
        <pc:chgData name="Harpreet Singh" userId="b7615e1f-42ac-4400-8034-6ddacde4db85" providerId="ADAL" clId="{D04D987A-6C9E-914C-A89C-99BE283FD43A}" dt="2018-05-30T06:07:02.966" v="1221" actId="20577"/>
        <pc:sldMkLst>
          <pc:docMk/>
          <pc:sldMk cId="655901303" sldId="326"/>
        </pc:sldMkLst>
        <pc:spChg chg="mod">
          <ac:chgData name="Harpreet Singh" userId="b7615e1f-42ac-4400-8034-6ddacde4db85" providerId="ADAL" clId="{D04D987A-6C9E-914C-A89C-99BE283FD43A}" dt="2018-05-30T06:06:15.792" v="1215" actId="20577"/>
          <ac:spMkLst>
            <pc:docMk/>
            <pc:sldMk cId="655901303" sldId="326"/>
            <ac:spMk id="19458" creationId="{8A1DA425-E527-C149-B644-CAFF17856CEE}"/>
          </ac:spMkLst>
        </pc:spChg>
        <pc:spChg chg="mod">
          <ac:chgData name="Harpreet Singh" userId="b7615e1f-42ac-4400-8034-6ddacde4db85" providerId="ADAL" clId="{D04D987A-6C9E-914C-A89C-99BE283FD43A}" dt="2018-05-30T06:07:02.966" v="1221" actId="20577"/>
          <ac:spMkLst>
            <pc:docMk/>
            <pc:sldMk cId="655901303" sldId="326"/>
            <ac:spMk id="19459" creationId="{BD6DB74B-4945-0C43-9B17-DFAC8522F49D}"/>
          </ac:spMkLst>
        </pc:spChg>
      </pc:sldChg>
      <pc:sldChg chg="modSp add">
        <pc:chgData name="Harpreet Singh" userId="b7615e1f-42ac-4400-8034-6ddacde4db85" providerId="ADAL" clId="{D04D987A-6C9E-914C-A89C-99BE283FD43A}" dt="2018-05-30T06:08:42.067" v="1280" actId="20577"/>
        <pc:sldMkLst>
          <pc:docMk/>
          <pc:sldMk cId="2367932236" sldId="327"/>
        </pc:sldMkLst>
        <pc:spChg chg="mod">
          <ac:chgData name="Harpreet Singh" userId="b7615e1f-42ac-4400-8034-6ddacde4db85" providerId="ADAL" clId="{D04D987A-6C9E-914C-A89C-99BE283FD43A}" dt="2018-05-30T06:08:01.995" v="1258" actId="20577"/>
          <ac:spMkLst>
            <pc:docMk/>
            <pc:sldMk cId="2367932236" sldId="327"/>
            <ac:spMk id="19458" creationId="{8A1DA425-E527-C149-B644-CAFF17856CEE}"/>
          </ac:spMkLst>
        </pc:spChg>
        <pc:spChg chg="mod">
          <ac:chgData name="Harpreet Singh" userId="b7615e1f-42ac-4400-8034-6ddacde4db85" providerId="ADAL" clId="{D04D987A-6C9E-914C-A89C-99BE283FD43A}" dt="2018-05-30T06:08:42.067" v="1280" actId="20577"/>
          <ac:spMkLst>
            <pc:docMk/>
            <pc:sldMk cId="2367932236" sldId="327"/>
            <ac:spMk id="19459" creationId="{BD6DB74B-4945-0C43-9B17-DFAC8522F49D}"/>
          </ac:spMkLst>
        </pc:spChg>
      </pc:sldChg>
      <pc:sldChg chg="modSp add">
        <pc:chgData name="Harpreet Singh" userId="b7615e1f-42ac-4400-8034-6ddacde4db85" providerId="ADAL" clId="{D04D987A-6C9E-914C-A89C-99BE283FD43A}" dt="2018-05-30T06:25:21.495" v="1766" actId="20577"/>
        <pc:sldMkLst>
          <pc:docMk/>
          <pc:sldMk cId="954680674" sldId="328"/>
        </pc:sldMkLst>
        <pc:spChg chg="mod">
          <ac:chgData name="Harpreet Singh" userId="b7615e1f-42ac-4400-8034-6ddacde4db85" providerId="ADAL" clId="{D04D987A-6C9E-914C-A89C-99BE283FD43A}" dt="2018-05-30T06:25:21.495" v="1766" actId="20577"/>
          <ac:spMkLst>
            <pc:docMk/>
            <pc:sldMk cId="954680674" sldId="328"/>
            <ac:spMk id="5" creationId="{9E336FC6-603B-5E46-AC77-04233F9076FF}"/>
          </ac:spMkLst>
        </pc:spChg>
      </pc:sldChg>
      <pc:sldChg chg="addSp delSp modSp add">
        <pc:chgData name="Harpreet Singh" userId="b7615e1f-42ac-4400-8034-6ddacde4db85" providerId="ADAL" clId="{D04D987A-6C9E-914C-A89C-99BE283FD43A}" dt="2018-05-30T06:21:53.197" v="1630" actId="20577"/>
        <pc:sldMkLst>
          <pc:docMk/>
          <pc:sldMk cId="3634172989" sldId="330"/>
        </pc:sldMkLst>
        <pc:spChg chg="add del">
          <ac:chgData name="Harpreet Singh" userId="b7615e1f-42ac-4400-8034-6ddacde4db85" providerId="ADAL" clId="{D04D987A-6C9E-914C-A89C-99BE283FD43A}" dt="2018-05-30T06:20:59.544" v="1569" actId="20577"/>
          <ac:spMkLst>
            <pc:docMk/>
            <pc:sldMk cId="3634172989" sldId="330"/>
            <ac:spMk id="3" creationId="{7D06F0D5-608B-E643-9EB3-DCAB443F9A22}"/>
          </ac:spMkLst>
        </pc:spChg>
        <pc:spChg chg="mod">
          <ac:chgData name="Harpreet Singh" userId="b7615e1f-42ac-4400-8034-6ddacde4db85" providerId="ADAL" clId="{D04D987A-6C9E-914C-A89C-99BE283FD43A}" dt="2018-05-30T06:17:32.874" v="1388" actId="20577"/>
          <ac:spMkLst>
            <pc:docMk/>
            <pc:sldMk cId="3634172989" sldId="330"/>
            <ac:spMk id="25602" creationId="{8ABE63B0-D731-CD47-81B2-6DC18D8C4399}"/>
          </ac:spMkLst>
        </pc:spChg>
        <pc:spChg chg="mod">
          <ac:chgData name="Harpreet Singh" userId="b7615e1f-42ac-4400-8034-6ddacde4db85" providerId="ADAL" clId="{D04D987A-6C9E-914C-A89C-99BE283FD43A}" dt="2018-05-30T06:21:53.197" v="1630" actId="20577"/>
          <ac:spMkLst>
            <pc:docMk/>
            <pc:sldMk cId="3634172989" sldId="330"/>
            <ac:spMk id="25603" creationId="{069AA84C-E877-A94F-B3BA-BFD2320ABF4F}"/>
          </ac:spMkLst>
        </pc:spChg>
        <pc:graphicFrameChg chg="add del">
          <ac:chgData name="Harpreet Singh" userId="b7615e1f-42ac-4400-8034-6ddacde4db85" providerId="ADAL" clId="{D04D987A-6C9E-914C-A89C-99BE283FD43A}" dt="2018-05-30T06:20:38.558" v="1567" actId="20577"/>
          <ac:graphicFrameMkLst>
            <pc:docMk/>
            <pc:sldMk cId="3634172989" sldId="330"/>
            <ac:graphicFrameMk id="2" creationId="{F25F0B25-15C3-F146-AAA9-0DED7CFF60F0}"/>
          </ac:graphicFrameMkLst>
        </pc:graphicFrameChg>
      </pc:sldChg>
      <pc:sldChg chg="addSp delSp modSp add">
        <pc:chgData name="Harpreet Singh" userId="b7615e1f-42ac-4400-8034-6ddacde4db85" providerId="ADAL" clId="{D04D987A-6C9E-914C-A89C-99BE283FD43A}" dt="2018-05-30T06:33:13.069" v="1797" actId="20577"/>
        <pc:sldMkLst>
          <pc:docMk/>
          <pc:sldMk cId="1395304236" sldId="331"/>
        </pc:sldMkLst>
        <pc:spChg chg="add del">
          <ac:chgData name="Harpreet Singh" userId="b7615e1f-42ac-4400-8034-6ddacde4db85" providerId="ADAL" clId="{D04D987A-6C9E-914C-A89C-99BE283FD43A}" dt="2018-05-30T06:33:13.069" v="1797" actId="20577"/>
          <ac:spMkLst>
            <pc:docMk/>
            <pc:sldMk cId="1395304236" sldId="331"/>
            <ac:spMk id="2" creationId="{0CE99B14-EFF7-1848-B46D-5F60A17DED71}"/>
          </ac:spMkLst>
        </pc:spChg>
        <pc:spChg chg="mod">
          <ac:chgData name="Harpreet Singh" userId="b7615e1f-42ac-4400-8034-6ddacde4db85" providerId="ADAL" clId="{D04D987A-6C9E-914C-A89C-99BE283FD43A}" dt="2018-05-30T06:25:11.944" v="1738" actId="20577"/>
          <ac:spMkLst>
            <pc:docMk/>
            <pc:sldMk cId="1395304236" sldId="331"/>
            <ac:spMk id="5" creationId="{9E336FC6-603B-5E46-AC77-04233F9076FF}"/>
          </ac:spMkLst>
        </pc:spChg>
      </pc:sldChg>
      <pc:sldChg chg="modSp add ord">
        <pc:chgData name="Harpreet Singh" userId="b7615e1f-42ac-4400-8034-6ddacde4db85" providerId="ADAL" clId="{D04D987A-6C9E-914C-A89C-99BE283FD43A}" dt="2018-05-30T06:27:09.934" v="1795" actId="20577"/>
        <pc:sldMkLst>
          <pc:docMk/>
          <pc:sldMk cId="3416461888" sldId="332"/>
        </pc:sldMkLst>
        <pc:spChg chg="mod">
          <ac:chgData name="Harpreet Singh" userId="b7615e1f-42ac-4400-8034-6ddacde4db85" providerId="ADAL" clId="{D04D987A-6C9E-914C-A89C-99BE283FD43A}" dt="2018-05-30T06:25:29.983" v="1783" actId="20577"/>
          <ac:spMkLst>
            <pc:docMk/>
            <pc:sldMk cId="3416461888" sldId="332"/>
            <ac:spMk id="23554" creationId="{1CB1B35C-40D1-7844-A164-7F714A84985C}"/>
          </ac:spMkLst>
        </pc:spChg>
      </pc:sldChg>
      <pc:sldChg chg="addSp delSp modSp add">
        <pc:chgData name="Harpreet Singh" userId="b7615e1f-42ac-4400-8034-6ddacde4db85" providerId="ADAL" clId="{D04D987A-6C9E-914C-A89C-99BE283FD43A}" dt="2018-05-30T06:34:32.850" v="1849" actId="20577"/>
        <pc:sldMkLst>
          <pc:docMk/>
          <pc:sldMk cId="695228326" sldId="333"/>
        </pc:sldMkLst>
        <pc:spChg chg="add del mod">
          <ac:chgData name="Harpreet Singh" userId="b7615e1f-42ac-4400-8034-6ddacde4db85" providerId="ADAL" clId="{D04D987A-6C9E-914C-A89C-99BE283FD43A}" dt="2018-05-30T06:34:04.194" v="1817" actId="478"/>
          <ac:spMkLst>
            <pc:docMk/>
            <pc:sldMk cId="695228326" sldId="333"/>
            <ac:spMk id="3" creationId="{41D30DFC-A1F6-5A4E-9615-7CFD8CAC306C}"/>
          </ac:spMkLst>
        </pc:spChg>
        <pc:spChg chg="add mod">
          <ac:chgData name="Harpreet Singh" userId="b7615e1f-42ac-4400-8034-6ddacde4db85" providerId="ADAL" clId="{D04D987A-6C9E-914C-A89C-99BE283FD43A}" dt="2018-05-30T06:34:10.332" v="1835" actId="20577"/>
          <ac:spMkLst>
            <pc:docMk/>
            <pc:sldMk cId="695228326" sldId="333"/>
            <ac:spMk id="6" creationId="{BE3148DD-566E-A44F-A032-5890484F02FC}"/>
          </ac:spMkLst>
        </pc:spChg>
        <pc:spChg chg="del">
          <ac:chgData name="Harpreet Singh" userId="b7615e1f-42ac-4400-8034-6ddacde4db85" providerId="ADAL" clId="{D04D987A-6C9E-914C-A89C-99BE283FD43A}" dt="2018-05-30T06:34:02.072" v="1815" actId="478"/>
          <ac:spMkLst>
            <pc:docMk/>
            <pc:sldMk cId="695228326" sldId="333"/>
            <ac:spMk id="17410" creationId="{BAE91A82-38CF-A346-8C42-5CA27E9F9E4A}"/>
          </ac:spMkLst>
        </pc:spChg>
        <pc:spChg chg="mod">
          <ac:chgData name="Harpreet Singh" userId="b7615e1f-42ac-4400-8034-6ddacde4db85" providerId="ADAL" clId="{D04D987A-6C9E-914C-A89C-99BE283FD43A}" dt="2018-05-30T06:34:32.850" v="1849" actId="20577"/>
          <ac:spMkLst>
            <pc:docMk/>
            <pc:sldMk cId="695228326" sldId="333"/>
            <ac:spMk id="17411" creationId="{A34CE2A6-4868-9946-9892-81B6B812EF1B}"/>
          </ac:spMkLst>
        </pc:spChg>
      </pc:sldChg>
      <pc:sldChg chg="modSp add">
        <pc:chgData name="Harpreet Singh" userId="b7615e1f-42ac-4400-8034-6ddacde4db85" providerId="ADAL" clId="{D04D987A-6C9E-914C-A89C-99BE283FD43A}" dt="2018-05-30T12:21:36.390" v="1859" actId="12"/>
        <pc:sldMkLst>
          <pc:docMk/>
          <pc:sldMk cId="1510616581" sldId="334"/>
        </pc:sldMkLst>
        <pc:spChg chg="mod">
          <ac:chgData name="Harpreet Singh" userId="b7615e1f-42ac-4400-8034-6ddacde4db85" providerId="ADAL" clId="{D04D987A-6C9E-914C-A89C-99BE283FD43A}" dt="2018-05-30T12:21:25.532" v="1856" actId="20577"/>
          <ac:spMkLst>
            <pc:docMk/>
            <pc:sldMk cId="1510616581" sldId="334"/>
            <ac:spMk id="21506" creationId="{05D5CC53-F3B0-FA45-A087-F24E32ADC47D}"/>
          </ac:spMkLst>
        </pc:spChg>
        <pc:spChg chg="mod">
          <ac:chgData name="Harpreet Singh" userId="b7615e1f-42ac-4400-8034-6ddacde4db85" providerId="ADAL" clId="{D04D987A-6C9E-914C-A89C-99BE283FD43A}" dt="2018-05-30T12:21:36.390" v="1859" actId="12"/>
          <ac:spMkLst>
            <pc:docMk/>
            <pc:sldMk cId="1510616581" sldId="334"/>
            <ac:spMk id="21507" creationId="{4A849A12-303C-3C44-B32A-258E87355C6B}"/>
          </ac:spMkLst>
        </pc:spChg>
      </pc:sldChg>
      <pc:sldChg chg="addSp delSp modSp add">
        <pc:chgData name="Harpreet Singh" userId="b7615e1f-42ac-4400-8034-6ddacde4db85" providerId="ADAL" clId="{D04D987A-6C9E-914C-A89C-99BE283FD43A}" dt="2018-05-30T12:27:28.617" v="1888" actId="14100"/>
        <pc:sldMkLst>
          <pc:docMk/>
          <pc:sldMk cId="2896685644" sldId="335"/>
        </pc:sldMkLst>
        <pc:spChg chg="del mod">
          <ac:chgData name="Harpreet Singh" userId="b7615e1f-42ac-4400-8034-6ddacde4db85" providerId="ADAL" clId="{D04D987A-6C9E-914C-A89C-99BE283FD43A}" dt="2018-05-30T12:27:17.112" v="1885" actId="478"/>
          <ac:spMkLst>
            <pc:docMk/>
            <pc:sldMk cId="2896685644" sldId="335"/>
            <ac:spMk id="25603" creationId="{069AA84C-E877-A94F-B3BA-BFD2320ABF4F}"/>
          </ac:spMkLst>
        </pc:spChg>
        <pc:picChg chg="add mod">
          <ac:chgData name="Harpreet Singh" userId="b7615e1f-42ac-4400-8034-6ddacde4db85" providerId="ADAL" clId="{D04D987A-6C9E-914C-A89C-99BE283FD43A}" dt="2018-05-30T12:27:28.617" v="1888" actId="14100"/>
          <ac:picMkLst>
            <pc:docMk/>
            <pc:sldMk cId="2896685644" sldId="335"/>
            <ac:picMk id="2" creationId="{100BCA82-8617-8D46-8B9C-6B341CDCDF26}"/>
          </ac:picMkLst>
        </pc:picChg>
      </pc:sldChg>
      <pc:sldChg chg="addSp delSp modSp add">
        <pc:chgData name="Harpreet Singh" userId="b7615e1f-42ac-4400-8034-6ddacde4db85" providerId="ADAL" clId="{D04D987A-6C9E-914C-A89C-99BE283FD43A}" dt="2018-05-30T12:37:02.598" v="1978" actId="20577"/>
        <pc:sldMkLst>
          <pc:docMk/>
          <pc:sldMk cId="4098110422" sldId="336"/>
        </pc:sldMkLst>
        <pc:spChg chg="add mod">
          <ac:chgData name="Harpreet Singh" userId="b7615e1f-42ac-4400-8034-6ddacde4db85" providerId="ADAL" clId="{D04D987A-6C9E-914C-A89C-99BE283FD43A}" dt="2018-05-30T12:37:02.598" v="1978" actId="20577"/>
          <ac:spMkLst>
            <pc:docMk/>
            <pc:sldMk cId="4098110422" sldId="336"/>
            <ac:spMk id="2" creationId="{D400204E-D215-AB45-A398-2FF66AF57415}"/>
          </ac:spMkLst>
        </pc:spChg>
        <pc:spChg chg="mod">
          <ac:chgData name="Harpreet Singh" userId="b7615e1f-42ac-4400-8034-6ddacde4db85" providerId="ADAL" clId="{D04D987A-6C9E-914C-A89C-99BE283FD43A}" dt="2018-05-30T12:30:01.514" v="1930" actId="108"/>
          <ac:spMkLst>
            <pc:docMk/>
            <pc:sldMk cId="4098110422" sldId="336"/>
            <ac:spMk id="24578" creationId="{03164B46-768F-3A49-A157-4262981342D6}"/>
          </ac:spMkLst>
        </pc:spChg>
        <pc:picChg chg="del">
          <ac:chgData name="Harpreet Singh" userId="b7615e1f-42ac-4400-8034-6ddacde4db85" providerId="ADAL" clId="{D04D987A-6C9E-914C-A89C-99BE283FD43A}" dt="2018-05-30T12:29:43.226" v="1919" actId="478"/>
          <ac:picMkLst>
            <pc:docMk/>
            <pc:sldMk cId="4098110422" sldId="336"/>
            <ac:picMk id="3" creationId="{ADDC5119-A9E5-7640-84EF-D2E75FAAA4EB}"/>
          </ac:picMkLst>
        </pc:picChg>
      </pc:sldChg>
    </pc:docChg>
  </pc:docChgLst>
  <pc:docChgLst>
    <pc:chgData name="Harpreet Singh" userId="b7615e1f-42ac-4400-8034-6ddacde4db85" providerId="ADAL" clId="{63382809-0DB7-5C4F-BEC1-8042F6F91FD6}"/>
    <pc:docChg chg="undo custSel addSld delSld modSld sldOrd modSection">
      <pc:chgData name="Harpreet Singh" userId="b7615e1f-42ac-4400-8034-6ddacde4db85" providerId="ADAL" clId="{63382809-0DB7-5C4F-BEC1-8042F6F91FD6}" dt="2018-06-29T12:15:26.887" v="1080" actId="313"/>
      <pc:docMkLst>
        <pc:docMk/>
      </pc:docMkLst>
      <pc:sldChg chg="modSp">
        <pc:chgData name="Harpreet Singh" userId="b7615e1f-42ac-4400-8034-6ddacde4db85" providerId="ADAL" clId="{63382809-0DB7-5C4F-BEC1-8042F6F91FD6}" dt="2018-06-29T01:38:04.192" v="2" actId="20577"/>
        <pc:sldMkLst>
          <pc:docMk/>
          <pc:sldMk cId="3426213752" sldId="315"/>
        </pc:sldMkLst>
        <pc:spChg chg="mod">
          <ac:chgData name="Harpreet Singh" userId="b7615e1f-42ac-4400-8034-6ddacde4db85" providerId="ADAL" clId="{63382809-0DB7-5C4F-BEC1-8042F6F91FD6}" dt="2018-06-29T01:38:04.192" v="2" actId="20577"/>
          <ac:spMkLst>
            <pc:docMk/>
            <pc:sldMk cId="3426213752" sldId="315"/>
            <ac:spMk id="19459" creationId="{BD6DB74B-4945-0C43-9B17-DFAC8522F49D}"/>
          </ac:spMkLst>
        </pc:spChg>
      </pc:sldChg>
      <pc:sldChg chg="modSp">
        <pc:chgData name="Harpreet Singh" userId="b7615e1f-42ac-4400-8034-6ddacde4db85" providerId="ADAL" clId="{63382809-0DB7-5C4F-BEC1-8042F6F91FD6}" dt="2018-06-29T12:15:26.887" v="1080" actId="313"/>
        <pc:sldMkLst>
          <pc:docMk/>
          <pc:sldMk cId="1520439383" sldId="318"/>
        </pc:sldMkLst>
        <pc:spChg chg="mod">
          <ac:chgData name="Harpreet Singh" userId="b7615e1f-42ac-4400-8034-6ddacde4db85" providerId="ADAL" clId="{63382809-0DB7-5C4F-BEC1-8042F6F91FD6}" dt="2018-06-29T12:15:22.319" v="1079" actId="313"/>
          <ac:spMkLst>
            <pc:docMk/>
            <pc:sldMk cId="1520439383" sldId="318"/>
            <ac:spMk id="19458" creationId="{8A1DA425-E527-C149-B644-CAFF17856CEE}"/>
          </ac:spMkLst>
        </pc:spChg>
        <pc:spChg chg="mod">
          <ac:chgData name="Harpreet Singh" userId="b7615e1f-42ac-4400-8034-6ddacde4db85" providerId="ADAL" clId="{63382809-0DB7-5C4F-BEC1-8042F6F91FD6}" dt="2018-06-29T12:15:26.887" v="1080" actId="313"/>
          <ac:spMkLst>
            <pc:docMk/>
            <pc:sldMk cId="1520439383" sldId="318"/>
            <ac:spMk id="19459" creationId="{BD6DB74B-4945-0C43-9B17-DFAC8522F49D}"/>
          </ac:spMkLst>
        </pc:spChg>
      </pc:sldChg>
      <pc:sldChg chg="add del ord">
        <pc:chgData name="Harpreet Singh" userId="b7615e1f-42ac-4400-8034-6ddacde4db85" providerId="ADAL" clId="{63382809-0DB7-5C4F-BEC1-8042F6F91FD6}" dt="2018-06-29T03:32:03.369" v="6" actId="2696"/>
        <pc:sldMkLst>
          <pc:docMk/>
          <pc:sldMk cId="2832828390" sldId="337"/>
        </pc:sldMkLst>
      </pc:sldChg>
      <pc:sldChg chg="modSp add">
        <pc:chgData name="Harpreet Singh" userId="b7615e1f-42ac-4400-8034-6ddacde4db85" providerId="ADAL" clId="{63382809-0DB7-5C4F-BEC1-8042F6F91FD6}" dt="2018-06-29T03:40:05.642" v="1078" actId="20577"/>
        <pc:sldMkLst>
          <pc:docMk/>
          <pc:sldMk cId="1987752132" sldId="338"/>
        </pc:sldMkLst>
        <pc:spChg chg="mod">
          <ac:chgData name="Harpreet Singh" userId="b7615e1f-42ac-4400-8034-6ddacde4db85" providerId="ADAL" clId="{63382809-0DB7-5C4F-BEC1-8042F6F91FD6}" dt="2018-06-29T03:32:08.262" v="17" actId="20577"/>
          <ac:spMkLst>
            <pc:docMk/>
            <pc:sldMk cId="1987752132" sldId="338"/>
            <ac:spMk id="23554" creationId="{1CB1B35C-40D1-7844-A164-7F714A84985C}"/>
          </ac:spMkLst>
        </pc:spChg>
        <pc:spChg chg="mod">
          <ac:chgData name="Harpreet Singh" userId="b7615e1f-42ac-4400-8034-6ddacde4db85" providerId="ADAL" clId="{63382809-0DB7-5C4F-BEC1-8042F6F91FD6}" dt="2018-06-29T03:40:05.642" v="1078" actId="20577"/>
          <ac:spMkLst>
            <pc:docMk/>
            <pc:sldMk cId="1987752132" sldId="338"/>
            <ac:spMk id="23555" creationId="{8A990B15-74FF-1348-AC30-394AAF2CF521}"/>
          </ac:spMkLst>
        </pc:spChg>
      </pc:sldChg>
    </pc:docChg>
  </pc:docChgLst>
  <pc:docChgLst>
    <pc:chgData name="Harpreet Singh" userId="b7615e1f-42ac-4400-8034-6ddacde4db85" providerId="ADAL" clId="{14F0020F-ABE5-9F47-919D-3561A6E2023B}"/>
    <pc:docChg chg="undo redo custSel addSld delSld modSld sldOrd modMainMaster delSection">
      <pc:chgData name="Harpreet Singh" userId="b7615e1f-42ac-4400-8034-6ddacde4db85" providerId="ADAL" clId="{14F0020F-ABE5-9F47-919D-3561A6E2023B}" dt="2018-05-29T05:57:12.256" v="4856" actId="20577"/>
      <pc:docMkLst>
        <pc:docMk/>
      </pc:docMkLst>
      <pc:sldChg chg="addSp delSp modSp add mod setBg setClrOvrMap">
        <pc:chgData name="Harpreet Singh" userId="b7615e1f-42ac-4400-8034-6ddacde4db85" providerId="ADAL" clId="{14F0020F-ABE5-9F47-919D-3561A6E2023B}" dt="2018-05-29T05:57:12.256" v="4856" actId="20577"/>
        <pc:sldMkLst>
          <pc:docMk/>
          <pc:sldMk cId="4098965065" sldId="276"/>
        </pc:sldMkLst>
        <pc:spChg chg="mod">
          <ac:chgData name="Harpreet Singh" userId="b7615e1f-42ac-4400-8034-6ddacde4db85" providerId="ADAL" clId="{14F0020F-ABE5-9F47-919D-3561A6E2023B}" dt="2018-05-29T05:57:12.256" v="4856" actId="20577"/>
          <ac:spMkLst>
            <pc:docMk/>
            <pc:sldMk cId="4098965065" sldId="276"/>
            <ac:spMk id="5" creationId="{9E336FC6-603B-5E46-AC77-04233F9076FF}"/>
          </ac:spMkLst>
        </pc:spChg>
        <pc:spChg chg="add del">
          <ac:chgData name="Harpreet Singh" userId="b7615e1f-42ac-4400-8034-6ddacde4db85" providerId="ADAL" clId="{14F0020F-ABE5-9F47-919D-3561A6E2023B}" dt="2018-05-28T04:54:11.626" v="1254" actId="26606"/>
          <ac:spMkLst>
            <pc:docMk/>
            <pc:sldMk cId="4098965065" sldId="276"/>
            <ac:spMk id="72" creationId="{EA67B5B4-3A24-436E-B663-1B2EBFF8A0CD}"/>
          </ac:spMkLst>
        </pc:spChg>
        <pc:spChg chg="add del">
          <ac:chgData name="Harpreet Singh" userId="b7615e1f-42ac-4400-8034-6ddacde4db85" providerId="ADAL" clId="{14F0020F-ABE5-9F47-919D-3561A6E2023B}" dt="2018-05-28T04:54:11.626" v="1254" actId="26606"/>
          <ac:spMkLst>
            <pc:docMk/>
            <pc:sldMk cId="4098965065" sldId="276"/>
            <ac:spMk id="74" creationId="{987FDF89-C993-41F4-A1B8-DBAFF16008A9}"/>
          </ac:spMkLst>
        </pc:spChg>
        <pc:spChg chg="add del">
          <ac:chgData name="Harpreet Singh" userId="b7615e1f-42ac-4400-8034-6ddacde4db85" providerId="ADAL" clId="{14F0020F-ABE5-9F47-919D-3561A6E2023B}" dt="2018-05-28T04:54:11.626" v="1254" actId="26606"/>
          <ac:spMkLst>
            <pc:docMk/>
            <pc:sldMk cId="4098965065" sldId="276"/>
            <ac:spMk id="76" creationId="{64E585EA-75FD-4025-8270-F66A58A15CDA}"/>
          </ac:spMkLst>
        </pc:spChg>
        <pc:spChg chg="mod">
          <ac:chgData name="Harpreet Singh" userId="b7615e1f-42ac-4400-8034-6ddacde4db85" providerId="ADAL" clId="{14F0020F-ABE5-9F47-919D-3561A6E2023B}" dt="2018-05-28T04:56:21.987" v="1268" actId="1076"/>
          <ac:spMkLst>
            <pc:docMk/>
            <pc:sldMk cId="4098965065" sldId="276"/>
            <ac:spMk id="7171" creationId="{E16CF449-61F7-2749-8F1D-F28D24304EC3}"/>
          </ac:spMkLst>
        </pc:spChg>
      </pc:sldChg>
      <pc:sldChg chg="modSp add">
        <pc:chgData name="Harpreet Singh" userId="b7615e1f-42ac-4400-8034-6ddacde4db85" providerId="ADAL" clId="{14F0020F-ABE5-9F47-919D-3561A6E2023B}" dt="2018-05-28T05:39:03.399" v="1757" actId="404"/>
        <pc:sldMkLst>
          <pc:docMk/>
          <pc:sldMk cId="3329721271" sldId="289"/>
        </pc:sldMkLst>
        <pc:spChg chg="mod">
          <ac:chgData name="Harpreet Singh" userId="b7615e1f-42ac-4400-8034-6ddacde4db85" providerId="ADAL" clId="{14F0020F-ABE5-9F47-919D-3561A6E2023B}" dt="2018-05-28T05:37:41.857" v="1711" actId="20577"/>
          <ac:spMkLst>
            <pc:docMk/>
            <pc:sldMk cId="3329721271" sldId="289"/>
            <ac:spMk id="19458" creationId="{8A1DA425-E527-C149-B644-CAFF17856CEE}"/>
          </ac:spMkLst>
        </pc:spChg>
        <pc:spChg chg="mod">
          <ac:chgData name="Harpreet Singh" userId="b7615e1f-42ac-4400-8034-6ddacde4db85" providerId="ADAL" clId="{14F0020F-ABE5-9F47-919D-3561A6E2023B}" dt="2018-05-28T05:39:03.399" v="1757" actId="404"/>
          <ac:spMkLst>
            <pc:docMk/>
            <pc:sldMk cId="3329721271" sldId="289"/>
            <ac:spMk id="19459" creationId="{BD6DB74B-4945-0C43-9B17-DFAC8522F49D}"/>
          </ac:spMkLst>
        </pc:spChg>
      </pc:sldChg>
      <pc:sldChg chg="add">
        <pc:chgData name="Harpreet Singh" userId="b7615e1f-42ac-4400-8034-6ddacde4db85" providerId="ADAL" clId="{14F0020F-ABE5-9F47-919D-3561A6E2023B}" dt="2018-05-29T05:44:31.463" v="4393" actId="20577"/>
        <pc:sldMkLst>
          <pc:docMk/>
          <pc:sldMk cId="3183392831"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6/29/2018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oracle.com/javase/tutorial/jdbc/basics/processingsqlstatements.html"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L3#</a:t>
            </a:r>
            <a:br>
              <a:rPr lang="en-US" altLang="en-US" dirty="0"/>
            </a:br>
            <a:r>
              <a:rPr lang="en-US" altLang="en-US" dirty="0"/>
              <a:t>JSPs, JDBC, MVC, Maven</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an simple JSP page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514350" indent="-514350">
              <a:buFont typeface="+mj-lt"/>
              <a:buAutoNum type="arabicPeriod"/>
            </a:pPr>
            <a:r>
              <a:rPr lang="en-CA" dirty="0"/>
              <a:t>Create a new HTML under the folder </a:t>
            </a:r>
            <a:r>
              <a:rPr lang="en-CA" dirty="0" err="1"/>
              <a:t>WebContent</a:t>
            </a:r>
            <a:r>
              <a:rPr lang="en-CA" dirty="0"/>
              <a:t> and name it as </a:t>
            </a:r>
            <a:r>
              <a:rPr lang="en-CA" i="1" dirty="0" err="1"/>
              <a:t>index.html</a:t>
            </a:r>
            <a:endParaRPr lang="en-CA" i="1" dirty="0"/>
          </a:p>
          <a:p>
            <a:pPr marL="514350" indent="-514350">
              <a:buFont typeface="+mj-lt"/>
              <a:buAutoNum type="arabicPeriod"/>
            </a:pPr>
            <a:endParaRPr lang="en-CA" i="1" dirty="0"/>
          </a:p>
          <a:p>
            <a:pPr marL="0" indent="0">
              <a:buNone/>
            </a:pPr>
            <a:endParaRPr lang="en-CA" i="1" dirty="0"/>
          </a:p>
          <a:p>
            <a:pPr marL="0" indent="0">
              <a:buNone/>
            </a:pPr>
            <a:r>
              <a:rPr lang="en-CA" i="1" dirty="0"/>
              <a:t>Write this between body tag of page:</a:t>
            </a:r>
          </a:p>
          <a:p>
            <a:pPr marL="0" indent="0">
              <a:buNone/>
            </a:pPr>
            <a:r>
              <a:rPr lang="en-CA" i="1" dirty="0"/>
              <a:t>	&lt;form action="</a:t>
            </a:r>
            <a:r>
              <a:rPr lang="en-CA" i="1" dirty="0" err="1"/>
              <a:t>welcome.jsp</a:t>
            </a:r>
            <a:r>
              <a:rPr lang="en-CA" i="1" dirty="0"/>
              <a:t>"&gt;  </a:t>
            </a:r>
          </a:p>
          <a:p>
            <a:pPr marL="0" indent="0">
              <a:buNone/>
            </a:pPr>
            <a:r>
              <a:rPr lang="en-CA" i="1" dirty="0"/>
              <a:t>	&lt;input type="text" name="</a:t>
            </a:r>
            <a:r>
              <a:rPr lang="en-CA" i="1" dirty="0" err="1"/>
              <a:t>uname</a:t>
            </a:r>
            <a:r>
              <a:rPr lang="en-CA" i="1" dirty="0"/>
              <a:t>"&gt;  </a:t>
            </a:r>
          </a:p>
          <a:p>
            <a:pPr marL="0" indent="0">
              <a:buNone/>
            </a:pPr>
            <a:r>
              <a:rPr lang="en-CA" i="1" dirty="0"/>
              <a:t>	&lt;button type="submit"&gt;GO&lt;/button&gt;</a:t>
            </a:r>
          </a:p>
        </p:txBody>
      </p:sp>
    </p:spTree>
    <p:extLst>
      <p:ext uri="{BB962C8B-B14F-4D97-AF65-F5344CB8AC3E}">
        <p14:creationId xmlns:p14="http://schemas.microsoft.com/office/powerpoint/2010/main" val="13983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an simple JSP page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514350" indent="-514350">
              <a:buFont typeface="+mj-lt"/>
              <a:buAutoNum type="arabicPeriod"/>
            </a:pPr>
            <a:r>
              <a:rPr lang="en-CA" dirty="0"/>
              <a:t>Create a new JSP under the folder </a:t>
            </a:r>
            <a:r>
              <a:rPr lang="en-CA" dirty="0" err="1"/>
              <a:t>WebContent</a:t>
            </a:r>
            <a:r>
              <a:rPr lang="en-CA" dirty="0"/>
              <a:t> and name it as </a:t>
            </a:r>
            <a:r>
              <a:rPr lang="en-CA" i="1" dirty="0" err="1"/>
              <a:t>welcome.jsp</a:t>
            </a:r>
            <a:endParaRPr lang="en-CA" i="1" dirty="0"/>
          </a:p>
          <a:p>
            <a:pPr marL="0" indent="0">
              <a:buNone/>
            </a:pPr>
            <a:endParaRPr lang="en-CA" i="1" dirty="0"/>
          </a:p>
          <a:p>
            <a:pPr marL="0" indent="0">
              <a:buNone/>
            </a:pPr>
            <a:r>
              <a:rPr lang="en-CA" i="1" u="sng" dirty="0"/>
              <a:t>Write this between body tag of page:</a:t>
            </a:r>
          </a:p>
          <a:p>
            <a:pPr marL="0" indent="0">
              <a:buNone/>
            </a:pPr>
            <a:endParaRPr lang="en-CA" i="1" u="sng" dirty="0"/>
          </a:p>
          <a:p>
            <a:pPr marL="0" indent="0">
              <a:buNone/>
            </a:pPr>
            <a:r>
              <a:rPr lang="en-CA" i="1" dirty="0"/>
              <a:t>&lt;% String user = </a:t>
            </a:r>
            <a:r>
              <a:rPr lang="en-CA" i="1" dirty="0" err="1"/>
              <a:t>request.getParameter</a:t>
            </a:r>
            <a:r>
              <a:rPr lang="en-CA" i="1" dirty="0"/>
              <a:t>("</a:t>
            </a:r>
            <a:r>
              <a:rPr lang="en-CA" i="1" dirty="0" err="1"/>
              <a:t>uname</a:t>
            </a:r>
            <a:r>
              <a:rPr lang="en-CA" i="1" dirty="0"/>
              <a:t>");</a:t>
            </a:r>
          </a:p>
          <a:p>
            <a:pPr marL="0" indent="0">
              <a:buNone/>
            </a:pPr>
            <a:r>
              <a:rPr lang="en-CA" i="1" dirty="0" err="1"/>
              <a:t>out.print</a:t>
            </a:r>
            <a:r>
              <a:rPr lang="en-CA" i="1" dirty="0"/>
              <a:t>("welcome "+user);%&gt; </a:t>
            </a:r>
            <a:r>
              <a:rPr lang="en-CA" b="1" i="1" dirty="0"/>
              <a:t> </a:t>
            </a:r>
          </a:p>
          <a:p>
            <a:pPr marL="0" indent="0">
              <a:buNone/>
            </a:pPr>
            <a:endParaRPr lang="en-CA" i="1" dirty="0"/>
          </a:p>
        </p:txBody>
      </p:sp>
    </p:spTree>
    <p:extLst>
      <p:ext uri="{BB962C8B-B14F-4D97-AF65-F5344CB8AC3E}">
        <p14:creationId xmlns:p14="http://schemas.microsoft.com/office/powerpoint/2010/main" val="3692578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an simple JSP page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0" indent="0">
              <a:buNone/>
            </a:pPr>
            <a:r>
              <a:rPr lang="en-CA" dirty="0"/>
              <a:t>Add this code below:</a:t>
            </a:r>
          </a:p>
          <a:p>
            <a:pPr marL="0" indent="0">
              <a:buNone/>
            </a:pPr>
            <a:r>
              <a:rPr lang="en-CA" i="1" dirty="0"/>
              <a:t>	&lt;%= "Welcome "+</a:t>
            </a:r>
            <a:r>
              <a:rPr lang="en-CA" i="1" dirty="0" err="1"/>
              <a:t>request.getParameter</a:t>
            </a:r>
            <a:r>
              <a:rPr lang="en-CA" i="1" dirty="0"/>
              <a:t>("</a:t>
            </a:r>
            <a:r>
              <a:rPr lang="en-CA" i="1" dirty="0" err="1"/>
              <a:t>uname</a:t>
            </a:r>
            <a:r>
              <a:rPr lang="en-CA" i="1" dirty="0"/>
              <a:t>") %&gt;  </a:t>
            </a:r>
          </a:p>
          <a:p>
            <a:pPr marL="0" indent="0">
              <a:buNone/>
            </a:pPr>
            <a:r>
              <a:rPr lang="en-CA" i="1" dirty="0"/>
              <a:t>Also add,</a:t>
            </a:r>
          </a:p>
          <a:p>
            <a:pPr marL="0" indent="0">
              <a:buNone/>
            </a:pPr>
            <a:r>
              <a:rPr lang="en-CA" i="1" dirty="0"/>
              <a:t>	Today is: &lt;%= new </a:t>
            </a:r>
            <a:r>
              <a:rPr lang="en-CA" i="1" dirty="0" err="1"/>
              <a:t>java.util.Date</a:t>
            </a:r>
            <a:r>
              <a:rPr lang="en-CA" i="1" dirty="0"/>
              <a:t>() %&gt;  </a:t>
            </a:r>
          </a:p>
          <a:p>
            <a:pPr marL="0" indent="0">
              <a:buNone/>
            </a:pPr>
            <a:r>
              <a:rPr lang="en-CA" i="1" dirty="0"/>
              <a:t/>
            </a:r>
            <a:br>
              <a:rPr lang="en-CA" i="1" dirty="0"/>
            </a:br>
            <a:endParaRPr lang="en-CA" i="1" dirty="0"/>
          </a:p>
          <a:p>
            <a:pPr marL="0" indent="0">
              <a:buNone/>
            </a:pPr>
            <a:endParaRPr lang="en-CA" i="1" dirty="0"/>
          </a:p>
        </p:txBody>
      </p:sp>
    </p:spTree>
    <p:extLst>
      <p:ext uri="{BB962C8B-B14F-4D97-AF65-F5344CB8AC3E}">
        <p14:creationId xmlns:p14="http://schemas.microsoft.com/office/powerpoint/2010/main" val="880062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smtClean="0"/>
              <a:t>Sending response from Servlet to JSP</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514350" indent="-514350">
              <a:buAutoNum type="arabicPeriod"/>
            </a:pPr>
            <a:r>
              <a:rPr lang="en-CA" dirty="0" smtClean="0"/>
              <a:t>Use </a:t>
            </a:r>
            <a:r>
              <a:rPr lang="en-CA" dirty="0" err="1" smtClean="0"/>
              <a:t>RequestDispatcher</a:t>
            </a:r>
            <a:endParaRPr lang="en-CA" dirty="0" smtClean="0"/>
          </a:p>
          <a:p>
            <a:pPr marL="0" indent="0">
              <a:buNone/>
            </a:pPr>
            <a:r>
              <a:rPr lang="en-CA" sz="2000" dirty="0"/>
              <a:t> </a:t>
            </a:r>
            <a:r>
              <a:rPr lang="en-CA" sz="2000" dirty="0" smtClean="0"/>
              <a:t>   Servlet</a:t>
            </a:r>
          </a:p>
          <a:p>
            <a:pPr marL="457200" lvl="1" indent="0">
              <a:buNone/>
            </a:pPr>
            <a:r>
              <a:rPr lang="en-US" sz="2000" i="1" dirty="0" err="1"/>
              <a:t>request.setAttribute</a:t>
            </a:r>
            <a:r>
              <a:rPr lang="en-US" sz="2000" i="1" dirty="0"/>
              <a:t>("</a:t>
            </a:r>
            <a:r>
              <a:rPr lang="en-US" sz="2000" i="1" dirty="0" err="1"/>
              <a:t>std</a:t>
            </a:r>
            <a:r>
              <a:rPr lang="en-US" sz="2000" i="1" dirty="0"/>
              <a:t>", student</a:t>
            </a:r>
            <a:r>
              <a:rPr lang="en-US" sz="2000" i="1" dirty="0" smtClean="0"/>
              <a:t>); //sets student object with name </a:t>
            </a:r>
            <a:r>
              <a:rPr lang="en-US" sz="2000" i="1" dirty="0" err="1" smtClean="0"/>
              <a:t>std</a:t>
            </a:r>
            <a:endParaRPr lang="en-US" sz="2000" i="1" dirty="0" smtClean="0"/>
          </a:p>
          <a:p>
            <a:pPr marL="457200" lvl="1" indent="0">
              <a:buNone/>
            </a:pPr>
            <a:r>
              <a:rPr lang="en-US" sz="2000" i="1" dirty="0" err="1" smtClean="0"/>
              <a:t>RequestDispatcher</a:t>
            </a:r>
            <a:r>
              <a:rPr lang="en-US" sz="2000" i="1" dirty="0" smtClean="0"/>
              <a:t> </a:t>
            </a:r>
            <a:r>
              <a:rPr lang="en-US" sz="2000" i="1" dirty="0" err="1" smtClean="0"/>
              <a:t>rd</a:t>
            </a:r>
            <a:r>
              <a:rPr lang="en-US" sz="2000" i="1" dirty="0" smtClean="0"/>
              <a:t> = </a:t>
            </a:r>
            <a:r>
              <a:rPr lang="en-US" sz="2000" i="1" dirty="0" err="1" smtClean="0"/>
              <a:t>request.getRequestDispatcher</a:t>
            </a:r>
            <a:r>
              <a:rPr lang="en-US" sz="2000" i="1" dirty="0" smtClean="0"/>
              <a:t>("</a:t>
            </a:r>
            <a:r>
              <a:rPr lang="en-US" sz="2000" i="1" dirty="0" err="1" smtClean="0"/>
              <a:t>viewStudent.jsp</a:t>
            </a:r>
            <a:r>
              <a:rPr lang="en-US" sz="2000" i="1" dirty="0" smtClean="0"/>
              <a:t>"); //</a:t>
            </a:r>
            <a:r>
              <a:rPr lang="en-US" sz="2000" i="1" dirty="0" err="1" smtClean="0"/>
              <a:t>viewStudent.jsp</a:t>
            </a:r>
            <a:r>
              <a:rPr lang="en-US" sz="2000" i="1" dirty="0" smtClean="0"/>
              <a:t> will 						//receive request and response object</a:t>
            </a:r>
          </a:p>
          <a:p>
            <a:pPr marL="457200" lvl="1" indent="0">
              <a:buNone/>
            </a:pPr>
            <a:r>
              <a:rPr lang="en-US" sz="2000" i="1" dirty="0" err="1" smtClean="0"/>
              <a:t>rd.forward</a:t>
            </a:r>
            <a:r>
              <a:rPr lang="en-US" sz="2000" i="1" dirty="0" smtClean="0"/>
              <a:t>(request</a:t>
            </a:r>
            <a:r>
              <a:rPr lang="en-US" sz="2000" i="1" dirty="0"/>
              <a:t>, response</a:t>
            </a:r>
            <a:r>
              <a:rPr lang="en-US" sz="2000" i="1" dirty="0" smtClean="0"/>
              <a:t>); //forward objects</a:t>
            </a:r>
            <a:endParaRPr lang="en-US" sz="2000" i="1" dirty="0"/>
          </a:p>
          <a:p>
            <a:pPr marL="0" indent="0">
              <a:buNone/>
            </a:pPr>
            <a:r>
              <a:rPr lang="en-CA" dirty="0"/>
              <a:t> </a:t>
            </a:r>
            <a:r>
              <a:rPr lang="en-CA" dirty="0" smtClean="0"/>
              <a:t>  </a:t>
            </a:r>
            <a:r>
              <a:rPr lang="en-CA" sz="2000" dirty="0" smtClean="0"/>
              <a:t>JSP page(</a:t>
            </a:r>
            <a:r>
              <a:rPr lang="en-US" sz="2000" i="1" dirty="0" err="1" smtClean="0"/>
              <a:t>viewStudent.jsp</a:t>
            </a:r>
            <a:r>
              <a:rPr lang="en-US" sz="2000" i="1" dirty="0" smtClean="0"/>
              <a:t>)</a:t>
            </a:r>
            <a:endParaRPr lang="en-CA" sz="2000" dirty="0" smtClean="0"/>
          </a:p>
          <a:p>
            <a:pPr marL="457200" lvl="1" indent="0">
              <a:buNone/>
            </a:pPr>
            <a:r>
              <a:rPr lang="en-US" sz="2000" dirty="0" smtClean="0"/>
              <a:t>&lt;% </a:t>
            </a:r>
            <a:r>
              <a:rPr lang="en-US" sz="2000" dirty="0"/>
              <a:t>Student </a:t>
            </a:r>
            <a:r>
              <a:rPr lang="en-US" sz="2000" dirty="0" err="1"/>
              <a:t>student</a:t>
            </a:r>
            <a:r>
              <a:rPr lang="en-US" sz="2000" dirty="0"/>
              <a:t> = (Student) </a:t>
            </a:r>
            <a:r>
              <a:rPr lang="en-US" sz="2000" dirty="0" err="1"/>
              <a:t>request.getAttribute</a:t>
            </a:r>
            <a:r>
              <a:rPr lang="en-US" sz="2000" dirty="0"/>
              <a:t>("</a:t>
            </a:r>
            <a:r>
              <a:rPr lang="en-US" sz="2000" dirty="0" err="1"/>
              <a:t>std</a:t>
            </a:r>
            <a:r>
              <a:rPr lang="en-US" sz="2000" dirty="0" smtClean="0"/>
              <a:t>"); //receive attribute that you have 					//created and cast it to the Student</a:t>
            </a:r>
            <a:endParaRPr lang="en-US" sz="2000" dirty="0"/>
          </a:p>
          <a:p>
            <a:pPr marL="457200" lvl="1" indent="0">
              <a:buNone/>
            </a:pPr>
            <a:r>
              <a:rPr lang="en-US" sz="2000" dirty="0" err="1" smtClean="0"/>
              <a:t>out.print</a:t>
            </a:r>
            <a:r>
              <a:rPr lang="en-US" sz="2000" dirty="0" smtClean="0"/>
              <a:t>(student);%&gt;	//make sure </a:t>
            </a:r>
            <a:r>
              <a:rPr lang="en-US" sz="2000" dirty="0" err="1" smtClean="0"/>
              <a:t>toString</a:t>
            </a:r>
            <a:r>
              <a:rPr lang="en-US" sz="2000" dirty="0" smtClean="0"/>
              <a:t> method is overridden</a:t>
            </a:r>
            <a:endParaRPr lang="en-CA" sz="2000" dirty="0"/>
          </a:p>
          <a:p>
            <a:pPr marL="0" indent="0">
              <a:buNone/>
            </a:pPr>
            <a:r>
              <a:rPr lang="en-CA" dirty="0" smtClean="0"/>
              <a:t>2</a:t>
            </a:r>
            <a:r>
              <a:rPr lang="en-CA" dirty="0" smtClean="0"/>
              <a:t>. Use </a:t>
            </a:r>
            <a:r>
              <a:rPr lang="en-CA" dirty="0" err="1" smtClean="0"/>
              <a:t>sendRedirect</a:t>
            </a:r>
            <a:r>
              <a:rPr lang="en-CA" dirty="0" smtClean="0"/>
              <a:t> method from Servlet</a:t>
            </a:r>
          </a:p>
          <a:p>
            <a:pPr marL="0" indent="0">
              <a:buNone/>
            </a:pPr>
            <a:r>
              <a:rPr lang="en-CA" sz="2000" dirty="0" smtClean="0"/>
              <a:t>   Learn </a:t>
            </a:r>
            <a:r>
              <a:rPr lang="en-CA" sz="2000" dirty="0"/>
              <a:t>it and see the differences with sending from </a:t>
            </a:r>
            <a:r>
              <a:rPr lang="en-CA" sz="2000" dirty="0" err="1"/>
              <a:t>RequestDispatcher</a:t>
            </a:r>
            <a:endParaRPr lang="en-CA" sz="2000" dirty="0"/>
          </a:p>
          <a:p>
            <a:pPr marL="0" indent="0">
              <a:buNone/>
            </a:pPr>
            <a:endParaRPr lang="en-CA" i="1" dirty="0"/>
          </a:p>
        </p:txBody>
      </p:sp>
    </p:spTree>
    <p:extLst>
      <p:ext uri="{BB962C8B-B14F-4D97-AF65-F5344CB8AC3E}">
        <p14:creationId xmlns:p14="http://schemas.microsoft.com/office/powerpoint/2010/main" val="2455841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2. JDBC</a:t>
            </a:r>
            <a:r>
              <a:rPr lang="en-CA" dirty="0"/>
              <a:t>: </a:t>
            </a:r>
            <a:r>
              <a:rPr lang="en-US" altLang="en-US" dirty="0"/>
              <a:t>Java API for Database Connectivity</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01756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A0B7AD24-1EB5-5B47-B189-0281CC2B5AFE}"/>
              </a:ext>
            </a:extLst>
          </p:cNvPr>
          <p:cNvSpPr>
            <a:spLocks noChangeArrowheads="1"/>
          </p:cNvSpPr>
          <p:nvPr/>
        </p:nvSpPr>
        <p:spPr bwMode="auto">
          <a:xfrm>
            <a:off x="2819400" y="2514600"/>
            <a:ext cx="28956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a:extLst>
              <a:ext uri="{FF2B5EF4-FFF2-40B4-BE49-F238E27FC236}">
                <a16:creationId xmlns:a16="http://schemas.microsoft.com/office/drawing/2014/main" id="{62CC8A65-5173-0140-B746-2778091C04F2}"/>
              </a:ext>
            </a:extLst>
          </p:cNvPr>
          <p:cNvSpPr>
            <a:spLocks noChangeArrowheads="1"/>
          </p:cNvSpPr>
          <p:nvPr/>
        </p:nvSpPr>
        <p:spPr bwMode="auto">
          <a:xfrm>
            <a:off x="6705600" y="3657600"/>
            <a:ext cx="3048000" cy="2362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Text Box 7">
            <a:extLst>
              <a:ext uri="{FF2B5EF4-FFF2-40B4-BE49-F238E27FC236}">
                <a16:creationId xmlns:a16="http://schemas.microsoft.com/office/drawing/2014/main" id="{1D8C32D1-0442-C342-AF0F-71B6A502F116}"/>
              </a:ext>
            </a:extLst>
          </p:cNvPr>
          <p:cNvSpPr txBox="1">
            <a:spLocks noChangeArrowheads="1"/>
          </p:cNvSpPr>
          <p:nvPr/>
        </p:nvSpPr>
        <p:spPr bwMode="auto">
          <a:xfrm>
            <a:off x="2971800" y="2743201"/>
            <a:ext cx="25146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Tx/>
              <a:buAutoNum type="arabicPeriod"/>
            </a:pPr>
            <a:r>
              <a:rPr lang="en-US" altLang="en-US" dirty="0"/>
              <a:t>Open a Connection</a:t>
            </a:r>
          </a:p>
          <a:p>
            <a:pPr>
              <a:spcBef>
                <a:spcPct val="50000"/>
              </a:spcBef>
              <a:buFontTx/>
              <a:buAutoNum type="arabicPeriod"/>
            </a:pPr>
            <a:r>
              <a:rPr lang="en-US" altLang="en-US" dirty="0"/>
              <a:t>Send a statement</a:t>
            </a:r>
          </a:p>
          <a:p>
            <a:pPr>
              <a:spcBef>
                <a:spcPct val="50000"/>
              </a:spcBef>
              <a:buFontTx/>
              <a:buAutoNum type="arabicPeriod"/>
            </a:pPr>
            <a:r>
              <a:rPr lang="en-US" altLang="en-US" dirty="0"/>
              <a:t>Retrieve results</a:t>
            </a:r>
          </a:p>
          <a:p>
            <a:pPr>
              <a:spcBef>
                <a:spcPct val="50000"/>
              </a:spcBef>
              <a:buFontTx/>
              <a:buAutoNum type="arabicPeriod"/>
            </a:pPr>
            <a:r>
              <a:rPr lang="en-US" altLang="en-US" dirty="0"/>
              <a:t>Close a connection</a:t>
            </a:r>
          </a:p>
        </p:txBody>
      </p:sp>
      <p:sp>
        <p:nvSpPr>
          <p:cNvPr id="15368" name="Text Box 8">
            <a:extLst>
              <a:ext uri="{FF2B5EF4-FFF2-40B4-BE49-F238E27FC236}">
                <a16:creationId xmlns:a16="http://schemas.microsoft.com/office/drawing/2014/main" id="{0E2CA195-D535-FB47-8A32-303174234F51}"/>
              </a:ext>
            </a:extLst>
          </p:cNvPr>
          <p:cNvSpPr txBox="1">
            <a:spLocks noChangeArrowheads="1"/>
          </p:cNvSpPr>
          <p:nvPr/>
        </p:nvSpPr>
        <p:spPr bwMode="auto">
          <a:xfrm>
            <a:off x="6858000" y="3886200"/>
            <a:ext cx="25908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Tx/>
              <a:buAutoNum type="arabicPeriod"/>
            </a:pPr>
            <a:r>
              <a:rPr lang="en-US" altLang="en-US"/>
              <a:t>Create a connection Session</a:t>
            </a:r>
          </a:p>
          <a:p>
            <a:pPr>
              <a:spcBef>
                <a:spcPct val="50000"/>
              </a:spcBef>
              <a:buFontTx/>
              <a:buAutoNum type="arabicPeriod"/>
            </a:pPr>
            <a:r>
              <a:rPr lang="en-US" altLang="en-US"/>
              <a:t>Execute statement</a:t>
            </a:r>
          </a:p>
          <a:p>
            <a:pPr>
              <a:spcBef>
                <a:spcPct val="50000"/>
              </a:spcBef>
              <a:buFontTx/>
              <a:buAutoNum type="arabicPeriod"/>
            </a:pPr>
            <a:r>
              <a:rPr lang="en-US" altLang="en-US"/>
              <a:t>Send results</a:t>
            </a:r>
          </a:p>
          <a:p>
            <a:pPr>
              <a:spcBef>
                <a:spcPct val="50000"/>
              </a:spcBef>
              <a:buFontTx/>
              <a:buAutoNum type="arabicPeriod"/>
            </a:pPr>
            <a:r>
              <a:rPr lang="en-US" altLang="en-US"/>
              <a:t>Close the session</a:t>
            </a:r>
          </a:p>
        </p:txBody>
      </p:sp>
      <p:sp>
        <p:nvSpPr>
          <p:cNvPr id="15369" name="Line 9">
            <a:extLst>
              <a:ext uri="{FF2B5EF4-FFF2-40B4-BE49-F238E27FC236}">
                <a16:creationId xmlns:a16="http://schemas.microsoft.com/office/drawing/2014/main" id="{F7D75431-B3EF-CB4E-B415-A2AA73B764DB}"/>
              </a:ext>
            </a:extLst>
          </p:cNvPr>
          <p:cNvSpPr>
            <a:spLocks noChangeShapeType="1"/>
          </p:cNvSpPr>
          <p:nvPr/>
        </p:nvSpPr>
        <p:spPr bwMode="auto">
          <a:xfrm>
            <a:off x="5410200" y="2971800"/>
            <a:ext cx="1371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10">
            <a:extLst>
              <a:ext uri="{FF2B5EF4-FFF2-40B4-BE49-F238E27FC236}">
                <a16:creationId xmlns:a16="http://schemas.microsoft.com/office/drawing/2014/main" id="{B939A342-28DF-0041-AAE4-FAC21E864578}"/>
              </a:ext>
            </a:extLst>
          </p:cNvPr>
          <p:cNvSpPr>
            <a:spLocks noChangeShapeType="1"/>
          </p:cNvSpPr>
          <p:nvPr/>
        </p:nvSpPr>
        <p:spPr bwMode="auto">
          <a:xfrm>
            <a:off x="5257800" y="3429000"/>
            <a:ext cx="1600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12">
            <a:extLst>
              <a:ext uri="{FF2B5EF4-FFF2-40B4-BE49-F238E27FC236}">
                <a16:creationId xmlns:a16="http://schemas.microsoft.com/office/drawing/2014/main" id="{0E627F4D-549C-5A4F-BB6D-630866E73F41}"/>
              </a:ext>
            </a:extLst>
          </p:cNvPr>
          <p:cNvSpPr>
            <a:spLocks noChangeShapeType="1"/>
          </p:cNvSpPr>
          <p:nvPr/>
        </p:nvSpPr>
        <p:spPr bwMode="auto">
          <a:xfrm flipH="1" flipV="1">
            <a:off x="5257800" y="3810000"/>
            <a:ext cx="1676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Line 13">
            <a:extLst>
              <a:ext uri="{FF2B5EF4-FFF2-40B4-BE49-F238E27FC236}">
                <a16:creationId xmlns:a16="http://schemas.microsoft.com/office/drawing/2014/main" id="{431206C1-FF47-5042-A5A7-2666D76FD167}"/>
              </a:ext>
            </a:extLst>
          </p:cNvPr>
          <p:cNvSpPr>
            <a:spLocks noChangeShapeType="1"/>
          </p:cNvSpPr>
          <p:nvPr/>
        </p:nvSpPr>
        <p:spPr bwMode="auto">
          <a:xfrm>
            <a:off x="5257800" y="4343400"/>
            <a:ext cx="16002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Text Box 14">
            <a:extLst>
              <a:ext uri="{FF2B5EF4-FFF2-40B4-BE49-F238E27FC236}">
                <a16:creationId xmlns:a16="http://schemas.microsoft.com/office/drawing/2014/main" id="{8DBAC94A-333B-3C47-AFCD-7D52E1508BA5}"/>
              </a:ext>
            </a:extLst>
          </p:cNvPr>
          <p:cNvSpPr txBox="1">
            <a:spLocks noChangeArrowheads="1"/>
          </p:cNvSpPr>
          <p:nvPr/>
        </p:nvSpPr>
        <p:spPr bwMode="auto">
          <a:xfrm>
            <a:off x="2971800" y="2057401"/>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5375" name="Text Box 15">
            <a:extLst>
              <a:ext uri="{FF2B5EF4-FFF2-40B4-BE49-F238E27FC236}">
                <a16:creationId xmlns:a16="http://schemas.microsoft.com/office/drawing/2014/main" id="{9E20D51D-CCDA-A44C-B09A-70580F25FDA3}"/>
              </a:ext>
            </a:extLst>
          </p:cNvPr>
          <p:cNvSpPr txBox="1">
            <a:spLocks noChangeArrowheads="1"/>
          </p:cNvSpPr>
          <p:nvPr/>
        </p:nvSpPr>
        <p:spPr bwMode="auto">
          <a:xfrm>
            <a:off x="3124200" y="20574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Java Application</a:t>
            </a:r>
          </a:p>
        </p:txBody>
      </p:sp>
      <p:sp>
        <p:nvSpPr>
          <p:cNvPr id="15377" name="Text Box 17">
            <a:extLst>
              <a:ext uri="{FF2B5EF4-FFF2-40B4-BE49-F238E27FC236}">
                <a16:creationId xmlns:a16="http://schemas.microsoft.com/office/drawing/2014/main" id="{481551C7-D631-FC47-9E01-9BDEDC6D2BB9}"/>
              </a:ext>
            </a:extLst>
          </p:cNvPr>
          <p:cNvSpPr txBox="1">
            <a:spLocks noChangeArrowheads="1"/>
          </p:cNvSpPr>
          <p:nvPr/>
        </p:nvSpPr>
        <p:spPr bwMode="auto">
          <a:xfrm>
            <a:off x="7315200" y="3276600"/>
            <a:ext cx="14414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DBMS Engine</a:t>
            </a:r>
          </a:p>
        </p:txBody>
      </p:sp>
      <p:sp>
        <p:nvSpPr>
          <p:cNvPr id="15378" name="Rectangle 18">
            <a:extLst>
              <a:ext uri="{FF2B5EF4-FFF2-40B4-BE49-F238E27FC236}">
                <a16:creationId xmlns:a16="http://schemas.microsoft.com/office/drawing/2014/main" id="{E47ADF22-5B5A-2F4E-AF53-CEC5EE11C4DA}"/>
              </a:ext>
            </a:extLst>
          </p:cNvPr>
          <p:cNvSpPr>
            <a:spLocks noChangeArrowheads="1"/>
          </p:cNvSpPr>
          <p:nvPr/>
        </p:nvSpPr>
        <p:spPr bwMode="auto">
          <a:xfrm>
            <a:off x="6019800" y="2971800"/>
            <a:ext cx="228600" cy="2667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Text Box 19">
            <a:extLst>
              <a:ext uri="{FF2B5EF4-FFF2-40B4-BE49-F238E27FC236}">
                <a16:creationId xmlns:a16="http://schemas.microsoft.com/office/drawing/2014/main" id="{B7D55322-E412-FD48-A379-53A449BFCBAF}"/>
              </a:ext>
            </a:extLst>
          </p:cNvPr>
          <p:cNvSpPr txBox="1">
            <a:spLocks noChangeArrowheads="1"/>
          </p:cNvSpPr>
          <p:nvPr/>
        </p:nvSpPr>
        <p:spPr bwMode="auto">
          <a:xfrm>
            <a:off x="6019800" y="2590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Java DB API</a:t>
            </a:r>
          </a:p>
        </p:txBody>
      </p:sp>
      <p:sp>
        <p:nvSpPr>
          <p:cNvPr id="17" name="Rectangle 2">
            <a:extLst>
              <a:ext uri="{FF2B5EF4-FFF2-40B4-BE49-F238E27FC236}">
                <a16:creationId xmlns:a16="http://schemas.microsoft.com/office/drawing/2014/main" id="{35553463-C802-3848-B1EC-C246534DE7AC}"/>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DB API</a:t>
            </a:r>
          </a:p>
        </p:txBody>
      </p:sp>
    </p:spTree>
    <p:extLst>
      <p:ext uri="{BB962C8B-B14F-4D97-AF65-F5344CB8AC3E}">
        <p14:creationId xmlns:p14="http://schemas.microsoft.com/office/powerpoint/2010/main" val="3931514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5D5CC53-F3B0-FA45-A087-F24E32ADC47D}"/>
              </a:ext>
            </a:extLst>
          </p:cNvPr>
          <p:cNvSpPr>
            <a:spLocks noGrp="1" noChangeArrowheads="1"/>
          </p:cNvSpPr>
          <p:nvPr>
            <p:ph type="title"/>
          </p:nvPr>
        </p:nvSpPr>
        <p:spPr/>
        <p:txBody>
          <a:bodyPr/>
          <a:lstStyle/>
          <a:p>
            <a:r>
              <a:rPr lang="en-US" altLang="en-US" dirty="0"/>
              <a:t>JDBC Interface classes and </a:t>
            </a:r>
          </a:p>
        </p:txBody>
      </p:sp>
      <p:sp>
        <p:nvSpPr>
          <p:cNvPr id="21507" name="Rectangle 3">
            <a:extLst>
              <a:ext uri="{FF2B5EF4-FFF2-40B4-BE49-F238E27FC236}">
                <a16:creationId xmlns:a16="http://schemas.microsoft.com/office/drawing/2014/main" id="{4A849A12-303C-3C44-B32A-258E87355C6B}"/>
              </a:ext>
            </a:extLst>
          </p:cNvPr>
          <p:cNvSpPr>
            <a:spLocks noGrp="1" noChangeArrowheads="1"/>
          </p:cNvSpPr>
          <p:nvPr>
            <p:ph type="body" idx="1"/>
          </p:nvPr>
        </p:nvSpPr>
        <p:spPr/>
        <p:txBody>
          <a:bodyPr/>
          <a:lstStyle/>
          <a:p>
            <a:pPr>
              <a:lnSpc>
                <a:spcPct val="90000"/>
              </a:lnSpc>
            </a:pPr>
            <a:r>
              <a:rPr lang="en-US" altLang="en-US" dirty="0" err="1"/>
              <a:t>Java.sql</a:t>
            </a:r>
            <a:r>
              <a:rPr lang="en-US" altLang="en-US" dirty="0"/>
              <a:t> package</a:t>
            </a:r>
          </a:p>
          <a:p>
            <a:pPr lvl="1">
              <a:lnSpc>
                <a:spcPct val="90000"/>
              </a:lnSpc>
            </a:pPr>
            <a:r>
              <a:rPr lang="en-US" altLang="en-US" dirty="0" err="1"/>
              <a:t>DriverManager</a:t>
            </a:r>
            <a:endParaRPr lang="en-US" altLang="en-US" dirty="0"/>
          </a:p>
          <a:p>
            <a:pPr lvl="1">
              <a:lnSpc>
                <a:spcPct val="90000"/>
              </a:lnSpc>
            </a:pPr>
            <a:r>
              <a:rPr lang="en-US" altLang="en-US" dirty="0"/>
              <a:t>Connection</a:t>
            </a:r>
          </a:p>
          <a:p>
            <a:pPr lvl="1">
              <a:lnSpc>
                <a:spcPct val="90000"/>
              </a:lnSpc>
            </a:pPr>
            <a:r>
              <a:rPr lang="en-US" altLang="en-US" dirty="0"/>
              <a:t>Statement</a:t>
            </a:r>
          </a:p>
          <a:p>
            <a:pPr lvl="1">
              <a:lnSpc>
                <a:spcPct val="90000"/>
              </a:lnSpc>
            </a:pPr>
            <a:r>
              <a:rPr lang="en-US" altLang="en-US" dirty="0" err="1"/>
              <a:t>CallableStatement</a:t>
            </a:r>
            <a:endParaRPr lang="en-US" altLang="en-US" dirty="0"/>
          </a:p>
          <a:p>
            <a:pPr lvl="1">
              <a:lnSpc>
                <a:spcPct val="90000"/>
              </a:lnSpc>
            </a:pPr>
            <a:r>
              <a:rPr lang="en-US" altLang="en-US" dirty="0" err="1"/>
              <a:t>PreparedStatement</a:t>
            </a:r>
            <a:endParaRPr lang="en-US" altLang="en-US" dirty="0"/>
          </a:p>
          <a:p>
            <a:pPr lvl="1">
              <a:lnSpc>
                <a:spcPct val="90000"/>
              </a:lnSpc>
            </a:pPr>
            <a:r>
              <a:rPr lang="en-US" altLang="en-US" dirty="0" err="1"/>
              <a:t>Resultset</a:t>
            </a:r>
            <a:endParaRPr lang="en-US" altLang="en-US" dirty="0"/>
          </a:p>
          <a:p>
            <a:pPr lvl="1">
              <a:lnSpc>
                <a:spcPct val="90000"/>
              </a:lnSpc>
            </a:pPr>
            <a:r>
              <a:rPr lang="en-US" altLang="en-US" dirty="0" err="1"/>
              <a:t>ResultSetMetaData</a:t>
            </a:r>
            <a:endParaRPr lang="en-US" altLang="en-US" dirty="0"/>
          </a:p>
          <a:p>
            <a:pPr lvl="1">
              <a:lnSpc>
                <a:spcPct val="90000"/>
              </a:lnSpc>
            </a:pPr>
            <a:r>
              <a:rPr lang="en-US" altLang="en-US" dirty="0" err="1"/>
              <a:t>DatabaseMetatData</a:t>
            </a:r>
            <a:endParaRPr lang="en-US" altLang="en-US" dirty="0"/>
          </a:p>
        </p:txBody>
      </p:sp>
      <p:pic>
        <p:nvPicPr>
          <p:cNvPr id="4" name="Picture 3">
            <a:extLst>
              <a:ext uri="{FF2B5EF4-FFF2-40B4-BE49-F238E27FC236}">
                <a16:creationId xmlns:a16="http://schemas.microsoft.com/office/drawing/2014/main" id="{EA2D7DDF-5177-B14A-B2B1-EB023E20242C}"/>
              </a:ext>
            </a:extLst>
          </p:cNvPr>
          <p:cNvPicPr>
            <a:picLocks noChangeAspect="1"/>
          </p:cNvPicPr>
          <p:nvPr/>
        </p:nvPicPr>
        <p:blipFill>
          <a:blip r:embed="rId2"/>
          <a:stretch>
            <a:fillRect/>
          </a:stretch>
        </p:blipFill>
        <p:spPr>
          <a:xfrm>
            <a:off x="5605023" y="1825625"/>
            <a:ext cx="5748777" cy="3513818"/>
          </a:xfrm>
          <a:prstGeom prst="rect">
            <a:avLst/>
          </a:prstGeom>
        </p:spPr>
      </p:pic>
    </p:spTree>
    <p:extLst>
      <p:ext uri="{BB962C8B-B14F-4D97-AF65-F5344CB8AC3E}">
        <p14:creationId xmlns:p14="http://schemas.microsoft.com/office/powerpoint/2010/main" val="2867313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5D5CC53-F3B0-FA45-A087-F24E32ADC47D}"/>
              </a:ext>
            </a:extLst>
          </p:cNvPr>
          <p:cNvSpPr>
            <a:spLocks noGrp="1" noChangeArrowheads="1"/>
          </p:cNvSpPr>
          <p:nvPr>
            <p:ph type="title"/>
          </p:nvPr>
        </p:nvSpPr>
        <p:spPr/>
        <p:txBody>
          <a:bodyPr>
            <a:normAutofit/>
          </a:bodyPr>
          <a:lstStyle/>
          <a:p>
            <a:r>
              <a:rPr lang="en-US" altLang="en-US" dirty="0"/>
              <a:t>Fundamental Steps in JDBC</a:t>
            </a:r>
          </a:p>
        </p:txBody>
      </p:sp>
      <p:sp>
        <p:nvSpPr>
          <p:cNvPr id="21507" name="Rectangle 3">
            <a:extLst>
              <a:ext uri="{FF2B5EF4-FFF2-40B4-BE49-F238E27FC236}">
                <a16:creationId xmlns:a16="http://schemas.microsoft.com/office/drawing/2014/main" id="{4A849A12-303C-3C44-B32A-258E87355C6B}"/>
              </a:ext>
            </a:extLst>
          </p:cNvPr>
          <p:cNvSpPr>
            <a:spLocks noGrp="1" noChangeArrowheads="1"/>
          </p:cNvSpPr>
          <p:nvPr>
            <p:ph type="body" idx="1"/>
          </p:nvPr>
        </p:nvSpPr>
        <p:spPr/>
        <p:txBody>
          <a:bodyPr/>
          <a:lstStyle/>
          <a:p>
            <a:pPr marL="514350" indent="-514350">
              <a:buFont typeface="+mj-lt"/>
              <a:buAutoNum type="arabicPeriod"/>
            </a:pPr>
            <a:r>
              <a:rPr lang="en-US" altLang="en-US" dirty="0"/>
              <a:t>Import JDBC packages.</a:t>
            </a:r>
          </a:p>
          <a:p>
            <a:pPr marL="514350" indent="-514350">
              <a:buFont typeface="+mj-lt"/>
              <a:buAutoNum type="arabicPeriod"/>
            </a:pPr>
            <a:r>
              <a:rPr lang="en-US" altLang="en-US" dirty="0"/>
              <a:t>Load and register the JDBC driver.</a:t>
            </a:r>
          </a:p>
          <a:p>
            <a:pPr marL="514350" indent="-514350">
              <a:buFont typeface="+mj-lt"/>
              <a:buAutoNum type="arabicPeriod"/>
            </a:pPr>
            <a:r>
              <a:rPr lang="en-US" altLang="en-US" dirty="0"/>
              <a:t>Open a connection to the database.</a:t>
            </a:r>
          </a:p>
          <a:p>
            <a:pPr marL="514350" indent="-514350">
              <a:buFont typeface="+mj-lt"/>
              <a:buAutoNum type="arabicPeriod"/>
            </a:pPr>
            <a:r>
              <a:rPr lang="en-US" altLang="en-US" dirty="0"/>
              <a:t>Create a statement object to perform a query.</a:t>
            </a:r>
          </a:p>
          <a:p>
            <a:pPr marL="514350" indent="-514350">
              <a:buFont typeface="+mj-lt"/>
              <a:buAutoNum type="arabicPeriod"/>
            </a:pPr>
            <a:r>
              <a:rPr lang="en-US" altLang="en-US" dirty="0"/>
              <a:t>Execute the statement object and return a query </a:t>
            </a:r>
            <a:r>
              <a:rPr lang="en-US" altLang="en-US" dirty="0" err="1"/>
              <a:t>resultset</a:t>
            </a:r>
            <a:r>
              <a:rPr lang="en-US" altLang="en-US" dirty="0"/>
              <a:t>.</a:t>
            </a:r>
          </a:p>
          <a:p>
            <a:pPr marL="514350" indent="-514350">
              <a:buFont typeface="+mj-lt"/>
              <a:buAutoNum type="arabicPeriod"/>
            </a:pPr>
            <a:r>
              <a:rPr lang="en-US" altLang="en-US" dirty="0"/>
              <a:t>Process the </a:t>
            </a:r>
            <a:r>
              <a:rPr lang="en-US" altLang="en-US" dirty="0" err="1"/>
              <a:t>resultset</a:t>
            </a:r>
            <a:r>
              <a:rPr lang="en-US" altLang="en-US" dirty="0"/>
              <a:t>.</a:t>
            </a:r>
          </a:p>
          <a:p>
            <a:pPr marL="514350" indent="-514350">
              <a:buFont typeface="+mj-lt"/>
              <a:buAutoNum type="arabicPeriod"/>
            </a:pPr>
            <a:r>
              <a:rPr lang="en-US" altLang="en-US" dirty="0"/>
              <a:t>Close the </a:t>
            </a:r>
            <a:r>
              <a:rPr lang="en-US" altLang="en-US" dirty="0" err="1"/>
              <a:t>resultset</a:t>
            </a:r>
            <a:r>
              <a:rPr lang="en-US" altLang="en-US" dirty="0"/>
              <a:t> and statement objects.</a:t>
            </a:r>
          </a:p>
          <a:p>
            <a:pPr marL="514350" indent="-514350">
              <a:buFont typeface="+mj-lt"/>
              <a:buAutoNum type="arabicPeriod"/>
            </a:pPr>
            <a:r>
              <a:rPr lang="en-US" altLang="en-US" dirty="0"/>
              <a:t>Close the connection.</a:t>
            </a:r>
          </a:p>
        </p:txBody>
      </p:sp>
    </p:spTree>
    <p:extLst>
      <p:ext uri="{BB962C8B-B14F-4D97-AF65-F5344CB8AC3E}">
        <p14:creationId xmlns:p14="http://schemas.microsoft.com/office/powerpoint/2010/main" val="1510616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7E4DB8C-BD19-3F4A-9385-280807FD770D}"/>
              </a:ext>
            </a:extLst>
          </p:cNvPr>
          <p:cNvSpPr>
            <a:spLocks noGrp="1" noChangeArrowheads="1"/>
          </p:cNvSpPr>
          <p:nvPr>
            <p:ph type="title"/>
          </p:nvPr>
        </p:nvSpPr>
        <p:spPr/>
        <p:txBody>
          <a:bodyPr/>
          <a:lstStyle/>
          <a:p>
            <a:r>
              <a:rPr lang="en-US" altLang="en-US" dirty="0"/>
              <a:t>Connecting to database</a:t>
            </a:r>
          </a:p>
        </p:txBody>
      </p:sp>
      <p:sp>
        <p:nvSpPr>
          <p:cNvPr id="22531" name="Rectangle 3">
            <a:extLst>
              <a:ext uri="{FF2B5EF4-FFF2-40B4-BE49-F238E27FC236}">
                <a16:creationId xmlns:a16="http://schemas.microsoft.com/office/drawing/2014/main" id="{3539FF2A-7EBD-B44C-8A6C-85B19CEA5E58}"/>
              </a:ext>
            </a:extLst>
          </p:cNvPr>
          <p:cNvSpPr>
            <a:spLocks noGrp="1" noChangeArrowheads="1"/>
          </p:cNvSpPr>
          <p:nvPr>
            <p:ph type="body" idx="1"/>
          </p:nvPr>
        </p:nvSpPr>
        <p:spPr/>
        <p:txBody>
          <a:bodyPr>
            <a:normAutofit fontScale="85000" lnSpcReduction="20000"/>
          </a:bodyPr>
          <a:lstStyle/>
          <a:p>
            <a:pPr>
              <a:lnSpc>
                <a:spcPct val="80000"/>
              </a:lnSpc>
              <a:buFontTx/>
              <a:buNone/>
            </a:pPr>
            <a:r>
              <a:rPr lang="en-US" altLang="en-US" sz="1800" dirty="0"/>
              <a:t>Import </a:t>
            </a:r>
            <a:r>
              <a:rPr lang="en-US" altLang="en-US" sz="1800" dirty="0" err="1"/>
              <a:t>java.sql</a:t>
            </a:r>
            <a:r>
              <a:rPr lang="en-US" altLang="en-US" sz="1800" dirty="0"/>
              <a:t>;</a:t>
            </a:r>
          </a:p>
          <a:p>
            <a:pPr>
              <a:lnSpc>
                <a:spcPct val="80000"/>
              </a:lnSpc>
              <a:buFontTx/>
              <a:buNone/>
            </a:pPr>
            <a:r>
              <a:rPr lang="en-US" altLang="en-US" sz="1800" dirty="0"/>
              <a:t>class </a:t>
            </a:r>
            <a:r>
              <a:rPr lang="en-US" altLang="en-US" sz="1800" dirty="0" err="1"/>
              <a:t>SimpleExample</a:t>
            </a:r>
            <a:r>
              <a:rPr lang="en-US" altLang="en-US" sz="1800" dirty="0"/>
              <a:t> {</a:t>
            </a:r>
          </a:p>
          <a:p>
            <a:pPr>
              <a:lnSpc>
                <a:spcPct val="80000"/>
              </a:lnSpc>
              <a:buFontTx/>
              <a:buNone/>
            </a:pPr>
            <a:r>
              <a:rPr lang="en-US" altLang="en-US" sz="1800" dirty="0"/>
              <a:t>	public static void main(String </a:t>
            </a:r>
            <a:r>
              <a:rPr lang="en-US" altLang="en-US" sz="1800" dirty="0" err="1"/>
              <a:t>args</a:t>
            </a:r>
            <a:r>
              <a:rPr lang="en-US" altLang="en-US" sz="1800" dirty="0"/>
              <a:t>[]) {</a:t>
            </a:r>
          </a:p>
          <a:p>
            <a:pPr>
              <a:lnSpc>
                <a:spcPct val="80000"/>
              </a:lnSpc>
              <a:buFontTx/>
              <a:buNone/>
            </a:pPr>
            <a:r>
              <a:rPr lang="en-US" altLang="en-US" sz="1800" dirty="0"/>
              <a:t>		String </a:t>
            </a:r>
            <a:r>
              <a:rPr lang="en-US" altLang="en-US" sz="1800" dirty="0" err="1"/>
              <a:t>url</a:t>
            </a:r>
            <a:r>
              <a:rPr lang="en-US" altLang="en-US" sz="1800" dirty="0"/>
              <a:t> = “database URL”;</a:t>
            </a:r>
          </a:p>
          <a:p>
            <a:pPr>
              <a:lnSpc>
                <a:spcPct val="80000"/>
              </a:lnSpc>
              <a:buFontTx/>
              <a:buNone/>
            </a:pPr>
            <a:r>
              <a:rPr lang="en-US" altLang="en-US" sz="1800" dirty="0"/>
              <a:t>		try {</a:t>
            </a:r>
          </a:p>
          <a:p>
            <a:pPr>
              <a:lnSpc>
                <a:spcPct val="80000"/>
              </a:lnSpc>
              <a:buFontTx/>
              <a:buNone/>
            </a:pPr>
            <a:r>
              <a:rPr lang="en-US" altLang="en-US" sz="1800" dirty="0"/>
              <a:t>			</a:t>
            </a:r>
            <a:r>
              <a:rPr lang="en-US" altLang="en-US" sz="1800" dirty="0" err="1"/>
              <a:t>Class.forName</a:t>
            </a:r>
            <a:r>
              <a:rPr lang="en-US" altLang="en-US" sz="1800" dirty="0"/>
              <a:t>(“driver path”);</a:t>
            </a:r>
          </a:p>
          <a:p>
            <a:pPr>
              <a:lnSpc>
                <a:spcPct val="80000"/>
              </a:lnSpc>
              <a:buFontTx/>
              <a:buNone/>
            </a:pPr>
            <a:r>
              <a:rPr lang="en-US" altLang="en-US" sz="1800" dirty="0"/>
              <a:t>			Connection </a:t>
            </a:r>
            <a:r>
              <a:rPr lang="en-US" altLang="en-US" sz="1800" dirty="0" err="1"/>
              <a:t>myConnection</a:t>
            </a:r>
            <a:r>
              <a:rPr lang="en-US" altLang="en-US" sz="1800" dirty="0"/>
              <a:t> = </a:t>
            </a:r>
          </a:p>
          <a:p>
            <a:pPr>
              <a:lnSpc>
                <a:spcPct val="80000"/>
              </a:lnSpc>
              <a:buFontTx/>
              <a:buNone/>
            </a:pPr>
            <a:r>
              <a:rPr lang="en-US" altLang="en-US" sz="1800" dirty="0"/>
              <a:t>			</a:t>
            </a:r>
            <a:r>
              <a:rPr lang="en-US" altLang="en-US" sz="1800" dirty="0" err="1"/>
              <a:t>DriverManager.getConnection</a:t>
            </a:r>
            <a:r>
              <a:rPr lang="en-US" altLang="en-US" sz="1800" dirty="0"/>
              <a:t>(</a:t>
            </a:r>
            <a:r>
              <a:rPr lang="en-US" altLang="en-US" sz="1800" dirty="0" err="1"/>
              <a:t>url</a:t>
            </a:r>
            <a:r>
              <a:rPr lang="en-US" altLang="en-US" sz="1800" dirty="0"/>
              <a:t>,”</a:t>
            </a:r>
            <a:r>
              <a:rPr lang="en-US" altLang="en-US" sz="1800" dirty="0" err="1"/>
              <a:t>username”,”password</a:t>
            </a:r>
            <a:r>
              <a:rPr lang="en-US" altLang="en-US" sz="1800" dirty="0"/>
              <a:t>”);</a:t>
            </a:r>
          </a:p>
          <a:p>
            <a:pPr>
              <a:lnSpc>
                <a:spcPct val="80000"/>
              </a:lnSpc>
              <a:buFontTx/>
              <a:buNone/>
            </a:pPr>
            <a:r>
              <a:rPr lang="en-US" altLang="en-US" sz="1800" b="1" dirty="0"/>
              <a:t>			//do something</a:t>
            </a:r>
          </a:p>
          <a:p>
            <a:pPr>
              <a:lnSpc>
                <a:spcPct val="80000"/>
              </a:lnSpc>
              <a:buFontTx/>
              <a:buNone/>
            </a:pPr>
            <a:r>
              <a:rPr lang="en-US" altLang="en-US" sz="1800" dirty="0"/>
              <a:t>			</a:t>
            </a:r>
            <a:r>
              <a:rPr lang="en-US" altLang="en-US" sz="1800" dirty="0" err="1"/>
              <a:t>myConnection.close</a:t>
            </a:r>
            <a:r>
              <a:rPr lang="en-US" altLang="en-US" sz="1800" dirty="0"/>
              <a:t>();</a:t>
            </a:r>
          </a:p>
          <a:p>
            <a:pPr>
              <a:lnSpc>
                <a:spcPct val="80000"/>
              </a:lnSpc>
              <a:buFontTx/>
              <a:buNone/>
            </a:pPr>
            <a:r>
              <a:rPr lang="en-US" altLang="en-US" sz="1800" dirty="0"/>
              <a:t>		}</a:t>
            </a:r>
          </a:p>
          <a:p>
            <a:pPr>
              <a:lnSpc>
                <a:spcPct val="80000"/>
              </a:lnSpc>
              <a:buFontTx/>
              <a:buNone/>
            </a:pPr>
            <a:r>
              <a:rPr lang="en-US" altLang="en-US" sz="1800" dirty="0"/>
              <a:t>		catch(</a:t>
            </a:r>
            <a:r>
              <a:rPr lang="en-US" altLang="en-US" sz="1800" dirty="0" err="1"/>
              <a:t>java.lang.Exception</a:t>
            </a:r>
            <a:r>
              <a:rPr lang="en-US" altLang="en-US" sz="1800" dirty="0"/>
              <a:t>) {</a:t>
            </a:r>
          </a:p>
          <a:p>
            <a:pPr>
              <a:lnSpc>
                <a:spcPct val="80000"/>
              </a:lnSpc>
              <a:buFontTx/>
              <a:buNone/>
            </a:pPr>
            <a:r>
              <a:rPr lang="en-US" altLang="en-US" sz="1800" dirty="0"/>
              <a:t>			</a:t>
            </a:r>
            <a:r>
              <a:rPr lang="en-US" altLang="en-US" sz="1800" dirty="0" err="1"/>
              <a:t>ex.printStackTrace</a:t>
            </a:r>
            <a:r>
              <a:rPr lang="en-US" altLang="en-US" sz="1800" dirty="0"/>
              <a:t>();</a:t>
            </a:r>
          </a:p>
          <a:p>
            <a:pPr>
              <a:lnSpc>
                <a:spcPct val="80000"/>
              </a:lnSpc>
              <a:buFontTx/>
              <a:buNone/>
            </a:pPr>
            <a:r>
              <a:rPr lang="en-US" altLang="en-US" sz="1800" dirty="0"/>
              <a:t>		}</a:t>
            </a:r>
          </a:p>
          <a:p>
            <a:pPr>
              <a:lnSpc>
                <a:spcPct val="80000"/>
              </a:lnSpc>
              <a:buFontTx/>
              <a:buNone/>
            </a:pPr>
            <a:r>
              <a:rPr lang="en-US" altLang="en-US" sz="1800" dirty="0"/>
              <a:t>	}</a:t>
            </a:r>
          </a:p>
          <a:p>
            <a:pPr>
              <a:lnSpc>
                <a:spcPct val="80000"/>
              </a:lnSpc>
              <a:buFontTx/>
              <a:buNone/>
            </a:pPr>
            <a:r>
              <a:rPr lang="en-US" altLang="en-US" sz="1800" dirty="0"/>
              <a:t>}</a:t>
            </a:r>
          </a:p>
        </p:txBody>
      </p:sp>
    </p:spTree>
    <p:extLst>
      <p:ext uri="{BB962C8B-B14F-4D97-AF65-F5344CB8AC3E}">
        <p14:creationId xmlns:p14="http://schemas.microsoft.com/office/powerpoint/2010/main" val="204694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164B46-768F-3A49-A157-4262981342D6}"/>
              </a:ext>
            </a:extLst>
          </p:cNvPr>
          <p:cNvSpPr>
            <a:spLocks noGrp="1" noChangeArrowheads="1"/>
          </p:cNvSpPr>
          <p:nvPr>
            <p:ph type="title"/>
          </p:nvPr>
        </p:nvSpPr>
        <p:spPr/>
        <p:txBody>
          <a:bodyPr/>
          <a:lstStyle/>
          <a:p>
            <a:r>
              <a:rPr lang="en-US" altLang="en-US" dirty="0"/>
              <a:t>Statements: types and difference</a:t>
            </a:r>
          </a:p>
        </p:txBody>
      </p:sp>
      <p:pic>
        <p:nvPicPr>
          <p:cNvPr id="3" name="Picture 2">
            <a:extLst>
              <a:ext uri="{FF2B5EF4-FFF2-40B4-BE49-F238E27FC236}">
                <a16:creationId xmlns:a16="http://schemas.microsoft.com/office/drawing/2014/main" id="{ADDC5119-A9E5-7640-84EF-D2E75FAAA4EB}"/>
              </a:ext>
            </a:extLst>
          </p:cNvPr>
          <p:cNvPicPr>
            <a:picLocks noChangeAspect="1"/>
          </p:cNvPicPr>
          <p:nvPr/>
        </p:nvPicPr>
        <p:blipFill>
          <a:blip r:embed="rId2"/>
          <a:stretch>
            <a:fillRect/>
          </a:stretch>
        </p:blipFill>
        <p:spPr>
          <a:xfrm>
            <a:off x="1926771" y="1496786"/>
            <a:ext cx="8338457" cy="5170351"/>
          </a:xfrm>
          <a:prstGeom prst="rect">
            <a:avLst/>
          </a:prstGeom>
        </p:spPr>
      </p:pic>
    </p:spTree>
    <p:extLst>
      <p:ext uri="{BB962C8B-B14F-4D97-AF65-F5344CB8AC3E}">
        <p14:creationId xmlns:p14="http://schemas.microsoft.com/office/powerpoint/2010/main" val="3975290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1. JSPs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84977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164B46-768F-3A49-A157-4262981342D6}"/>
              </a:ext>
            </a:extLst>
          </p:cNvPr>
          <p:cNvSpPr>
            <a:spLocks noGrp="1" noChangeArrowheads="1"/>
          </p:cNvSpPr>
          <p:nvPr>
            <p:ph type="title"/>
          </p:nvPr>
        </p:nvSpPr>
        <p:spPr/>
        <p:txBody>
          <a:bodyPr/>
          <a:lstStyle/>
          <a:p>
            <a:r>
              <a:rPr lang="en-US" altLang="en-US" dirty="0" err="1"/>
              <a:t>PreparedStatements</a:t>
            </a:r>
            <a:endParaRPr lang="en-US" altLang="en-US" dirty="0"/>
          </a:p>
        </p:txBody>
      </p:sp>
      <p:sp>
        <p:nvSpPr>
          <p:cNvPr id="2" name="Content Placeholder 1">
            <a:extLst>
              <a:ext uri="{FF2B5EF4-FFF2-40B4-BE49-F238E27FC236}">
                <a16:creationId xmlns:a16="http://schemas.microsoft.com/office/drawing/2014/main" id="{D400204E-D215-AB45-A398-2FF66AF57415}"/>
              </a:ext>
            </a:extLst>
          </p:cNvPr>
          <p:cNvSpPr>
            <a:spLocks noGrp="1"/>
          </p:cNvSpPr>
          <p:nvPr>
            <p:ph idx="1"/>
          </p:nvPr>
        </p:nvSpPr>
        <p:spPr/>
        <p:txBody>
          <a:bodyPr>
            <a:normAutofit fontScale="70000" lnSpcReduction="20000"/>
          </a:bodyPr>
          <a:lstStyle/>
          <a:p>
            <a:r>
              <a:rPr lang="en-CA" dirty="0"/>
              <a:t>The </a:t>
            </a:r>
            <a:r>
              <a:rPr lang="en-CA" dirty="0" err="1"/>
              <a:t>PreparedStatement</a:t>
            </a:r>
            <a:r>
              <a:rPr lang="en-CA" dirty="0"/>
              <a:t> interface is a sub-interface of Statement. It is used to execute parameterized query.</a:t>
            </a:r>
          </a:p>
          <a:p>
            <a:endParaRPr lang="en-CA" dirty="0"/>
          </a:p>
          <a:p>
            <a:r>
              <a:rPr lang="en-CA" dirty="0"/>
              <a:t>Improves performance: The performance of the application will be faster if you use </a:t>
            </a:r>
            <a:r>
              <a:rPr lang="en-CA" dirty="0" err="1"/>
              <a:t>PreparedStatement</a:t>
            </a:r>
            <a:r>
              <a:rPr lang="en-CA" dirty="0"/>
              <a:t> interface because query is compiled only once.</a:t>
            </a:r>
          </a:p>
          <a:p>
            <a:pPr marL="0" indent="0">
              <a:buNone/>
            </a:pPr>
            <a:endParaRPr lang="en-CA" dirty="0"/>
          </a:p>
          <a:p>
            <a:pPr marL="0" indent="0">
              <a:buNone/>
            </a:pPr>
            <a:r>
              <a:rPr lang="en-CA" dirty="0"/>
              <a:t>Example:</a:t>
            </a:r>
          </a:p>
          <a:p>
            <a:pPr marL="0" indent="0">
              <a:buNone/>
            </a:pPr>
            <a:r>
              <a:rPr lang="en-CA" dirty="0"/>
              <a:t/>
            </a:r>
            <a:br>
              <a:rPr lang="en-CA" dirty="0"/>
            </a:br>
            <a:r>
              <a:rPr lang="en-US" i="1" dirty="0"/>
              <a:t>	</a:t>
            </a:r>
            <a:r>
              <a:rPr lang="en-US" i="1" dirty="0" err="1"/>
              <a:t>PreparedStatement</a:t>
            </a:r>
            <a:r>
              <a:rPr lang="en-US" i="1" dirty="0"/>
              <a:t> </a:t>
            </a:r>
            <a:r>
              <a:rPr lang="en-US" i="1" dirty="0" err="1"/>
              <a:t>stmt</a:t>
            </a:r>
            <a:r>
              <a:rPr lang="en-US" i="1" dirty="0"/>
              <a:t>=</a:t>
            </a:r>
            <a:r>
              <a:rPr lang="en-US" i="1" dirty="0" err="1"/>
              <a:t>con.prepareStatement</a:t>
            </a:r>
            <a:r>
              <a:rPr lang="en-US" i="1" dirty="0"/>
              <a:t>("insert into </a:t>
            </a:r>
            <a:r>
              <a:rPr lang="en-US" i="1" dirty="0" err="1"/>
              <a:t>Emp</a:t>
            </a:r>
            <a:r>
              <a:rPr lang="en-US" i="1" dirty="0"/>
              <a:t> values(?,?)");  </a:t>
            </a:r>
          </a:p>
          <a:p>
            <a:pPr marL="0" indent="0">
              <a:buNone/>
            </a:pPr>
            <a:r>
              <a:rPr lang="en-US" i="1" dirty="0"/>
              <a:t>	</a:t>
            </a:r>
            <a:r>
              <a:rPr lang="en-US" i="1" dirty="0" err="1"/>
              <a:t>stmt.setInt</a:t>
            </a:r>
            <a:r>
              <a:rPr lang="en-US" i="1" dirty="0"/>
              <a:t>(1,101);//1 specifies the first parameter in the query  </a:t>
            </a:r>
          </a:p>
          <a:p>
            <a:pPr marL="0" indent="0">
              <a:buNone/>
            </a:pPr>
            <a:r>
              <a:rPr lang="en-US" i="1" dirty="0"/>
              <a:t>	</a:t>
            </a:r>
            <a:r>
              <a:rPr lang="en-US" i="1" dirty="0" err="1"/>
              <a:t>stmt.setString</a:t>
            </a:r>
            <a:r>
              <a:rPr lang="en-US" i="1" dirty="0"/>
              <a:t>(2,”John");  </a:t>
            </a:r>
          </a:p>
          <a:p>
            <a:pPr marL="0" indent="0">
              <a:buNone/>
            </a:pPr>
            <a:r>
              <a:rPr lang="en-US" i="1" dirty="0"/>
              <a:t>  </a:t>
            </a:r>
          </a:p>
          <a:p>
            <a:pPr marL="0" indent="0">
              <a:buNone/>
            </a:pPr>
            <a:r>
              <a:rPr lang="en-US" i="1" dirty="0"/>
              <a:t>	</a:t>
            </a:r>
            <a:r>
              <a:rPr lang="en-US" i="1" dirty="0" err="1"/>
              <a:t>int</a:t>
            </a:r>
            <a:r>
              <a:rPr lang="en-US" i="1" dirty="0"/>
              <a:t> </a:t>
            </a:r>
            <a:r>
              <a:rPr lang="en-US" i="1" dirty="0" err="1"/>
              <a:t>i</a:t>
            </a:r>
            <a:r>
              <a:rPr lang="en-US" i="1" dirty="0"/>
              <a:t>=</a:t>
            </a:r>
            <a:r>
              <a:rPr lang="en-US" i="1" dirty="0" err="1"/>
              <a:t>stmt.executeUpdate</a:t>
            </a:r>
            <a:r>
              <a:rPr lang="en-US" i="1" dirty="0"/>
              <a:t>();  </a:t>
            </a:r>
          </a:p>
          <a:p>
            <a:pPr marL="0" indent="0">
              <a:buNone/>
            </a:pPr>
            <a:r>
              <a:rPr lang="en-US" i="1" dirty="0"/>
              <a:t>	</a:t>
            </a:r>
            <a:r>
              <a:rPr lang="en-US" i="1" dirty="0" err="1"/>
              <a:t>System.out.println</a:t>
            </a:r>
            <a:r>
              <a:rPr lang="en-US" i="1" dirty="0"/>
              <a:t>(</a:t>
            </a:r>
            <a:r>
              <a:rPr lang="en-US" i="1" dirty="0" err="1"/>
              <a:t>i</a:t>
            </a:r>
            <a:r>
              <a:rPr lang="en-US" i="1" dirty="0"/>
              <a:t>+" records inserted");  </a:t>
            </a:r>
          </a:p>
          <a:p>
            <a:endParaRPr lang="en-US" dirty="0"/>
          </a:p>
        </p:txBody>
      </p:sp>
    </p:spTree>
    <p:extLst>
      <p:ext uri="{BB962C8B-B14F-4D97-AF65-F5344CB8AC3E}">
        <p14:creationId xmlns:p14="http://schemas.microsoft.com/office/powerpoint/2010/main" val="4098110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BE63B0-D731-CD47-81B2-6DC18D8C4399}"/>
              </a:ext>
            </a:extLst>
          </p:cNvPr>
          <p:cNvSpPr>
            <a:spLocks noGrp="1" noChangeArrowheads="1"/>
          </p:cNvSpPr>
          <p:nvPr>
            <p:ph type="title"/>
          </p:nvPr>
        </p:nvSpPr>
        <p:spPr/>
        <p:txBody>
          <a:bodyPr/>
          <a:lstStyle/>
          <a:p>
            <a:r>
              <a:rPr lang="en-US" altLang="en-US"/>
              <a:t>Statement’s Execute Methods</a:t>
            </a:r>
          </a:p>
        </p:txBody>
      </p:sp>
      <p:sp>
        <p:nvSpPr>
          <p:cNvPr id="25603" name="Rectangle 3">
            <a:extLst>
              <a:ext uri="{FF2B5EF4-FFF2-40B4-BE49-F238E27FC236}">
                <a16:creationId xmlns:a16="http://schemas.microsoft.com/office/drawing/2014/main" id="{069AA84C-E877-A94F-B3BA-BFD2320ABF4F}"/>
              </a:ext>
            </a:extLst>
          </p:cNvPr>
          <p:cNvSpPr>
            <a:spLocks noGrp="1" noChangeArrowheads="1"/>
          </p:cNvSpPr>
          <p:nvPr>
            <p:ph type="body" idx="1"/>
          </p:nvPr>
        </p:nvSpPr>
        <p:spPr/>
        <p:txBody>
          <a:bodyPr/>
          <a:lstStyle/>
          <a:p>
            <a:r>
              <a:rPr lang="en-US" altLang="en-US"/>
              <a:t>ResultSet executeQuery()</a:t>
            </a:r>
          </a:p>
          <a:p>
            <a:pPr lvl="1"/>
            <a:r>
              <a:rPr lang="en-US" altLang="en-US"/>
              <a:t>For SQL selects</a:t>
            </a:r>
          </a:p>
          <a:p>
            <a:r>
              <a:rPr lang="en-US" altLang="en-US"/>
              <a:t>int executeUpdate()</a:t>
            </a:r>
          </a:p>
          <a:p>
            <a:pPr lvl="1"/>
            <a:r>
              <a:rPr lang="en-US" altLang="en-US"/>
              <a:t>For Update,Delete,Insert and Create etc.</a:t>
            </a:r>
          </a:p>
          <a:p>
            <a:r>
              <a:rPr lang="en-US" altLang="en-US"/>
              <a:t>boolean execute()</a:t>
            </a:r>
          </a:p>
          <a:p>
            <a:pPr lvl="1"/>
            <a:r>
              <a:rPr lang="en-US" altLang="en-US"/>
              <a:t>For either type</a:t>
            </a:r>
          </a:p>
          <a:p>
            <a:pPr lvl="1"/>
            <a:r>
              <a:rPr lang="en-US" altLang="en-US"/>
              <a:t>Returns resultSetisAvailable</a:t>
            </a:r>
          </a:p>
        </p:txBody>
      </p:sp>
    </p:spTree>
    <p:extLst>
      <p:ext uri="{BB962C8B-B14F-4D97-AF65-F5344CB8AC3E}">
        <p14:creationId xmlns:p14="http://schemas.microsoft.com/office/powerpoint/2010/main" val="1774739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BE63B0-D731-CD47-81B2-6DC18D8C4399}"/>
              </a:ext>
            </a:extLst>
          </p:cNvPr>
          <p:cNvSpPr>
            <a:spLocks noGrp="1" noChangeArrowheads="1"/>
          </p:cNvSpPr>
          <p:nvPr>
            <p:ph type="title"/>
          </p:nvPr>
        </p:nvSpPr>
        <p:spPr/>
        <p:txBody>
          <a:bodyPr/>
          <a:lstStyle/>
          <a:p>
            <a:r>
              <a:rPr lang="en-US" altLang="en-US"/>
              <a:t>Statement’s Execute Methods</a:t>
            </a:r>
          </a:p>
        </p:txBody>
      </p:sp>
      <p:pic>
        <p:nvPicPr>
          <p:cNvPr id="2" name="Picture 1">
            <a:extLst>
              <a:ext uri="{FF2B5EF4-FFF2-40B4-BE49-F238E27FC236}">
                <a16:creationId xmlns:a16="http://schemas.microsoft.com/office/drawing/2014/main" id="{100BCA82-8617-8D46-8B9C-6B341CDCDF26}"/>
              </a:ext>
            </a:extLst>
          </p:cNvPr>
          <p:cNvPicPr>
            <a:picLocks noChangeAspect="1"/>
          </p:cNvPicPr>
          <p:nvPr/>
        </p:nvPicPr>
        <p:blipFill>
          <a:blip r:embed="rId2"/>
          <a:stretch>
            <a:fillRect/>
          </a:stretch>
        </p:blipFill>
        <p:spPr>
          <a:xfrm>
            <a:off x="1322614" y="1690688"/>
            <a:ext cx="8735786" cy="4823440"/>
          </a:xfrm>
          <a:prstGeom prst="rect">
            <a:avLst/>
          </a:prstGeom>
        </p:spPr>
      </p:pic>
    </p:spTree>
    <p:extLst>
      <p:ext uri="{BB962C8B-B14F-4D97-AF65-F5344CB8AC3E}">
        <p14:creationId xmlns:p14="http://schemas.microsoft.com/office/powerpoint/2010/main" val="2896685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BE63B0-D731-CD47-81B2-6DC18D8C4399}"/>
              </a:ext>
            </a:extLst>
          </p:cNvPr>
          <p:cNvSpPr>
            <a:spLocks noGrp="1" noChangeArrowheads="1"/>
          </p:cNvSpPr>
          <p:nvPr>
            <p:ph type="title"/>
          </p:nvPr>
        </p:nvSpPr>
        <p:spPr/>
        <p:txBody>
          <a:bodyPr/>
          <a:lstStyle/>
          <a:p>
            <a:r>
              <a:rPr lang="en-US" altLang="en-US" dirty="0"/>
              <a:t>Example</a:t>
            </a:r>
          </a:p>
        </p:txBody>
      </p:sp>
      <p:sp>
        <p:nvSpPr>
          <p:cNvPr id="25603" name="Rectangle 3">
            <a:extLst>
              <a:ext uri="{FF2B5EF4-FFF2-40B4-BE49-F238E27FC236}">
                <a16:creationId xmlns:a16="http://schemas.microsoft.com/office/drawing/2014/main" id="{069AA84C-E877-A94F-B3BA-BFD2320ABF4F}"/>
              </a:ext>
            </a:extLst>
          </p:cNvPr>
          <p:cNvSpPr>
            <a:spLocks noGrp="1" noChangeArrowheads="1"/>
          </p:cNvSpPr>
          <p:nvPr>
            <p:ph type="body" idx="1"/>
          </p:nvPr>
        </p:nvSpPr>
        <p:spPr/>
        <p:txBody>
          <a:bodyPr>
            <a:normAutofit/>
          </a:bodyPr>
          <a:lstStyle/>
          <a:p>
            <a:r>
              <a:rPr lang="en-US" altLang="en-US" sz="2400" dirty="0"/>
              <a:t>Open </a:t>
            </a:r>
            <a:r>
              <a:rPr lang="en-US" altLang="en-US" sz="2400" dirty="0" err="1"/>
              <a:t>MySql</a:t>
            </a:r>
            <a:r>
              <a:rPr lang="en-US" altLang="en-US" sz="2400" dirty="0"/>
              <a:t> Database and create a table for Student.</a:t>
            </a:r>
          </a:p>
          <a:p>
            <a:endParaRPr lang="en-US" altLang="en-US" sz="2400" dirty="0"/>
          </a:p>
          <a:p>
            <a:pPr marL="0" indent="0">
              <a:buNone/>
            </a:pPr>
            <a:r>
              <a:rPr lang="en-US" altLang="en-US" sz="2400" i="1" dirty="0"/>
              <a:t>CREATE TABLE </a:t>
            </a:r>
            <a:r>
              <a:rPr lang="en-US" altLang="en-US" sz="2400" b="1" i="1" dirty="0"/>
              <a:t>student</a:t>
            </a:r>
            <a:r>
              <a:rPr lang="en-US" altLang="en-US" sz="2400" i="1" dirty="0"/>
              <a:t> (</a:t>
            </a:r>
            <a:r>
              <a:rPr lang="en-US" altLang="en-US" sz="2400" i="1" dirty="0" err="1"/>
              <a:t>sid</a:t>
            </a:r>
            <a:r>
              <a:rPr lang="en-US" altLang="en-US" sz="2400" i="1" dirty="0"/>
              <a:t> INT(11) NOT NULL, name VARCHAR(100)) ;</a:t>
            </a:r>
          </a:p>
          <a:p>
            <a:pPr marL="0" indent="0">
              <a:buNone/>
            </a:pPr>
            <a:endParaRPr lang="en-US" altLang="en-US" sz="2400" i="1" dirty="0"/>
          </a:p>
          <a:p>
            <a:r>
              <a:rPr lang="en-US" altLang="en-US" sz="2400" dirty="0"/>
              <a:t>Insert some data inside this </a:t>
            </a:r>
            <a:r>
              <a:rPr lang="en-US" altLang="en-US" sz="2400" b="1" dirty="0"/>
              <a:t>student</a:t>
            </a:r>
            <a:r>
              <a:rPr lang="en-US" altLang="en-US" sz="2400" dirty="0"/>
              <a:t> table.</a:t>
            </a:r>
          </a:p>
          <a:p>
            <a:pPr marL="0" indent="0" latinLnBrk="1">
              <a:buNone/>
            </a:pPr>
            <a:endParaRPr lang="en-CA" sz="2400" dirty="0"/>
          </a:p>
          <a:p>
            <a:pPr marL="0" indent="0" latinLnBrk="1">
              <a:buNone/>
            </a:pPr>
            <a:r>
              <a:rPr lang="en-CA" sz="2400" i="1" dirty="0"/>
              <a:t>INSERT INTO student(1001, ‘John 1’)</a:t>
            </a:r>
            <a:r>
              <a:rPr lang="en-US" sz="2400" i="1" dirty="0"/>
              <a:t>;</a:t>
            </a:r>
          </a:p>
          <a:p>
            <a:pPr marL="0" indent="0" latinLnBrk="1">
              <a:buNone/>
            </a:pPr>
            <a:r>
              <a:rPr lang="en-CA" sz="2400" i="1" dirty="0"/>
              <a:t>INSERT INTO </a:t>
            </a:r>
            <a:r>
              <a:rPr lang="en-CA" sz="2400" i="1" dirty="0" smtClean="0"/>
              <a:t>student(1002, </a:t>
            </a:r>
            <a:r>
              <a:rPr lang="en-CA" sz="2400" i="1" dirty="0"/>
              <a:t>‘John 2’)</a:t>
            </a:r>
            <a:r>
              <a:rPr lang="en-US" sz="2400" i="1" dirty="0"/>
              <a:t>;</a:t>
            </a:r>
            <a:endParaRPr lang="en-CA" sz="2400" i="1" dirty="0"/>
          </a:p>
          <a:p>
            <a:pPr marL="0" indent="0" latinLnBrk="1">
              <a:buNone/>
            </a:pPr>
            <a:r>
              <a:rPr lang="en-CA" sz="2400" i="1" dirty="0"/>
              <a:t>INSERT INTO </a:t>
            </a:r>
            <a:r>
              <a:rPr lang="en-CA" sz="2400" i="1" dirty="0" smtClean="0"/>
              <a:t>student(1003, </a:t>
            </a:r>
            <a:r>
              <a:rPr lang="en-CA" sz="2400" i="1" dirty="0"/>
              <a:t>‘John 3’)</a:t>
            </a:r>
            <a:r>
              <a:rPr lang="en-US" sz="2400" i="1" dirty="0"/>
              <a:t>;</a:t>
            </a:r>
            <a:endParaRPr lang="en-CA" sz="2400" i="1" dirty="0"/>
          </a:p>
          <a:p>
            <a:pPr marL="0" indent="0" latinLnBrk="1">
              <a:buNone/>
            </a:pPr>
            <a:endParaRPr lang="en-CA" sz="2400" i="1" dirty="0"/>
          </a:p>
        </p:txBody>
      </p:sp>
    </p:spTree>
    <p:extLst>
      <p:ext uri="{BB962C8B-B14F-4D97-AF65-F5344CB8AC3E}">
        <p14:creationId xmlns:p14="http://schemas.microsoft.com/office/powerpoint/2010/main" val="3634172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B1B35C-40D1-7844-A164-7F714A84985C}"/>
              </a:ext>
            </a:extLst>
          </p:cNvPr>
          <p:cNvSpPr>
            <a:spLocks noGrp="1" noChangeArrowheads="1"/>
          </p:cNvSpPr>
          <p:nvPr>
            <p:ph type="title"/>
          </p:nvPr>
        </p:nvSpPr>
        <p:spPr/>
        <p:txBody>
          <a:bodyPr/>
          <a:lstStyle/>
          <a:p>
            <a:r>
              <a:rPr lang="en-US" altLang="en-US"/>
              <a:t>Sending SQL statements</a:t>
            </a:r>
          </a:p>
        </p:txBody>
      </p:sp>
      <p:sp>
        <p:nvSpPr>
          <p:cNvPr id="23555" name="Rectangle 3">
            <a:extLst>
              <a:ext uri="{FF2B5EF4-FFF2-40B4-BE49-F238E27FC236}">
                <a16:creationId xmlns:a16="http://schemas.microsoft.com/office/drawing/2014/main" id="{8A990B15-74FF-1348-AC30-394AAF2CF521}"/>
              </a:ext>
            </a:extLst>
          </p:cNvPr>
          <p:cNvSpPr>
            <a:spLocks noGrp="1" noChangeArrowheads="1"/>
          </p:cNvSpPr>
          <p:nvPr>
            <p:ph type="body" idx="1"/>
          </p:nvPr>
        </p:nvSpPr>
        <p:spPr/>
        <p:txBody>
          <a:bodyPr>
            <a:normAutofit lnSpcReduction="10000"/>
          </a:bodyPr>
          <a:lstStyle/>
          <a:p>
            <a:pPr>
              <a:buFontTx/>
              <a:buNone/>
            </a:pPr>
            <a:endParaRPr lang="en-US" altLang="en-US" sz="1600" dirty="0"/>
          </a:p>
          <a:p>
            <a:pPr>
              <a:buFontTx/>
              <a:buNone/>
            </a:pPr>
            <a:r>
              <a:rPr lang="en-US" altLang="en-US" sz="1600" dirty="0"/>
              <a:t>String query= “Select * FROM student”;</a:t>
            </a:r>
          </a:p>
          <a:p>
            <a:pPr>
              <a:buFontTx/>
              <a:buNone/>
            </a:pPr>
            <a:r>
              <a:rPr lang="en-US" altLang="en-US" sz="1600" dirty="0"/>
              <a:t>Connection </a:t>
            </a:r>
            <a:r>
              <a:rPr lang="en-US" altLang="en-US" sz="1600" dirty="0" err="1"/>
              <a:t>myConnection</a:t>
            </a:r>
            <a:r>
              <a:rPr lang="en-US" altLang="en-US" sz="1600" dirty="0"/>
              <a:t> = </a:t>
            </a:r>
            <a:r>
              <a:rPr lang="en-US" altLang="en-US" sz="1600" dirty="0" err="1"/>
              <a:t>DriverManager.getConnection</a:t>
            </a:r>
            <a:r>
              <a:rPr lang="en-US" altLang="en-US" sz="1600" dirty="0"/>
              <a:t>(…..);</a:t>
            </a:r>
          </a:p>
          <a:p>
            <a:pPr>
              <a:buFontTx/>
              <a:buNone/>
            </a:pPr>
            <a:r>
              <a:rPr lang="en-US" altLang="en-US" sz="1600" dirty="0"/>
              <a:t>Statement </a:t>
            </a:r>
            <a:r>
              <a:rPr lang="en-US" altLang="en-US" sz="1600" dirty="0" err="1"/>
              <a:t>myStatement</a:t>
            </a:r>
            <a:r>
              <a:rPr lang="en-US" altLang="en-US" sz="1600" dirty="0"/>
              <a:t> = </a:t>
            </a:r>
            <a:r>
              <a:rPr lang="en-US" altLang="en-US" sz="1600" dirty="0" err="1"/>
              <a:t>myConnection.createStatement</a:t>
            </a:r>
            <a:r>
              <a:rPr lang="en-US" altLang="en-US" sz="1600" dirty="0"/>
              <a:t>();</a:t>
            </a:r>
          </a:p>
          <a:p>
            <a:pPr>
              <a:buFontTx/>
              <a:buNone/>
            </a:pPr>
            <a:r>
              <a:rPr lang="en-US" altLang="en-US" sz="1600" dirty="0" err="1"/>
              <a:t>ResultSet</a:t>
            </a:r>
            <a:r>
              <a:rPr lang="en-US" altLang="en-US" sz="1600" dirty="0"/>
              <a:t> </a:t>
            </a:r>
            <a:r>
              <a:rPr lang="en-US" altLang="en-US" sz="1600" dirty="0" err="1"/>
              <a:t>rs</a:t>
            </a:r>
            <a:r>
              <a:rPr lang="en-US" altLang="en-US" sz="1600" dirty="0"/>
              <a:t> = </a:t>
            </a:r>
            <a:r>
              <a:rPr lang="en-US" altLang="en-US" sz="1600" dirty="0" err="1"/>
              <a:t>myStatement.executeQuery</a:t>
            </a:r>
            <a:r>
              <a:rPr lang="en-US" altLang="en-US" sz="1600" dirty="0"/>
              <a:t>(query);</a:t>
            </a:r>
          </a:p>
          <a:p>
            <a:pPr>
              <a:buFontTx/>
              <a:buNone/>
            </a:pPr>
            <a:r>
              <a:rPr lang="en-US" altLang="en-US" sz="1600" dirty="0"/>
              <a:t>While(</a:t>
            </a:r>
            <a:r>
              <a:rPr lang="en-US" altLang="en-US" sz="1600" dirty="0" err="1"/>
              <a:t>rs.next</a:t>
            </a:r>
            <a:r>
              <a:rPr lang="en-US" altLang="en-US" sz="1600" dirty="0"/>
              <a:t>){</a:t>
            </a:r>
          </a:p>
          <a:p>
            <a:pPr>
              <a:buFontTx/>
              <a:buNone/>
            </a:pPr>
            <a:r>
              <a:rPr lang="en-US" altLang="en-US" sz="1600" dirty="0"/>
              <a:t>	String </a:t>
            </a:r>
            <a:r>
              <a:rPr lang="en-US" altLang="en-US" sz="1600" dirty="0" err="1"/>
              <a:t>sid</a:t>
            </a:r>
            <a:r>
              <a:rPr lang="en-US" altLang="en-US" sz="1600" dirty="0"/>
              <a:t> = </a:t>
            </a:r>
            <a:r>
              <a:rPr lang="en-US" altLang="en-US" sz="1600" dirty="0" err="1"/>
              <a:t>rs.getString</a:t>
            </a:r>
            <a:r>
              <a:rPr lang="en-US" altLang="en-US" sz="1600" dirty="0"/>
              <a:t>(1);//getting first column.</a:t>
            </a:r>
          </a:p>
          <a:p>
            <a:pPr>
              <a:buFontTx/>
              <a:buNone/>
            </a:pPr>
            <a:r>
              <a:rPr lang="en-US" altLang="en-US" sz="1600" dirty="0"/>
              <a:t>	String </a:t>
            </a:r>
            <a:r>
              <a:rPr lang="en-US" altLang="en-US" sz="1600" dirty="0" err="1"/>
              <a:t>sname</a:t>
            </a:r>
            <a:r>
              <a:rPr lang="en-US" altLang="en-US" sz="1600" dirty="0"/>
              <a:t> = </a:t>
            </a:r>
            <a:r>
              <a:rPr lang="en-US" altLang="en-US" sz="1600" dirty="0" err="1"/>
              <a:t>rs.getString</a:t>
            </a:r>
            <a:r>
              <a:rPr lang="en-US" altLang="en-US" sz="1600" dirty="0"/>
              <a:t>(2);</a:t>
            </a:r>
          </a:p>
          <a:p>
            <a:pPr>
              <a:buFontTx/>
              <a:buNone/>
            </a:pPr>
            <a:r>
              <a:rPr lang="en-US" altLang="en-US" sz="1600" dirty="0"/>
              <a:t>	</a:t>
            </a:r>
            <a:r>
              <a:rPr lang="en-US" altLang="en-US" sz="1600" dirty="0" err="1"/>
              <a:t>System.out.println</a:t>
            </a:r>
            <a:r>
              <a:rPr lang="en-US" altLang="en-US" sz="1600" dirty="0"/>
              <a:t>(“Student name ” + </a:t>
            </a:r>
            <a:r>
              <a:rPr lang="en-US" altLang="en-US" sz="1600" dirty="0" err="1"/>
              <a:t>sname</a:t>
            </a:r>
            <a:r>
              <a:rPr lang="en-US" altLang="en-US" sz="1600" dirty="0"/>
              <a:t> + “ with id ” + </a:t>
            </a:r>
            <a:r>
              <a:rPr lang="en-US" altLang="en-US" sz="1600" dirty="0" err="1"/>
              <a:t>sid</a:t>
            </a:r>
            <a:r>
              <a:rPr lang="en-US" altLang="en-US" sz="1600" dirty="0"/>
              <a:t> );</a:t>
            </a:r>
          </a:p>
          <a:p>
            <a:pPr>
              <a:buFontTx/>
              <a:buNone/>
            </a:pPr>
            <a:r>
              <a:rPr lang="en-US" altLang="en-US" sz="1600" dirty="0"/>
              <a:t>}</a:t>
            </a:r>
          </a:p>
          <a:p>
            <a:pPr>
              <a:buFontTx/>
              <a:buNone/>
            </a:pPr>
            <a:r>
              <a:rPr lang="en-US" altLang="en-US" sz="1600" dirty="0" err="1"/>
              <a:t>myStatement.close</a:t>
            </a:r>
            <a:r>
              <a:rPr lang="en-US" altLang="en-US" sz="1600" dirty="0"/>
              <a:t>();</a:t>
            </a:r>
          </a:p>
          <a:p>
            <a:pPr>
              <a:buFontTx/>
              <a:buNone/>
            </a:pPr>
            <a:r>
              <a:rPr lang="en-US" altLang="en-US" sz="1600" dirty="0" err="1"/>
              <a:t>myConnection.close</a:t>
            </a:r>
            <a:r>
              <a:rPr lang="en-US" altLang="en-US" sz="1600" dirty="0"/>
              <a:t>();</a:t>
            </a:r>
          </a:p>
          <a:p>
            <a:pPr>
              <a:buFontTx/>
              <a:buNone/>
            </a:pPr>
            <a:r>
              <a:rPr lang="en-US" altLang="en-US" sz="1600" dirty="0"/>
              <a:t>…….</a:t>
            </a:r>
          </a:p>
          <a:p>
            <a:pPr>
              <a:buFontTx/>
              <a:buNone/>
            </a:pPr>
            <a:endParaRPr lang="en-US" altLang="en-US" sz="1600" dirty="0"/>
          </a:p>
        </p:txBody>
      </p:sp>
    </p:spTree>
    <p:extLst>
      <p:ext uri="{BB962C8B-B14F-4D97-AF65-F5344CB8AC3E}">
        <p14:creationId xmlns:p14="http://schemas.microsoft.com/office/powerpoint/2010/main" val="2147411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smtClean="0"/>
              <a:t>Find out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3030155"/>
          </a:xfrm>
        </p:spPr>
        <p:txBody>
          <a:bodyPr>
            <a:normAutofit/>
          </a:bodyPr>
          <a:lstStyle/>
          <a:p>
            <a:pPr marL="0" indent="0">
              <a:buNone/>
            </a:pPr>
            <a:r>
              <a:rPr lang="en-CA" i="1" dirty="0" smtClean="0"/>
              <a:t>Differences between JSP and HTML.</a:t>
            </a:r>
          </a:p>
          <a:p>
            <a:pPr marL="0" indent="0">
              <a:buNone/>
            </a:pPr>
            <a:endParaRPr lang="en-CA" i="1" dirty="0" smtClean="0"/>
          </a:p>
          <a:p>
            <a:pPr marL="0" indent="0">
              <a:buNone/>
            </a:pPr>
            <a:r>
              <a:rPr lang="en-CA" i="1" dirty="0"/>
              <a:t>Differences between JSP and </a:t>
            </a:r>
            <a:r>
              <a:rPr lang="en-CA" i="1" dirty="0" smtClean="0"/>
              <a:t>Servlets.</a:t>
            </a:r>
            <a:endParaRPr lang="en-CA" i="1" dirty="0"/>
          </a:p>
          <a:p>
            <a:pPr marL="0" indent="0">
              <a:buNone/>
            </a:pPr>
            <a:endParaRPr lang="en-CA" i="1" dirty="0"/>
          </a:p>
        </p:txBody>
      </p:sp>
    </p:spTree>
    <p:extLst>
      <p:ext uri="{BB962C8B-B14F-4D97-AF65-F5344CB8AC3E}">
        <p14:creationId xmlns:p14="http://schemas.microsoft.com/office/powerpoint/2010/main" val="3441142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B1B35C-40D1-7844-A164-7F714A84985C}"/>
              </a:ext>
            </a:extLst>
          </p:cNvPr>
          <p:cNvSpPr>
            <a:spLocks noGrp="1" noChangeArrowheads="1"/>
          </p:cNvSpPr>
          <p:nvPr>
            <p:ph type="title"/>
          </p:nvPr>
        </p:nvSpPr>
        <p:spPr/>
        <p:txBody>
          <a:bodyPr/>
          <a:lstStyle/>
          <a:p>
            <a:r>
              <a:rPr lang="en-US" altLang="en-US" dirty="0"/>
              <a:t>Classwork</a:t>
            </a:r>
          </a:p>
        </p:txBody>
      </p:sp>
      <p:sp>
        <p:nvSpPr>
          <p:cNvPr id="23555" name="Rectangle 3">
            <a:extLst>
              <a:ext uri="{FF2B5EF4-FFF2-40B4-BE49-F238E27FC236}">
                <a16:creationId xmlns:a16="http://schemas.microsoft.com/office/drawing/2014/main" id="{8A990B15-74FF-1348-AC30-394AAF2CF521}"/>
              </a:ext>
            </a:extLst>
          </p:cNvPr>
          <p:cNvSpPr>
            <a:spLocks noGrp="1" noChangeArrowheads="1"/>
          </p:cNvSpPr>
          <p:nvPr>
            <p:ph type="body" idx="1"/>
          </p:nvPr>
        </p:nvSpPr>
        <p:spPr/>
        <p:txBody>
          <a:bodyPr>
            <a:normAutofit fontScale="92500" lnSpcReduction="20000"/>
          </a:bodyPr>
          <a:lstStyle/>
          <a:p>
            <a:pPr>
              <a:buFontTx/>
              <a:buNone/>
            </a:pPr>
            <a:r>
              <a:rPr lang="en-US" altLang="en-US" sz="1600" dirty="0"/>
              <a:t>Create an application where </a:t>
            </a:r>
          </a:p>
          <a:p>
            <a:pPr>
              <a:buFontTx/>
              <a:buNone/>
            </a:pPr>
            <a:r>
              <a:rPr lang="en-US" altLang="en-US" sz="1600" dirty="0"/>
              <a:t>1. First page is welcome page with name </a:t>
            </a:r>
            <a:r>
              <a:rPr lang="en-US" altLang="en-US" sz="1600" dirty="0" err="1"/>
              <a:t>welcome.jsp</a:t>
            </a:r>
            <a:r>
              <a:rPr lang="en-US" altLang="en-US" sz="1600" dirty="0"/>
              <a:t> which asks for login or register.</a:t>
            </a:r>
          </a:p>
          <a:p>
            <a:pPr>
              <a:buFontTx/>
              <a:buNone/>
            </a:pPr>
            <a:r>
              <a:rPr lang="en-US" altLang="en-US" sz="1600" dirty="0"/>
              <a:t>2. For login, ask for username and password and after clicking submit check in the database if the information is right. If right, show the user details back to the user in HTML table format otherwise show an error displaying either username or password is wrong.</a:t>
            </a:r>
          </a:p>
          <a:p>
            <a:pPr>
              <a:buFontTx/>
              <a:buNone/>
            </a:pPr>
            <a:r>
              <a:rPr lang="en-US" altLang="en-US" sz="1600" dirty="0"/>
              <a:t>3. For Registration, ask the details mentioned below from a user. After successful save operation, show success message to the user and redirect user back to the login/register page.</a:t>
            </a:r>
          </a:p>
          <a:p>
            <a:pPr>
              <a:buFontTx/>
              <a:buNone/>
            </a:pPr>
            <a:r>
              <a:rPr lang="en-US" altLang="en-US" sz="1600" b="1" dirty="0"/>
              <a:t>Student Information to be asked</a:t>
            </a:r>
          </a:p>
          <a:p>
            <a:pPr>
              <a:buFontTx/>
              <a:buNone/>
            </a:pPr>
            <a:r>
              <a:rPr lang="en-US" altLang="en-US" sz="1600" dirty="0"/>
              <a:t>	String: Student Name*</a:t>
            </a:r>
          </a:p>
          <a:p>
            <a:pPr>
              <a:buFontTx/>
              <a:buNone/>
            </a:pPr>
            <a:r>
              <a:rPr lang="en-US" altLang="en-US" sz="1600" dirty="0"/>
              <a:t>	Integer: Student ID</a:t>
            </a:r>
          </a:p>
          <a:p>
            <a:pPr>
              <a:buFontTx/>
              <a:buNone/>
            </a:pPr>
            <a:r>
              <a:rPr lang="en-US" altLang="en-US" sz="1600" dirty="0"/>
              <a:t>	String: Username*</a:t>
            </a:r>
          </a:p>
          <a:p>
            <a:pPr>
              <a:buFontTx/>
              <a:buNone/>
            </a:pPr>
            <a:r>
              <a:rPr lang="en-US" altLang="en-US" sz="1600" dirty="0"/>
              <a:t>	String: Password*</a:t>
            </a:r>
          </a:p>
          <a:p>
            <a:pPr>
              <a:buFontTx/>
              <a:buNone/>
            </a:pPr>
            <a:r>
              <a:rPr lang="en-US" altLang="en-US" sz="1600" dirty="0"/>
              <a:t>	String: Email Address</a:t>
            </a:r>
          </a:p>
          <a:p>
            <a:pPr>
              <a:buFontTx/>
              <a:buNone/>
            </a:pPr>
            <a:r>
              <a:rPr lang="en-US" altLang="en-US" sz="1600" dirty="0"/>
              <a:t>	String: City</a:t>
            </a:r>
          </a:p>
          <a:p>
            <a:pPr>
              <a:buFontTx/>
              <a:buNone/>
            </a:pPr>
            <a:r>
              <a:rPr lang="en-US" altLang="en-US" sz="1600" dirty="0"/>
              <a:t>* marked are mandatory fields</a:t>
            </a:r>
          </a:p>
          <a:p>
            <a:pPr>
              <a:buFontTx/>
              <a:buNone/>
            </a:pPr>
            <a:r>
              <a:rPr lang="en-US" altLang="en-US" sz="1600" dirty="0"/>
              <a:t>Better to avoid duplicate usernames.</a:t>
            </a:r>
          </a:p>
        </p:txBody>
      </p:sp>
    </p:spTree>
    <p:extLst>
      <p:ext uri="{BB962C8B-B14F-4D97-AF65-F5344CB8AC3E}">
        <p14:creationId xmlns:p14="http://schemas.microsoft.com/office/powerpoint/2010/main" val="1987752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3. MVC: Model-View-Controller</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954680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B1B35C-40D1-7844-A164-7F714A84985C}"/>
              </a:ext>
            </a:extLst>
          </p:cNvPr>
          <p:cNvSpPr>
            <a:spLocks noGrp="1" noChangeArrowheads="1"/>
          </p:cNvSpPr>
          <p:nvPr>
            <p:ph type="title"/>
          </p:nvPr>
        </p:nvSpPr>
        <p:spPr/>
        <p:txBody>
          <a:bodyPr/>
          <a:lstStyle/>
          <a:p>
            <a:r>
              <a:rPr lang="en-US" altLang="en-US" dirty="0"/>
              <a:t>MVC Architecture</a:t>
            </a:r>
          </a:p>
        </p:txBody>
      </p:sp>
      <p:sp>
        <p:nvSpPr>
          <p:cNvPr id="23555" name="Rectangle 3">
            <a:extLst>
              <a:ext uri="{FF2B5EF4-FFF2-40B4-BE49-F238E27FC236}">
                <a16:creationId xmlns:a16="http://schemas.microsoft.com/office/drawing/2014/main" id="{8A990B15-74FF-1348-AC30-394AAF2CF521}"/>
              </a:ext>
            </a:extLst>
          </p:cNvPr>
          <p:cNvSpPr>
            <a:spLocks noGrp="1" noChangeArrowheads="1"/>
          </p:cNvSpPr>
          <p:nvPr>
            <p:ph type="body" idx="1"/>
          </p:nvPr>
        </p:nvSpPr>
        <p:spPr/>
        <p:txBody>
          <a:bodyPr>
            <a:normAutofit lnSpcReduction="10000"/>
          </a:bodyPr>
          <a:lstStyle/>
          <a:p>
            <a:pPr>
              <a:buFontTx/>
              <a:buNone/>
            </a:pPr>
            <a:endParaRPr lang="en-US" altLang="en-US" sz="1600" dirty="0"/>
          </a:p>
          <a:p>
            <a:pPr>
              <a:buFontTx/>
              <a:buNone/>
            </a:pPr>
            <a:r>
              <a:rPr lang="en-US" altLang="en-US" sz="1600" dirty="0"/>
              <a:t>String query= “Select * FROM student”;</a:t>
            </a:r>
          </a:p>
          <a:p>
            <a:pPr>
              <a:buFontTx/>
              <a:buNone/>
            </a:pPr>
            <a:r>
              <a:rPr lang="en-US" altLang="en-US" sz="1600" dirty="0"/>
              <a:t>Connection </a:t>
            </a:r>
            <a:r>
              <a:rPr lang="en-US" altLang="en-US" sz="1600" dirty="0" err="1"/>
              <a:t>myConnection</a:t>
            </a:r>
            <a:r>
              <a:rPr lang="en-US" altLang="en-US" sz="1600" dirty="0"/>
              <a:t> = </a:t>
            </a:r>
            <a:r>
              <a:rPr lang="en-US" altLang="en-US" sz="1600" dirty="0" err="1"/>
              <a:t>DriverManager.getConnection</a:t>
            </a:r>
            <a:r>
              <a:rPr lang="en-US" altLang="en-US" sz="1600" dirty="0"/>
              <a:t>(…..);</a:t>
            </a:r>
          </a:p>
          <a:p>
            <a:pPr>
              <a:buFontTx/>
              <a:buNone/>
            </a:pPr>
            <a:r>
              <a:rPr lang="en-US" altLang="en-US" sz="1600" dirty="0"/>
              <a:t>Statement </a:t>
            </a:r>
            <a:r>
              <a:rPr lang="en-US" altLang="en-US" sz="1600" dirty="0" err="1"/>
              <a:t>myStatement</a:t>
            </a:r>
            <a:r>
              <a:rPr lang="en-US" altLang="en-US" sz="1600" dirty="0"/>
              <a:t> = </a:t>
            </a:r>
            <a:r>
              <a:rPr lang="en-US" altLang="en-US" sz="1600" dirty="0" err="1"/>
              <a:t>myConnection.createStatement</a:t>
            </a:r>
            <a:r>
              <a:rPr lang="en-US" altLang="en-US" sz="1600" dirty="0"/>
              <a:t>();</a:t>
            </a:r>
          </a:p>
          <a:p>
            <a:pPr>
              <a:buFontTx/>
              <a:buNone/>
            </a:pPr>
            <a:r>
              <a:rPr lang="en-US" altLang="en-US" sz="1600" dirty="0" err="1"/>
              <a:t>ResultSet</a:t>
            </a:r>
            <a:r>
              <a:rPr lang="en-US" altLang="en-US" sz="1600" dirty="0"/>
              <a:t> </a:t>
            </a:r>
            <a:r>
              <a:rPr lang="en-US" altLang="en-US" sz="1600" dirty="0" err="1"/>
              <a:t>rs</a:t>
            </a:r>
            <a:r>
              <a:rPr lang="en-US" altLang="en-US" sz="1600" dirty="0"/>
              <a:t> = </a:t>
            </a:r>
            <a:r>
              <a:rPr lang="en-US" altLang="en-US" sz="1600" dirty="0" err="1"/>
              <a:t>myStatement.executeQuery</a:t>
            </a:r>
            <a:r>
              <a:rPr lang="en-US" altLang="en-US" sz="1600" dirty="0"/>
              <a:t>(query);</a:t>
            </a:r>
          </a:p>
          <a:p>
            <a:pPr>
              <a:buFontTx/>
              <a:buNone/>
            </a:pPr>
            <a:r>
              <a:rPr lang="en-US" altLang="en-US" sz="1600" dirty="0"/>
              <a:t>While(</a:t>
            </a:r>
            <a:r>
              <a:rPr lang="en-US" altLang="en-US" sz="1600" dirty="0" err="1"/>
              <a:t>rs.next</a:t>
            </a:r>
            <a:r>
              <a:rPr lang="en-US" altLang="en-US" sz="1600" dirty="0"/>
              <a:t>){</a:t>
            </a:r>
          </a:p>
          <a:p>
            <a:pPr>
              <a:buFontTx/>
              <a:buNone/>
            </a:pPr>
            <a:r>
              <a:rPr lang="en-US" altLang="en-US" sz="1600" dirty="0"/>
              <a:t>	String </a:t>
            </a:r>
            <a:r>
              <a:rPr lang="en-US" altLang="en-US" sz="1600" dirty="0" err="1"/>
              <a:t>sid</a:t>
            </a:r>
            <a:r>
              <a:rPr lang="en-US" altLang="en-US" sz="1600" dirty="0"/>
              <a:t> = </a:t>
            </a:r>
            <a:r>
              <a:rPr lang="en-US" altLang="en-US" sz="1600" dirty="0" err="1"/>
              <a:t>rs.getString</a:t>
            </a:r>
            <a:r>
              <a:rPr lang="en-US" altLang="en-US" sz="1600" dirty="0"/>
              <a:t>(1);//getting first column.</a:t>
            </a:r>
          </a:p>
          <a:p>
            <a:pPr>
              <a:buFontTx/>
              <a:buNone/>
            </a:pPr>
            <a:r>
              <a:rPr lang="en-US" altLang="en-US" sz="1600" dirty="0"/>
              <a:t>	String </a:t>
            </a:r>
            <a:r>
              <a:rPr lang="en-US" altLang="en-US" sz="1600" dirty="0" err="1"/>
              <a:t>sname</a:t>
            </a:r>
            <a:r>
              <a:rPr lang="en-US" altLang="en-US" sz="1600" dirty="0"/>
              <a:t> = </a:t>
            </a:r>
            <a:r>
              <a:rPr lang="en-US" altLang="en-US" sz="1600" dirty="0" err="1"/>
              <a:t>rs.getString</a:t>
            </a:r>
            <a:r>
              <a:rPr lang="en-US" altLang="en-US" sz="1600" dirty="0"/>
              <a:t>(2);</a:t>
            </a:r>
          </a:p>
          <a:p>
            <a:pPr>
              <a:buFontTx/>
              <a:buNone/>
            </a:pPr>
            <a:r>
              <a:rPr lang="en-US" altLang="en-US" sz="1600" dirty="0"/>
              <a:t>	</a:t>
            </a:r>
            <a:r>
              <a:rPr lang="en-US" altLang="en-US" sz="1600" dirty="0" err="1"/>
              <a:t>System.out.println</a:t>
            </a:r>
            <a:r>
              <a:rPr lang="en-US" altLang="en-US" sz="1600" dirty="0"/>
              <a:t>(“Student name ” + </a:t>
            </a:r>
            <a:r>
              <a:rPr lang="en-US" altLang="en-US" sz="1600" dirty="0" err="1"/>
              <a:t>sname</a:t>
            </a:r>
            <a:r>
              <a:rPr lang="en-US" altLang="en-US" sz="1600" dirty="0"/>
              <a:t> + “ with id ” + </a:t>
            </a:r>
            <a:r>
              <a:rPr lang="en-US" altLang="en-US" sz="1600" dirty="0" err="1"/>
              <a:t>sid</a:t>
            </a:r>
            <a:r>
              <a:rPr lang="en-US" altLang="en-US" sz="1600" dirty="0"/>
              <a:t> );</a:t>
            </a:r>
          </a:p>
          <a:p>
            <a:pPr>
              <a:buFontTx/>
              <a:buNone/>
            </a:pPr>
            <a:r>
              <a:rPr lang="en-US" altLang="en-US" sz="1600" dirty="0"/>
              <a:t>}</a:t>
            </a:r>
          </a:p>
          <a:p>
            <a:pPr>
              <a:buFontTx/>
              <a:buNone/>
            </a:pPr>
            <a:r>
              <a:rPr lang="en-US" altLang="en-US" sz="1600" dirty="0" err="1"/>
              <a:t>myStatement.close</a:t>
            </a:r>
            <a:r>
              <a:rPr lang="en-US" altLang="en-US" sz="1600" dirty="0"/>
              <a:t>();</a:t>
            </a:r>
          </a:p>
          <a:p>
            <a:pPr>
              <a:buFontTx/>
              <a:buNone/>
            </a:pPr>
            <a:r>
              <a:rPr lang="en-US" altLang="en-US" sz="1600" dirty="0" err="1"/>
              <a:t>myConnection.close</a:t>
            </a:r>
            <a:r>
              <a:rPr lang="en-US" altLang="en-US" sz="1600" dirty="0"/>
              <a:t>();</a:t>
            </a:r>
          </a:p>
          <a:p>
            <a:pPr>
              <a:buFontTx/>
              <a:buNone/>
            </a:pPr>
            <a:r>
              <a:rPr lang="en-US" altLang="en-US" sz="1600" dirty="0"/>
              <a:t>…….</a:t>
            </a:r>
          </a:p>
          <a:p>
            <a:pPr>
              <a:buFontTx/>
              <a:buNone/>
            </a:pPr>
            <a:endParaRPr lang="en-US" altLang="en-US" sz="1600" dirty="0"/>
          </a:p>
        </p:txBody>
      </p:sp>
    </p:spTree>
    <p:extLst>
      <p:ext uri="{BB962C8B-B14F-4D97-AF65-F5344CB8AC3E}">
        <p14:creationId xmlns:p14="http://schemas.microsoft.com/office/powerpoint/2010/main" val="3416461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93B0D08-73CC-EC43-8049-EF0FA62C339D}"/>
              </a:ext>
            </a:extLst>
          </p:cNvPr>
          <p:cNvSpPr>
            <a:spLocks noGrp="1" noChangeArrowheads="1"/>
          </p:cNvSpPr>
          <p:nvPr>
            <p:ph type="title"/>
          </p:nvPr>
        </p:nvSpPr>
        <p:spPr/>
        <p:txBody>
          <a:bodyPr/>
          <a:lstStyle/>
          <a:p>
            <a:pPr eaLnBrk="1" hangingPunct="1"/>
            <a:r>
              <a:rPr lang="en-US" altLang="en-US"/>
              <a:t>What is MVC?</a:t>
            </a:r>
          </a:p>
        </p:txBody>
      </p:sp>
      <p:pic>
        <p:nvPicPr>
          <p:cNvPr id="19458" name="Picture 4" descr="gen-interactions">
            <a:extLst>
              <a:ext uri="{FF2B5EF4-FFF2-40B4-BE49-F238E27FC236}">
                <a16:creationId xmlns:a16="http://schemas.microsoft.com/office/drawing/2014/main" id="{8956503A-A1EF-504A-B140-6A946FD13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377" y="1357047"/>
            <a:ext cx="6633743" cy="4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70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Java Server Pages: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Java Server Pages (JSP) is a server-side programming technology that enables the creation of dynamic, platform-independent method for building Web-based applications. </a:t>
            </a:r>
          </a:p>
          <a:p>
            <a:r>
              <a:rPr lang="en-CA" dirty="0"/>
              <a:t>JSP have access to the entire family of Java APIs, including the JDBC API to access enterprise databases. </a:t>
            </a:r>
          </a:p>
        </p:txBody>
      </p:sp>
    </p:spTree>
    <p:extLst>
      <p:ext uri="{BB962C8B-B14F-4D97-AF65-F5344CB8AC3E}">
        <p14:creationId xmlns:p14="http://schemas.microsoft.com/office/powerpoint/2010/main" val="3183392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E22F18F-2811-D44E-B1F2-E31C8F7B894B}"/>
              </a:ext>
            </a:extLst>
          </p:cNvPr>
          <p:cNvSpPr>
            <a:spLocks noGrp="1" noChangeArrowheads="1"/>
          </p:cNvSpPr>
          <p:nvPr>
            <p:ph type="title"/>
          </p:nvPr>
        </p:nvSpPr>
        <p:spPr/>
        <p:txBody>
          <a:bodyPr/>
          <a:lstStyle/>
          <a:p>
            <a:r>
              <a:rPr lang="en-US" altLang="en-US" dirty="0">
                <a:ea typeface="ＭＳ Ｐゴシック" panose="020B0600070205080204" pitchFamily="34" charset="-128"/>
              </a:rPr>
              <a:t>Model View Controller (MVC)</a:t>
            </a:r>
          </a:p>
        </p:txBody>
      </p:sp>
      <p:sp>
        <p:nvSpPr>
          <p:cNvPr id="14339" name="Rectangle 3">
            <a:extLst>
              <a:ext uri="{FF2B5EF4-FFF2-40B4-BE49-F238E27FC236}">
                <a16:creationId xmlns:a16="http://schemas.microsoft.com/office/drawing/2014/main" id="{33173E74-3A95-1746-9D08-B490A1200A20}"/>
              </a:ext>
            </a:extLst>
          </p:cNvPr>
          <p:cNvSpPr>
            <a:spLocks noGrp="1" noChangeArrowheads="1"/>
          </p:cNvSpPr>
          <p:nvPr>
            <p:ph type="body" idx="1"/>
          </p:nvPr>
        </p:nvSpPr>
        <p:spPr/>
        <p:txBody>
          <a:bodyPr/>
          <a:lstStyle/>
          <a:p>
            <a:r>
              <a:rPr lang="en-US" altLang="en-US" dirty="0">
                <a:ea typeface="ＭＳ Ｐゴシック" panose="020B0600070205080204" pitchFamily="34" charset="-128"/>
              </a:rPr>
              <a:t>The intent of MVC is to keep neatly separate objects into one of tree categories</a:t>
            </a:r>
          </a:p>
          <a:p>
            <a:pPr lvl="1"/>
            <a:r>
              <a:rPr lang="en-US" altLang="en-US" dirty="0">
                <a:ea typeface="ＭＳ Ｐゴシック" panose="020B0600070205080204" pitchFamily="34" charset="-128"/>
              </a:rPr>
              <a:t>Model</a:t>
            </a:r>
          </a:p>
          <a:p>
            <a:pPr lvl="2"/>
            <a:r>
              <a:rPr lang="en-US" altLang="en-US" dirty="0">
                <a:ea typeface="ＭＳ Ｐゴシック" panose="020B0600070205080204" pitchFamily="34" charset="-128"/>
              </a:rPr>
              <a:t>The data, the business logic, rules, strategies, and so on</a:t>
            </a:r>
          </a:p>
          <a:p>
            <a:pPr lvl="1"/>
            <a:r>
              <a:rPr lang="en-US" altLang="en-US" dirty="0">
                <a:ea typeface="ＭＳ Ｐゴシック" panose="020B0600070205080204" pitchFamily="34" charset="-128"/>
              </a:rPr>
              <a:t>View</a:t>
            </a:r>
          </a:p>
          <a:p>
            <a:pPr lvl="2"/>
            <a:r>
              <a:rPr lang="en-US" altLang="en-US" dirty="0">
                <a:ea typeface="ＭＳ Ｐゴシック" panose="020B0600070205080204" pitchFamily="34" charset="-128"/>
              </a:rPr>
              <a:t>Displays the model and usually has components that allows user to edit change the model</a:t>
            </a:r>
          </a:p>
          <a:p>
            <a:pPr lvl="1"/>
            <a:r>
              <a:rPr lang="en-US" altLang="en-US" dirty="0">
                <a:ea typeface="ＭＳ Ｐゴシック" panose="020B0600070205080204" pitchFamily="34" charset="-128"/>
              </a:rPr>
              <a:t>Controller</a:t>
            </a:r>
          </a:p>
          <a:p>
            <a:pPr lvl="2"/>
            <a:r>
              <a:rPr lang="en-US" altLang="en-US" dirty="0">
                <a:ea typeface="ＭＳ Ｐゴシック" panose="020B0600070205080204" pitchFamily="34" charset="-128"/>
              </a:rPr>
              <a:t>Allows data to flow between the view and the model </a:t>
            </a:r>
          </a:p>
          <a:p>
            <a:pPr lvl="2"/>
            <a:r>
              <a:rPr lang="en-US" altLang="en-US" dirty="0">
                <a:ea typeface="ＭＳ Ｐゴシック" panose="020B0600070205080204" pitchFamily="34" charset="-128"/>
              </a:rPr>
              <a:t>The controller mediates between the view and model</a:t>
            </a: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val="834522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CAEFDA64-0E00-9644-A37C-4211ADE12A92}"/>
              </a:ext>
            </a:extLst>
          </p:cNvPr>
          <p:cNvSpPr>
            <a:spLocks noGrp="1" noChangeArrowheads="1"/>
          </p:cNvSpPr>
          <p:nvPr>
            <p:ph type="body" idx="1"/>
          </p:nvPr>
        </p:nvSpPr>
        <p:spPr/>
        <p:txBody>
          <a:bodyPr/>
          <a:lstStyle/>
          <a:p>
            <a:r>
              <a:rPr lang="en-US" altLang="en-US">
                <a:ea typeface="ＭＳ Ｐゴシック" panose="020B0600070205080204" pitchFamily="34" charset="-128"/>
              </a:rPr>
              <a:t>The Model's responsibilities</a:t>
            </a:r>
          </a:p>
          <a:p>
            <a:pPr lvl="1"/>
            <a:r>
              <a:rPr lang="en-US" altLang="en-US">
                <a:ea typeface="ＭＳ Ｐゴシック" panose="020B0600070205080204" pitchFamily="34" charset="-128"/>
              </a:rPr>
              <a:t>Provide access to the state of the system</a:t>
            </a:r>
          </a:p>
          <a:p>
            <a:pPr lvl="1"/>
            <a:r>
              <a:rPr lang="en-US" altLang="en-US">
                <a:ea typeface="ＭＳ Ｐゴシック" panose="020B0600070205080204" pitchFamily="34" charset="-128"/>
              </a:rPr>
              <a:t>Provide access to the system's functionality</a:t>
            </a:r>
          </a:p>
          <a:p>
            <a:pPr lvl="1"/>
            <a:r>
              <a:rPr lang="en-US" altLang="en-US">
                <a:ea typeface="ＭＳ Ｐゴシック" panose="020B0600070205080204" pitchFamily="34" charset="-128"/>
              </a:rPr>
              <a:t>Can notify the view(s) that its state has changed</a:t>
            </a:r>
          </a:p>
        </p:txBody>
      </p:sp>
      <p:sp>
        <p:nvSpPr>
          <p:cNvPr id="7" name="Rectangle 2">
            <a:extLst>
              <a:ext uri="{FF2B5EF4-FFF2-40B4-BE49-F238E27FC236}">
                <a16:creationId xmlns:a16="http://schemas.microsoft.com/office/drawing/2014/main" id="{66829443-4FBE-9B47-A539-C516C82F6157}"/>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a typeface="ＭＳ Ｐゴシック" panose="020B0600070205080204" pitchFamily="34" charset="-128"/>
              </a:rPr>
              <a:t>Model</a:t>
            </a:r>
          </a:p>
        </p:txBody>
      </p:sp>
    </p:spTree>
    <p:extLst>
      <p:ext uri="{BB962C8B-B14F-4D97-AF65-F5344CB8AC3E}">
        <p14:creationId xmlns:p14="http://schemas.microsoft.com/office/powerpoint/2010/main" val="646739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FAFB747E-BD90-AD4A-B66D-A4EB78D068B0}"/>
              </a:ext>
            </a:extLst>
          </p:cNvPr>
          <p:cNvSpPr>
            <a:spLocks noGrp="1" noChangeArrowheads="1"/>
          </p:cNvSpPr>
          <p:nvPr>
            <p:ph type="body" idx="1"/>
          </p:nvPr>
        </p:nvSpPr>
        <p:spPr/>
        <p:txBody>
          <a:bodyPr/>
          <a:lstStyle/>
          <a:p>
            <a:r>
              <a:rPr lang="en-US" altLang="en-US">
                <a:ea typeface="ＭＳ Ｐゴシック" panose="020B0600070205080204" pitchFamily="34" charset="-128"/>
              </a:rPr>
              <a:t>The view's responsibilities</a:t>
            </a:r>
          </a:p>
          <a:p>
            <a:pPr lvl="1"/>
            <a:r>
              <a:rPr lang="en-US" altLang="en-US">
                <a:ea typeface="ＭＳ Ｐゴシック" panose="020B0600070205080204" pitchFamily="34" charset="-128"/>
              </a:rPr>
              <a:t>Display the state of the model to the user</a:t>
            </a:r>
          </a:p>
          <a:p>
            <a:r>
              <a:rPr lang="en-US" altLang="en-US">
                <a:ea typeface="ＭＳ Ｐゴシック" panose="020B0600070205080204" pitchFamily="34" charset="-128"/>
              </a:rPr>
              <a:t>At some point, the model (a.k.a. the observable) must registers the views (a.k.a. observers) so the model can notify the observers that its state has changed</a:t>
            </a:r>
          </a:p>
          <a:p>
            <a:pPr lvl="2"/>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6" name="Rectangle 2">
            <a:extLst>
              <a:ext uri="{FF2B5EF4-FFF2-40B4-BE49-F238E27FC236}">
                <a16:creationId xmlns:a16="http://schemas.microsoft.com/office/drawing/2014/main" id="{15C9825F-F7AE-7048-955C-DFF091781271}"/>
              </a:ext>
            </a:extLst>
          </p:cNvPr>
          <p:cNvSpPr>
            <a:spLocks noGrp="1" noChangeArrowheads="1"/>
          </p:cNvSpPr>
          <p:nvPr>
            <p:ph type="title"/>
          </p:nvPr>
        </p:nvSpPr>
        <p:spPr>
          <a:xfrm>
            <a:off x="838200" y="365125"/>
            <a:ext cx="10515600" cy="1325563"/>
          </a:xfrm>
        </p:spPr>
        <p:txBody>
          <a:bodyPr/>
          <a:lstStyle/>
          <a:p>
            <a:r>
              <a:rPr lang="en-US" altLang="en-US" dirty="0">
                <a:ea typeface="ＭＳ Ｐゴシック" panose="020B0600070205080204" pitchFamily="34" charset="-128"/>
              </a:rPr>
              <a:t>View</a:t>
            </a:r>
          </a:p>
        </p:txBody>
      </p:sp>
    </p:spTree>
    <p:extLst>
      <p:ext uri="{BB962C8B-B14F-4D97-AF65-F5344CB8AC3E}">
        <p14:creationId xmlns:p14="http://schemas.microsoft.com/office/powerpoint/2010/main" val="435890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A34CE2A6-4868-9946-9892-81B6B812EF1B}"/>
              </a:ext>
            </a:extLst>
          </p:cNvPr>
          <p:cNvSpPr>
            <a:spLocks noGrp="1" noChangeArrowheads="1"/>
          </p:cNvSpPr>
          <p:nvPr>
            <p:ph type="body" idx="1"/>
          </p:nvPr>
        </p:nvSpPr>
        <p:spPr/>
        <p:txBody>
          <a:bodyPr/>
          <a:lstStyle/>
          <a:p>
            <a:r>
              <a:rPr lang="en-US" altLang="en-US">
                <a:ea typeface="ＭＳ Ｐゴシック" panose="020B0600070205080204" pitchFamily="34" charset="-128"/>
              </a:rPr>
              <a:t>The controller's responsibilities</a:t>
            </a:r>
          </a:p>
          <a:p>
            <a:pPr lvl="1"/>
            <a:r>
              <a:rPr lang="en-US" altLang="en-US">
                <a:ea typeface="ＭＳ Ｐゴシック" panose="020B0600070205080204" pitchFamily="34" charset="-128"/>
              </a:rPr>
              <a:t>Accept user input</a:t>
            </a:r>
          </a:p>
          <a:p>
            <a:pPr lvl="2"/>
            <a:r>
              <a:rPr lang="en-US" altLang="en-US">
                <a:ea typeface="ＭＳ Ｐゴシック" panose="020B0600070205080204" pitchFamily="34" charset="-128"/>
              </a:rPr>
              <a:t>Button clicks, key presses, mouse movements, slider bar changes</a:t>
            </a:r>
          </a:p>
          <a:p>
            <a:pPr lvl="1"/>
            <a:r>
              <a:rPr lang="en-US" altLang="en-US">
                <a:ea typeface="ＭＳ Ｐゴシック" panose="020B0600070205080204" pitchFamily="34" charset="-128"/>
              </a:rPr>
              <a:t>Send messages to the model, which may in turn notify it observers</a:t>
            </a:r>
          </a:p>
          <a:p>
            <a:pPr lvl="1"/>
            <a:r>
              <a:rPr lang="en-US" altLang="en-US">
                <a:ea typeface="ＭＳ Ｐゴシック" panose="020B0600070205080204" pitchFamily="34" charset="-128"/>
              </a:rPr>
              <a:t>Send appropriate messages to the view </a:t>
            </a:r>
          </a:p>
          <a:p>
            <a:r>
              <a:rPr lang="en-US" altLang="en-US">
                <a:ea typeface="ＭＳ Ｐゴシック" panose="020B0600070205080204" pitchFamily="34" charset="-128"/>
              </a:rPr>
              <a:t>In Java, listeners are controllers</a:t>
            </a:r>
          </a:p>
        </p:txBody>
      </p:sp>
      <p:sp>
        <p:nvSpPr>
          <p:cNvPr id="6" name="Rectangle 2">
            <a:extLst>
              <a:ext uri="{FF2B5EF4-FFF2-40B4-BE49-F238E27FC236}">
                <a16:creationId xmlns:a16="http://schemas.microsoft.com/office/drawing/2014/main" id="{D5F03CDF-1B0C-D645-94CF-F09C36118E32}"/>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a typeface="ＭＳ Ｐゴシック" panose="020B0600070205080204" pitchFamily="34" charset="-128"/>
              </a:rPr>
              <a:t>Controller</a:t>
            </a:r>
          </a:p>
        </p:txBody>
      </p:sp>
    </p:spTree>
    <p:extLst>
      <p:ext uri="{BB962C8B-B14F-4D97-AF65-F5344CB8AC3E}">
        <p14:creationId xmlns:p14="http://schemas.microsoft.com/office/powerpoint/2010/main" val="1243741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A34CE2A6-4868-9946-9892-81B6B812EF1B}"/>
              </a:ext>
            </a:extLst>
          </p:cNvPr>
          <p:cNvSpPr>
            <a:spLocks noGrp="1" noChangeArrowheads="1"/>
          </p:cNvSpPr>
          <p:nvPr>
            <p:ph type="body" idx="1"/>
          </p:nvPr>
        </p:nvSpPr>
        <p:spPr/>
        <p:txBody>
          <a:bodyPr>
            <a:normAutofit fontScale="92500" lnSpcReduction="20000"/>
          </a:bodyPr>
          <a:lstStyle/>
          <a:p>
            <a:r>
              <a:rPr lang="en-US" altLang="en-US" dirty="0">
                <a:ea typeface="ＭＳ Ｐゴシック" panose="020B0600070205080204" pitchFamily="34" charset="-128"/>
              </a:rPr>
              <a:t>Design clarity</a:t>
            </a:r>
          </a:p>
          <a:p>
            <a:r>
              <a:rPr lang="en-US" altLang="en-US" dirty="0">
                <a:ea typeface="ＭＳ Ｐゴシック" panose="020B0600070205080204" pitchFamily="34" charset="-128"/>
              </a:rPr>
              <a:t>Modularity</a:t>
            </a:r>
          </a:p>
          <a:p>
            <a:r>
              <a:rPr lang="en-US" altLang="en-US" dirty="0">
                <a:ea typeface="ＭＳ Ｐゴシック" panose="020B0600070205080204" pitchFamily="34" charset="-128"/>
              </a:rPr>
              <a:t>Controlled growth</a:t>
            </a:r>
          </a:p>
          <a:p>
            <a:r>
              <a:rPr lang="en-US" altLang="en-US" dirty="0">
                <a:ea typeface="ＭＳ Ｐゴシック" panose="020B0600070205080204" pitchFamily="34" charset="-128"/>
              </a:rPr>
              <a:t>Portable</a:t>
            </a:r>
          </a:p>
          <a:p>
            <a:r>
              <a:rPr lang="en-US" altLang="en-US" dirty="0">
                <a:ea typeface="ＭＳ Ｐゴシック" panose="020B0600070205080204" pitchFamily="34" charset="-128"/>
              </a:rPr>
              <a:t>Reliability</a:t>
            </a:r>
          </a:p>
          <a:p>
            <a:r>
              <a:rPr lang="en-US" altLang="en-US" dirty="0">
                <a:ea typeface="ＭＳ Ｐゴシック" panose="020B0600070205080204" pitchFamily="34" charset="-128"/>
              </a:rPr>
              <a:t>High Reuse and Adaptability</a:t>
            </a:r>
          </a:p>
          <a:p>
            <a:r>
              <a:rPr lang="en-US" altLang="en-US" dirty="0">
                <a:ea typeface="ＭＳ Ｐゴシック" panose="020B0600070205080204" pitchFamily="34" charset="-128"/>
              </a:rPr>
              <a:t>Low Development Costs</a:t>
            </a:r>
          </a:p>
          <a:p>
            <a:r>
              <a:rPr lang="en-US" altLang="en-US" dirty="0">
                <a:ea typeface="ＭＳ Ｐゴシック" panose="020B0600070205080204" pitchFamily="34" charset="-128"/>
              </a:rPr>
              <a:t>Rapid Deployment</a:t>
            </a:r>
          </a:p>
          <a:p>
            <a:r>
              <a:rPr lang="en-US" altLang="en-US" dirty="0">
                <a:ea typeface="ＭＳ Ｐゴシック" panose="020B0600070205080204" pitchFamily="34" charset="-128"/>
              </a:rPr>
              <a:t>Maintainability</a:t>
            </a:r>
          </a:p>
          <a:p>
            <a:r>
              <a:rPr lang="en-US" altLang="en-US" dirty="0">
                <a:ea typeface="ＭＳ Ｐゴシック" panose="020B0600070205080204" pitchFamily="34" charset="-128"/>
              </a:rPr>
              <a:t>Multiple-client support</a:t>
            </a:r>
          </a:p>
        </p:txBody>
      </p:sp>
      <p:sp>
        <p:nvSpPr>
          <p:cNvPr id="6" name="Rectangle 2">
            <a:extLst>
              <a:ext uri="{FF2B5EF4-FFF2-40B4-BE49-F238E27FC236}">
                <a16:creationId xmlns:a16="http://schemas.microsoft.com/office/drawing/2014/main" id="{BE3148DD-566E-A44F-A032-5890484F02FC}"/>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a typeface="ＭＳ Ｐゴシック" panose="020B0600070205080204" pitchFamily="34" charset="-128"/>
              </a:rPr>
              <a:t>MVC advantages</a:t>
            </a:r>
          </a:p>
        </p:txBody>
      </p:sp>
    </p:spTree>
    <p:extLst>
      <p:ext uri="{BB962C8B-B14F-4D97-AF65-F5344CB8AC3E}">
        <p14:creationId xmlns:p14="http://schemas.microsoft.com/office/powerpoint/2010/main" val="695228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4. Maven</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395304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Apache Maven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0" indent="0">
              <a:buNone/>
            </a:pPr>
            <a:r>
              <a:rPr lang="en-CA" dirty="0"/>
              <a:t>What is Maven?</a:t>
            </a:r>
          </a:p>
          <a:p>
            <a:pPr marL="0" indent="0">
              <a:buNone/>
            </a:pPr>
            <a:r>
              <a:rPr lang="en-CA" dirty="0"/>
              <a:t>“Maven is a software management and comprehension tool based on the concept of </a:t>
            </a:r>
            <a:r>
              <a:rPr lang="en-CA" b="1" dirty="0"/>
              <a:t>Project Object Model (POM) </a:t>
            </a:r>
            <a:r>
              <a:rPr lang="en-CA" dirty="0"/>
              <a:t>which can manage project build, reporting, and documentation from a central piece of information”</a:t>
            </a:r>
          </a:p>
          <a:p>
            <a:pPr marL="0" indent="0">
              <a:buNone/>
            </a:pPr>
            <a:endParaRPr lang="en-CA" dirty="0"/>
          </a:p>
          <a:p>
            <a:pPr marL="0" indent="0">
              <a:buNone/>
            </a:pPr>
            <a:r>
              <a:rPr lang="en-CA" dirty="0"/>
              <a:t>What is </a:t>
            </a:r>
            <a:r>
              <a:rPr lang="en-CA" b="1" dirty="0"/>
              <a:t>POM</a:t>
            </a:r>
            <a:r>
              <a:rPr lang="en-CA" dirty="0"/>
              <a:t>?</a:t>
            </a:r>
          </a:p>
          <a:p>
            <a:pPr marL="0" indent="0">
              <a:buNone/>
            </a:pPr>
            <a:r>
              <a:rPr lang="en-CA" dirty="0"/>
              <a:t>“As a fundamental unit of work in Maven, POM is an </a:t>
            </a:r>
            <a:r>
              <a:rPr lang="en-CA" b="1" dirty="0"/>
              <a:t>XML</a:t>
            </a:r>
            <a:r>
              <a:rPr lang="en-CA" dirty="0"/>
              <a:t> file that contains information about project and configuration details used by Maven to build the project”</a:t>
            </a:r>
          </a:p>
        </p:txBody>
      </p:sp>
    </p:spTree>
    <p:extLst>
      <p:ext uri="{BB962C8B-B14F-4D97-AF65-F5344CB8AC3E}">
        <p14:creationId xmlns:p14="http://schemas.microsoft.com/office/powerpoint/2010/main" val="4085535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Using Maven goals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lnSpcReduction="10000"/>
          </a:bodyPr>
          <a:lstStyle/>
          <a:p>
            <a:pPr fontAlgn="auto">
              <a:spcAft>
                <a:spcPts val="0"/>
              </a:spcAft>
              <a:defRPr/>
            </a:pPr>
            <a:r>
              <a:rPr lang="en-US" dirty="0"/>
              <a:t>To invoke a Maven build you set a lifecycle “goal”</a:t>
            </a:r>
          </a:p>
          <a:p>
            <a:pPr fontAlgn="auto">
              <a:spcAft>
                <a:spcPts val="0"/>
              </a:spcAft>
              <a:defRPr/>
            </a:pPr>
            <a:r>
              <a:rPr lang="en-US" dirty="0" err="1"/>
              <a:t>mvn</a:t>
            </a:r>
            <a:r>
              <a:rPr lang="en-US" dirty="0"/>
              <a:t> install</a:t>
            </a:r>
          </a:p>
          <a:p>
            <a:pPr lvl="1" fontAlgn="auto">
              <a:spcAft>
                <a:spcPts val="0"/>
              </a:spcAft>
              <a:defRPr/>
            </a:pPr>
            <a:r>
              <a:rPr lang="en-US" dirty="0"/>
              <a:t>Invokes generate* and compile, test, package, integration-test, install</a:t>
            </a:r>
          </a:p>
          <a:p>
            <a:pPr fontAlgn="auto">
              <a:spcAft>
                <a:spcPts val="0"/>
              </a:spcAft>
              <a:defRPr/>
            </a:pPr>
            <a:r>
              <a:rPr lang="en-US" dirty="0" err="1"/>
              <a:t>mvn</a:t>
            </a:r>
            <a:r>
              <a:rPr lang="en-US" dirty="0"/>
              <a:t> clean </a:t>
            </a:r>
          </a:p>
          <a:p>
            <a:pPr lvl="1" fontAlgn="auto">
              <a:spcAft>
                <a:spcPts val="0"/>
              </a:spcAft>
              <a:defRPr/>
            </a:pPr>
            <a:r>
              <a:rPr lang="en-US" dirty="0"/>
              <a:t>Invokes just clean</a:t>
            </a:r>
          </a:p>
          <a:p>
            <a:pPr fontAlgn="auto">
              <a:spcAft>
                <a:spcPts val="0"/>
              </a:spcAft>
              <a:defRPr/>
            </a:pPr>
            <a:r>
              <a:rPr lang="en-US" dirty="0" err="1"/>
              <a:t>mvn</a:t>
            </a:r>
            <a:r>
              <a:rPr lang="en-US" dirty="0"/>
              <a:t> clean compile</a:t>
            </a:r>
          </a:p>
          <a:p>
            <a:pPr lvl="1" fontAlgn="auto">
              <a:spcAft>
                <a:spcPts val="0"/>
              </a:spcAft>
              <a:defRPr/>
            </a:pPr>
            <a:r>
              <a:rPr lang="en-US" dirty="0"/>
              <a:t>Clean old builds and execute generate*, compile</a:t>
            </a:r>
          </a:p>
          <a:p>
            <a:pPr fontAlgn="auto">
              <a:spcAft>
                <a:spcPts val="0"/>
              </a:spcAft>
              <a:defRPr/>
            </a:pPr>
            <a:r>
              <a:rPr lang="en-US" dirty="0" err="1"/>
              <a:t>mvn</a:t>
            </a:r>
            <a:r>
              <a:rPr lang="en-US" dirty="0"/>
              <a:t> compile install</a:t>
            </a:r>
          </a:p>
          <a:p>
            <a:pPr lvl="1" fontAlgn="auto">
              <a:spcAft>
                <a:spcPts val="0"/>
              </a:spcAft>
              <a:defRPr/>
            </a:pPr>
            <a:r>
              <a:rPr lang="en-US" dirty="0"/>
              <a:t>Invokes generate*, compile, test, integration-test, package, install</a:t>
            </a:r>
          </a:p>
          <a:p>
            <a:pPr fontAlgn="auto">
              <a:spcAft>
                <a:spcPts val="0"/>
              </a:spcAft>
              <a:defRPr/>
            </a:pPr>
            <a:r>
              <a:rPr lang="en-US" dirty="0" err="1"/>
              <a:t>mvn</a:t>
            </a:r>
            <a:r>
              <a:rPr lang="en-US" dirty="0"/>
              <a:t> test clean</a:t>
            </a:r>
          </a:p>
          <a:p>
            <a:pPr lvl="1" fontAlgn="auto">
              <a:spcAft>
                <a:spcPts val="0"/>
              </a:spcAft>
              <a:defRPr/>
            </a:pPr>
            <a:r>
              <a:rPr lang="en-US" dirty="0"/>
              <a:t>Invokes generate*, compile, test then cleans</a:t>
            </a:r>
            <a:endParaRPr lang="en-CA" dirty="0"/>
          </a:p>
        </p:txBody>
      </p:sp>
    </p:spTree>
    <p:extLst>
      <p:ext uri="{BB962C8B-B14F-4D97-AF65-F5344CB8AC3E}">
        <p14:creationId xmlns:p14="http://schemas.microsoft.com/office/powerpoint/2010/main" val="655901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does the hard work for you</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fontAlgn="auto">
              <a:spcAft>
                <a:spcPts val="0"/>
              </a:spcAft>
              <a:defRPr/>
            </a:pPr>
            <a:r>
              <a:rPr lang="en-US" dirty="0"/>
              <a:t>Dependencies are downloaded from repositories</a:t>
            </a:r>
          </a:p>
          <a:p>
            <a:pPr fontAlgn="auto">
              <a:spcAft>
                <a:spcPts val="0"/>
              </a:spcAft>
              <a:defRPr/>
            </a:pPr>
            <a:endParaRPr lang="en-US" dirty="0"/>
          </a:p>
          <a:p>
            <a:pPr fontAlgn="auto">
              <a:spcAft>
                <a:spcPts val="0"/>
              </a:spcAft>
              <a:defRPr/>
            </a:pPr>
            <a:r>
              <a:rPr lang="en-US" dirty="0"/>
              <a:t>Downloaded dependencies are cached in a local repository</a:t>
            </a:r>
          </a:p>
          <a:p>
            <a:pPr lvl="1" fontAlgn="auto">
              <a:spcAft>
                <a:spcPts val="0"/>
              </a:spcAft>
              <a:defRPr/>
            </a:pPr>
            <a:r>
              <a:rPr lang="en-US" dirty="0"/>
              <a:t>Usually found in ${</a:t>
            </a:r>
            <a:r>
              <a:rPr lang="en-US" dirty="0" err="1"/>
              <a:t>user.home</a:t>
            </a:r>
            <a:r>
              <a:rPr lang="en-US" dirty="0"/>
              <a:t>}/.m2/repository</a:t>
            </a:r>
          </a:p>
          <a:p>
            <a:pPr fontAlgn="auto">
              <a:spcAft>
                <a:spcPts val="0"/>
              </a:spcAft>
              <a:defRPr/>
            </a:pPr>
            <a:endParaRPr lang="en-US" dirty="0"/>
          </a:p>
          <a:p>
            <a:pPr fontAlgn="auto">
              <a:spcAft>
                <a:spcPts val="0"/>
              </a:spcAft>
              <a:defRPr/>
            </a:pPr>
            <a:r>
              <a:rPr lang="en-US" dirty="0"/>
              <a:t>Repository follows a simple directory structure</a:t>
            </a:r>
          </a:p>
          <a:p>
            <a:pPr lvl="1" fontAlgn="auto">
              <a:spcAft>
                <a:spcPts val="0"/>
              </a:spcAft>
              <a:defRPr/>
            </a:pPr>
            <a:r>
              <a:rPr lang="en-US" dirty="0"/>
              <a:t>{</a:t>
            </a:r>
            <a:r>
              <a:rPr lang="en-US" dirty="0" err="1"/>
              <a:t>groupId</a:t>
            </a:r>
            <a:r>
              <a:rPr lang="en-US" dirty="0"/>
              <a:t>}/{</a:t>
            </a:r>
            <a:r>
              <a:rPr lang="en-US" dirty="0" err="1"/>
              <a:t>artifactId</a:t>
            </a:r>
            <a:r>
              <a:rPr lang="en-US" dirty="0"/>
              <a:t>}/{version}/{</a:t>
            </a:r>
            <a:r>
              <a:rPr lang="en-US" dirty="0" err="1"/>
              <a:t>artifactId</a:t>
            </a:r>
            <a:r>
              <a:rPr lang="en-US" dirty="0"/>
              <a:t>}-{version}.jar</a:t>
            </a:r>
          </a:p>
          <a:p>
            <a:pPr lvl="1" fontAlgn="auto">
              <a:spcAft>
                <a:spcPts val="0"/>
              </a:spcAft>
              <a:defRPr/>
            </a:pPr>
            <a:r>
              <a:rPr lang="en-US" dirty="0" err="1"/>
              <a:t>groupId</a:t>
            </a:r>
            <a:r>
              <a:rPr lang="en-US" dirty="0"/>
              <a:t> ‘.’ is replaced with ‘/’</a:t>
            </a:r>
          </a:p>
        </p:txBody>
      </p:sp>
    </p:spTree>
    <p:extLst>
      <p:ext uri="{BB962C8B-B14F-4D97-AF65-F5344CB8AC3E}">
        <p14:creationId xmlns:p14="http://schemas.microsoft.com/office/powerpoint/2010/main" val="2367932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smtClean="0"/>
              <a:t>Find out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3030155"/>
          </a:xfrm>
        </p:spPr>
        <p:txBody>
          <a:bodyPr>
            <a:normAutofit/>
          </a:bodyPr>
          <a:lstStyle/>
          <a:p>
            <a:pPr marL="0" indent="0">
              <a:buNone/>
            </a:pPr>
            <a:r>
              <a:rPr lang="en-CA" i="1" dirty="0" smtClean="0"/>
              <a:t>Differences between JSP and HTML.</a:t>
            </a:r>
          </a:p>
          <a:p>
            <a:pPr marL="0" indent="0">
              <a:buNone/>
            </a:pPr>
            <a:endParaRPr lang="en-CA" i="1" dirty="0" smtClean="0"/>
          </a:p>
          <a:p>
            <a:pPr marL="0" indent="0">
              <a:buNone/>
            </a:pPr>
            <a:r>
              <a:rPr lang="en-CA" i="1" dirty="0"/>
              <a:t>Differences between JSP and </a:t>
            </a:r>
            <a:r>
              <a:rPr lang="en-CA" i="1" dirty="0" smtClean="0"/>
              <a:t>Servlets.</a:t>
            </a:r>
            <a:endParaRPr lang="en-CA" i="1" dirty="0"/>
          </a:p>
          <a:p>
            <a:pPr marL="0" indent="0">
              <a:buNone/>
            </a:pPr>
            <a:endParaRPr lang="en-CA" i="1" dirty="0"/>
          </a:p>
        </p:txBody>
      </p:sp>
    </p:spTree>
    <p:extLst>
      <p:ext uri="{BB962C8B-B14F-4D97-AF65-F5344CB8AC3E}">
        <p14:creationId xmlns:p14="http://schemas.microsoft.com/office/powerpoint/2010/main" val="196010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Advantages: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Dynamic pages</a:t>
            </a:r>
          </a:p>
          <a:p>
            <a:r>
              <a:rPr lang="en-CA" dirty="0"/>
              <a:t>Extension to Servlet</a:t>
            </a:r>
          </a:p>
          <a:p>
            <a:r>
              <a:rPr lang="en-CA" dirty="0"/>
              <a:t>Easy to maintain</a:t>
            </a:r>
          </a:p>
          <a:p>
            <a:r>
              <a:rPr lang="en-CA" dirty="0"/>
              <a:t>Fast Development: No need to recompile and redeploy</a:t>
            </a:r>
          </a:p>
          <a:p>
            <a:r>
              <a:rPr lang="en-CA" dirty="0"/>
              <a:t>Less code than Servlet</a:t>
            </a:r>
          </a:p>
          <a:p>
            <a:r>
              <a:rPr lang="en-CA" dirty="0"/>
              <a:t>Can receive request directly without any Servlet</a:t>
            </a:r>
          </a:p>
          <a:p>
            <a:r>
              <a:rPr lang="en-CA" dirty="0"/>
              <a:t>Java's power and portability.</a:t>
            </a:r>
          </a:p>
          <a:p>
            <a:r>
              <a:rPr lang="en-CA" dirty="0"/>
              <a:t>JSP have implicit objects like request, response, out, session etc.</a:t>
            </a:r>
          </a:p>
          <a:p>
            <a:endParaRPr lang="en-CA" dirty="0"/>
          </a:p>
        </p:txBody>
      </p:sp>
    </p:spTree>
    <p:extLst>
      <p:ext uri="{BB962C8B-B14F-4D97-AF65-F5344CB8AC3E}">
        <p14:creationId xmlns:p14="http://schemas.microsoft.com/office/powerpoint/2010/main" val="3587644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https://docs.oracle.com/javase/tutorial/jdbc/basics/processingsqlstatements.html</a:t>
            </a:r>
            <a:endParaRPr lang="en-CA" sz="1800"/>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Tags in JSP</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In JSP, different code can be written inside the JSP page using the predefined tags. </a:t>
            </a:r>
          </a:p>
          <a:p>
            <a:pPr marL="0" indent="0">
              <a:buNone/>
            </a:pPr>
            <a:endParaRPr lang="en-CA" dirty="0"/>
          </a:p>
          <a:p>
            <a:pPr marL="0" indent="0">
              <a:buNone/>
            </a:pPr>
            <a:r>
              <a:rPr lang="en-CA" dirty="0"/>
              <a:t>Types of tags:</a:t>
            </a:r>
          </a:p>
          <a:p>
            <a:pPr marL="514350" indent="-514350">
              <a:buFont typeface="+mj-lt"/>
              <a:buAutoNum type="arabicPeriod"/>
            </a:pPr>
            <a:r>
              <a:rPr lang="en-CA" dirty="0" smtClean="0"/>
              <a:t>Scriptlet </a:t>
            </a:r>
            <a:r>
              <a:rPr lang="en-CA" dirty="0"/>
              <a:t>tags - &lt;% %&gt;</a:t>
            </a:r>
          </a:p>
          <a:p>
            <a:pPr marL="514350" indent="-514350">
              <a:buFont typeface="+mj-lt"/>
              <a:buAutoNum type="arabicPeriod"/>
            </a:pPr>
            <a:r>
              <a:rPr lang="en-CA" dirty="0" smtClean="0"/>
              <a:t>Declaration </a:t>
            </a:r>
            <a:r>
              <a:rPr lang="en-CA" dirty="0"/>
              <a:t>tag - &lt;%! %&gt; </a:t>
            </a:r>
          </a:p>
          <a:p>
            <a:pPr marL="514350" indent="-514350">
              <a:buFont typeface="+mj-lt"/>
              <a:buAutoNum type="arabicPeriod"/>
            </a:pPr>
            <a:r>
              <a:rPr lang="en-CA" dirty="0"/>
              <a:t>Directive tag - Import classes &lt;%@ %&gt;</a:t>
            </a:r>
          </a:p>
          <a:p>
            <a:pPr marL="514350" indent="-514350">
              <a:buFont typeface="+mj-lt"/>
              <a:buAutoNum type="arabicPeriod"/>
            </a:pPr>
            <a:r>
              <a:rPr lang="en-CA" dirty="0"/>
              <a:t>Expression tag - &lt;%= %&gt;</a:t>
            </a:r>
          </a:p>
        </p:txBody>
      </p:sp>
    </p:spTree>
    <p:extLst>
      <p:ext uri="{BB962C8B-B14F-4D97-AF65-F5344CB8AC3E}">
        <p14:creationId xmlns:p14="http://schemas.microsoft.com/office/powerpoint/2010/main" val="3426213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1. Scriptlet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A scriptlet tag is used to execute java source code in JSP.</a:t>
            </a:r>
          </a:p>
          <a:p>
            <a:pPr marL="0" indent="0">
              <a:buNone/>
            </a:pPr>
            <a:r>
              <a:rPr lang="en-CA" dirty="0"/>
              <a:t>Symbol: &lt;% %&gt;</a:t>
            </a:r>
          </a:p>
          <a:p>
            <a:pPr marL="0" indent="0">
              <a:buNone/>
            </a:pPr>
            <a:endParaRPr lang="en-CA" dirty="0"/>
          </a:p>
          <a:p>
            <a:pPr marL="0" indent="0">
              <a:buNone/>
            </a:pPr>
            <a:r>
              <a:rPr lang="en-CA" dirty="0"/>
              <a:t>Try this:</a:t>
            </a:r>
          </a:p>
          <a:p>
            <a:pPr marL="0" indent="0">
              <a:buNone/>
            </a:pPr>
            <a:r>
              <a:rPr lang="en-CA" i="1" dirty="0"/>
              <a:t>&lt;body&gt; </a:t>
            </a:r>
          </a:p>
          <a:p>
            <a:pPr marL="0" indent="0">
              <a:buNone/>
            </a:pPr>
            <a:r>
              <a:rPr lang="en-CA" i="1" dirty="0"/>
              <a:t>	&lt;% </a:t>
            </a:r>
            <a:r>
              <a:rPr lang="en-CA" i="1" dirty="0" err="1"/>
              <a:t>out.println</a:t>
            </a:r>
            <a:r>
              <a:rPr lang="en-CA" i="1" dirty="0"/>
              <a:t>(”Hello World!”)%&gt; </a:t>
            </a:r>
          </a:p>
          <a:p>
            <a:pPr marL="0" indent="0">
              <a:buNone/>
            </a:pPr>
            <a:r>
              <a:rPr lang="en-CA" i="1" dirty="0"/>
              <a:t>&lt;/body&gt;</a:t>
            </a:r>
          </a:p>
        </p:txBody>
      </p:sp>
    </p:spTree>
    <p:extLst>
      <p:ext uri="{BB962C8B-B14F-4D97-AF65-F5344CB8AC3E}">
        <p14:creationId xmlns:p14="http://schemas.microsoft.com/office/powerpoint/2010/main" val="1319595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2. Declaration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fontScale="92500" lnSpcReduction="10000"/>
          </a:bodyPr>
          <a:lstStyle/>
          <a:p>
            <a:pPr marL="0" indent="0">
              <a:buNone/>
            </a:pPr>
            <a:r>
              <a:rPr lang="en-CA" dirty="0"/>
              <a:t>A declaration tag is used to declare fields and methods.</a:t>
            </a:r>
          </a:p>
          <a:p>
            <a:pPr marL="0" indent="0">
              <a:buNone/>
            </a:pPr>
            <a:r>
              <a:rPr lang="en-CA" dirty="0"/>
              <a:t/>
            </a:r>
            <a:br>
              <a:rPr lang="en-CA" dirty="0"/>
            </a:br>
            <a:r>
              <a:rPr lang="en-CA" dirty="0"/>
              <a:t> Symbol: &lt;%! %&gt;</a:t>
            </a:r>
          </a:p>
          <a:p>
            <a:pPr marL="0" indent="0">
              <a:buNone/>
            </a:pPr>
            <a:endParaRPr lang="en-CA" dirty="0"/>
          </a:p>
          <a:p>
            <a:pPr marL="0" indent="0">
              <a:buNone/>
            </a:pPr>
            <a:r>
              <a:rPr lang="en-CA" dirty="0"/>
              <a:t>Try this:</a:t>
            </a:r>
          </a:p>
          <a:p>
            <a:pPr marL="0" indent="0">
              <a:buNone/>
            </a:pPr>
            <a:r>
              <a:rPr lang="en-CA" i="1" dirty="0"/>
              <a:t>&lt;body&gt; </a:t>
            </a:r>
          </a:p>
          <a:p>
            <a:pPr marL="0" indent="0">
              <a:buNone/>
            </a:pPr>
            <a:r>
              <a:rPr lang="en-CA" i="1" dirty="0"/>
              <a:t>	 &lt;%! </a:t>
            </a:r>
            <a:r>
              <a:rPr lang="en-CA" i="1" dirty="0" err="1"/>
              <a:t>int</a:t>
            </a:r>
            <a:r>
              <a:rPr lang="en-CA" i="1" dirty="0"/>
              <a:t> </a:t>
            </a:r>
            <a:r>
              <a:rPr lang="en-CA" i="1" dirty="0" err="1"/>
              <a:t>val</a:t>
            </a:r>
            <a:r>
              <a:rPr lang="en-CA" i="1" dirty="0"/>
              <a:t>=50; %&gt;  </a:t>
            </a:r>
            <a:endParaRPr lang="en-CA" i="1" dirty="0"/>
          </a:p>
          <a:p>
            <a:pPr marL="0" indent="0">
              <a:buNone/>
            </a:pPr>
            <a:r>
              <a:rPr lang="en-CA" i="1" dirty="0" smtClean="0"/>
              <a:t>	HTML code</a:t>
            </a:r>
            <a:endParaRPr lang="en-CA" i="1" dirty="0"/>
          </a:p>
          <a:p>
            <a:pPr marL="0" indent="0">
              <a:buNone/>
            </a:pPr>
            <a:r>
              <a:rPr lang="en-CA" i="1" dirty="0"/>
              <a:t>	&lt;%= "Value of the variable is:"+</a:t>
            </a:r>
            <a:r>
              <a:rPr lang="en-CA" i="1" dirty="0" err="1"/>
              <a:t>val</a:t>
            </a:r>
            <a:r>
              <a:rPr lang="en-CA" i="1" dirty="0"/>
              <a:t> %&gt;  </a:t>
            </a:r>
          </a:p>
          <a:p>
            <a:pPr marL="0" indent="0">
              <a:buNone/>
            </a:pPr>
            <a:r>
              <a:rPr lang="en-CA" i="1" dirty="0"/>
              <a:t>&lt;/body&gt;</a:t>
            </a:r>
          </a:p>
        </p:txBody>
      </p:sp>
    </p:spTree>
    <p:extLst>
      <p:ext uri="{BB962C8B-B14F-4D97-AF65-F5344CB8AC3E}">
        <p14:creationId xmlns:p14="http://schemas.microsoft.com/office/powerpoint/2010/main" val="1520439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3. Directive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Directive tags tells the web container how to translate a JSP page into the corresponding servlet.</a:t>
            </a:r>
          </a:p>
          <a:p>
            <a:pPr marL="0" indent="0">
              <a:buNone/>
            </a:pPr>
            <a:r>
              <a:rPr lang="en-CA" dirty="0"/>
              <a:t/>
            </a:r>
            <a:br>
              <a:rPr lang="en-CA" dirty="0"/>
            </a:br>
            <a:r>
              <a:rPr lang="en-CA" dirty="0"/>
              <a:t> Symbol: &lt;%@ %&gt;</a:t>
            </a:r>
          </a:p>
          <a:p>
            <a:pPr marL="0" indent="0">
              <a:buNone/>
            </a:pPr>
            <a:endParaRPr lang="en-CA" dirty="0"/>
          </a:p>
          <a:p>
            <a:r>
              <a:rPr lang="en-CA" dirty="0"/>
              <a:t>Commonly used for importing class files, setting </a:t>
            </a:r>
            <a:r>
              <a:rPr lang="en-CA" dirty="0" err="1"/>
              <a:t>contentType</a:t>
            </a:r>
            <a:r>
              <a:rPr lang="en-CA" dirty="0"/>
              <a:t> </a:t>
            </a:r>
            <a:r>
              <a:rPr lang="en-CA" dirty="0" err="1"/>
              <a:t>etc</a:t>
            </a:r>
            <a:endParaRPr lang="en-CA" dirty="0"/>
          </a:p>
          <a:p>
            <a:pPr marL="0" indent="0">
              <a:buNone/>
            </a:pPr>
            <a:r>
              <a:rPr lang="en-CA" dirty="0"/>
              <a:t>	</a:t>
            </a:r>
            <a:r>
              <a:rPr lang="en-CA" i="1" dirty="0"/>
              <a:t>&lt;%@ page </a:t>
            </a:r>
            <a:r>
              <a:rPr lang="en-CA" b="1" i="1" dirty="0"/>
              <a:t>import</a:t>
            </a:r>
            <a:r>
              <a:rPr lang="en-CA" i="1" dirty="0"/>
              <a:t>="</a:t>
            </a:r>
            <a:r>
              <a:rPr lang="en-CA" i="1" dirty="0" err="1"/>
              <a:t>java.util.Date</a:t>
            </a:r>
            <a:r>
              <a:rPr lang="en-CA" i="1" dirty="0"/>
              <a:t>" %&gt;  </a:t>
            </a:r>
          </a:p>
          <a:p>
            <a:pPr marL="0" indent="0">
              <a:buNone/>
            </a:pPr>
            <a:r>
              <a:rPr lang="en-CA" i="1" dirty="0"/>
              <a:t>	&lt;%@ include ... %&gt;</a:t>
            </a:r>
            <a:r>
              <a:rPr lang="en-CA" dirty="0"/>
              <a:t/>
            </a:r>
            <a:br>
              <a:rPr lang="en-CA" dirty="0"/>
            </a:br>
            <a:endParaRPr lang="en-CA" dirty="0"/>
          </a:p>
          <a:p>
            <a:pPr marL="0" indent="0">
              <a:buNone/>
            </a:pPr>
            <a:endParaRPr lang="en-CA" i="1" dirty="0"/>
          </a:p>
        </p:txBody>
      </p:sp>
    </p:spTree>
    <p:extLst>
      <p:ext uri="{BB962C8B-B14F-4D97-AF65-F5344CB8AC3E}">
        <p14:creationId xmlns:p14="http://schemas.microsoft.com/office/powerpoint/2010/main" val="414078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4. Expression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lnSpcReduction="10000"/>
          </a:bodyPr>
          <a:lstStyle/>
          <a:p>
            <a:pPr marL="0" indent="0">
              <a:buNone/>
            </a:pPr>
            <a:r>
              <a:rPr lang="en-CA" dirty="0"/>
              <a:t>Expression tags are used to write the output stream of the response.</a:t>
            </a:r>
            <a:br>
              <a:rPr lang="en-CA" dirty="0"/>
            </a:br>
            <a:r>
              <a:rPr lang="en-CA" dirty="0"/>
              <a:t> Symbol: &lt;%= %&gt;</a:t>
            </a:r>
          </a:p>
          <a:p>
            <a:pPr marL="0" indent="0">
              <a:buNone/>
            </a:pPr>
            <a:endParaRPr lang="en-CA" dirty="0"/>
          </a:p>
          <a:p>
            <a:r>
              <a:rPr lang="en-CA" dirty="0"/>
              <a:t>Example:</a:t>
            </a:r>
          </a:p>
          <a:p>
            <a:pPr marL="0" indent="0">
              <a:buNone/>
            </a:pPr>
            <a:r>
              <a:rPr lang="en-CA" dirty="0"/>
              <a:t>	&lt;%=  </a:t>
            </a:r>
            <a:r>
              <a:rPr lang="en-CA" i="1" dirty="0"/>
              <a:t>statement</a:t>
            </a:r>
            <a:r>
              <a:rPr lang="en-CA" dirty="0"/>
              <a:t> %&gt;  </a:t>
            </a:r>
          </a:p>
          <a:p>
            <a:pPr marL="0" indent="0">
              <a:buNone/>
            </a:pPr>
            <a:r>
              <a:rPr lang="en-CA" i="1" dirty="0"/>
              <a:t>	&lt;%= "welcome to </a:t>
            </a:r>
            <a:r>
              <a:rPr lang="en-CA" i="1" dirty="0" err="1"/>
              <a:t>jsp</a:t>
            </a:r>
            <a:r>
              <a:rPr lang="en-CA" i="1" dirty="0"/>
              <a:t>" %&gt;  </a:t>
            </a:r>
          </a:p>
          <a:p>
            <a:pPr marL="0" indent="0">
              <a:buNone/>
            </a:pPr>
            <a:r>
              <a:rPr lang="en-CA" dirty="0"/>
              <a:t>	&lt;body&gt;</a:t>
            </a:r>
            <a:r>
              <a:rPr lang="en-CA" i="1" dirty="0"/>
              <a:t>Current Time: &lt;%= </a:t>
            </a:r>
            <a:r>
              <a:rPr lang="en-CA" i="1" dirty="0" err="1"/>
              <a:t>java.util.Calendar.getInstance</a:t>
            </a:r>
            <a:r>
              <a:rPr lang="en-CA" i="1" dirty="0"/>
              <a:t>().</a:t>
            </a:r>
            <a:r>
              <a:rPr lang="en-CA" i="1" dirty="0" err="1"/>
              <a:t>getTime</a:t>
            </a:r>
            <a:r>
              <a:rPr lang="en-CA" i="1" dirty="0"/>
              <a:t>() %&gt;  &lt;/body&gt;</a:t>
            </a:r>
            <a:endParaRPr lang="en-CA" dirty="0"/>
          </a:p>
          <a:p>
            <a:pPr marL="0" indent="0">
              <a:buNone/>
            </a:pPr>
            <a:r>
              <a:rPr lang="en-CA" dirty="0"/>
              <a:t/>
            </a:r>
            <a:br>
              <a:rPr lang="en-CA" dirty="0"/>
            </a:br>
            <a:endParaRPr lang="en-CA" dirty="0"/>
          </a:p>
          <a:p>
            <a:pPr marL="0" indent="0">
              <a:buNone/>
            </a:pPr>
            <a:endParaRPr lang="en-CA" i="1" dirty="0"/>
          </a:p>
        </p:txBody>
      </p:sp>
    </p:spTree>
    <p:extLst>
      <p:ext uri="{BB962C8B-B14F-4D97-AF65-F5344CB8AC3E}">
        <p14:creationId xmlns:p14="http://schemas.microsoft.com/office/powerpoint/2010/main" val="574097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1209</Words>
  <Application>Microsoft Office PowerPoint</Application>
  <PresentationFormat>Widescreen</PresentationFormat>
  <Paragraphs>308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ＭＳ Ｐゴシック</vt:lpstr>
      <vt:lpstr>Arial</vt:lpstr>
      <vt:lpstr>Calibri</vt:lpstr>
      <vt:lpstr>Calibri Light</vt:lpstr>
      <vt:lpstr>Office Theme</vt:lpstr>
      <vt:lpstr>L3# JSPs, JDBC, MVC, Maven</vt:lpstr>
      <vt:lpstr>1. JSPs</vt:lpstr>
      <vt:lpstr>Java Server Pages: JSPs</vt:lpstr>
      <vt:lpstr>Advantages: JSPs</vt:lpstr>
      <vt:lpstr>Tags in JSP</vt:lpstr>
      <vt:lpstr>1. Scriptlet Tag</vt:lpstr>
      <vt:lpstr>2. Declaration Tag</vt:lpstr>
      <vt:lpstr>3. Directive Tag</vt:lpstr>
      <vt:lpstr>4. Expression Tag</vt:lpstr>
      <vt:lpstr>Create an simple JSP page</vt:lpstr>
      <vt:lpstr>Create an simple JSP page</vt:lpstr>
      <vt:lpstr>Create an simple JSP page</vt:lpstr>
      <vt:lpstr>Sending response from Servlet to JSP</vt:lpstr>
      <vt:lpstr>2. JDBC: Java API for Database Connectivity</vt:lpstr>
      <vt:lpstr>PowerPoint Presentation</vt:lpstr>
      <vt:lpstr>JDBC Interface classes and </vt:lpstr>
      <vt:lpstr>Fundamental Steps in JDBC</vt:lpstr>
      <vt:lpstr>Connecting to database</vt:lpstr>
      <vt:lpstr>Statements: types and difference</vt:lpstr>
      <vt:lpstr>PreparedStatements</vt:lpstr>
      <vt:lpstr>Statement’s Execute Methods</vt:lpstr>
      <vt:lpstr>Statement’s Execute Methods</vt:lpstr>
      <vt:lpstr>Example</vt:lpstr>
      <vt:lpstr>Sending SQL statements</vt:lpstr>
      <vt:lpstr>Find out</vt:lpstr>
      <vt:lpstr>Classwork</vt:lpstr>
      <vt:lpstr>3. MVC: Model-View-Controller</vt:lpstr>
      <vt:lpstr>MVC Architecture</vt:lpstr>
      <vt:lpstr>What is MVC?</vt:lpstr>
      <vt:lpstr>Model View Controller (MVC)</vt:lpstr>
      <vt:lpstr>PowerPoint Presentation</vt:lpstr>
      <vt:lpstr>View</vt:lpstr>
      <vt:lpstr>PowerPoint Presentation</vt:lpstr>
      <vt:lpstr>PowerPoint Presentation</vt:lpstr>
      <vt:lpstr>4. Maven</vt:lpstr>
      <vt:lpstr>Apache Maven</vt:lpstr>
      <vt:lpstr>Using Maven goals</vt:lpstr>
      <vt:lpstr>Maven does the hard work for you</vt:lpstr>
      <vt:lpstr>Find out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Harpreet Singh</cp:lastModifiedBy>
  <cp:revision>7</cp:revision>
  <dcterms:created xsi:type="dcterms:W3CDTF">2018-05-28T03:54:16Z</dcterms:created>
  <dcterms:modified xsi:type="dcterms:W3CDTF">2018-06-29T16:35:05Z</dcterms:modified>
</cp:coreProperties>
</file>