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39"/>
  </p:notesMasterIdLst>
  <p:sldIdLst>
    <p:sldId id="368" r:id="rId2"/>
    <p:sldId id="367" r:id="rId3"/>
    <p:sldId id="371" r:id="rId4"/>
    <p:sldId id="369" r:id="rId5"/>
    <p:sldId id="370" r:id="rId6"/>
    <p:sldId id="276" r:id="rId7"/>
    <p:sldId id="325" r:id="rId8"/>
    <p:sldId id="313" r:id="rId9"/>
    <p:sldId id="337" r:id="rId10"/>
    <p:sldId id="338" r:id="rId11"/>
    <p:sldId id="339" r:id="rId12"/>
    <p:sldId id="354" r:id="rId13"/>
    <p:sldId id="341" r:id="rId14"/>
    <p:sldId id="340" r:id="rId15"/>
    <p:sldId id="347" r:id="rId16"/>
    <p:sldId id="355" r:id="rId17"/>
    <p:sldId id="342" r:id="rId18"/>
    <p:sldId id="344" r:id="rId19"/>
    <p:sldId id="345" r:id="rId20"/>
    <p:sldId id="346" r:id="rId21"/>
    <p:sldId id="348" r:id="rId22"/>
    <p:sldId id="349" r:id="rId23"/>
    <p:sldId id="350" r:id="rId24"/>
    <p:sldId id="343" r:id="rId25"/>
    <p:sldId id="356" r:id="rId26"/>
    <p:sldId id="357" r:id="rId27"/>
    <p:sldId id="358" r:id="rId28"/>
    <p:sldId id="362" r:id="rId29"/>
    <p:sldId id="363" r:id="rId30"/>
    <p:sldId id="274" r:id="rId31"/>
    <p:sldId id="351" r:id="rId32"/>
    <p:sldId id="352" r:id="rId33"/>
    <p:sldId id="353" r:id="rId34"/>
    <p:sldId id="364" r:id="rId35"/>
    <p:sldId id="365" r:id="rId36"/>
    <p:sldId id="372" r:id="rId37"/>
    <p:sldId id="28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76690F-B4A5-E940-BDC3-E9223B661316}">
          <p14:sldIdLst>
            <p14:sldId id="368"/>
            <p14:sldId id="367"/>
            <p14:sldId id="371"/>
            <p14:sldId id="369"/>
            <p14:sldId id="370"/>
            <p14:sldId id="276"/>
            <p14:sldId id="325"/>
            <p14:sldId id="313"/>
            <p14:sldId id="337"/>
            <p14:sldId id="338"/>
            <p14:sldId id="339"/>
            <p14:sldId id="354"/>
            <p14:sldId id="341"/>
            <p14:sldId id="340"/>
            <p14:sldId id="347"/>
            <p14:sldId id="355"/>
            <p14:sldId id="342"/>
            <p14:sldId id="344"/>
            <p14:sldId id="345"/>
            <p14:sldId id="346"/>
            <p14:sldId id="348"/>
            <p14:sldId id="349"/>
            <p14:sldId id="350"/>
            <p14:sldId id="343"/>
            <p14:sldId id="356"/>
            <p14:sldId id="357"/>
            <p14:sldId id="358"/>
            <p14:sldId id="362"/>
            <p14:sldId id="363"/>
            <p14:sldId id="274"/>
            <p14:sldId id="351"/>
            <p14:sldId id="352"/>
            <p14:sldId id="353"/>
            <p14:sldId id="364"/>
            <p14:sldId id="365"/>
            <p14:sldId id="372"/>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86"/>
    <p:restoredTop sz="94659"/>
  </p:normalViewPr>
  <p:slideViewPr>
    <p:cSldViewPr snapToGrid="0" snapToObjects="1">
      <p:cViewPr varScale="1">
        <p:scale>
          <a:sx n="116" d="100"/>
          <a:sy n="116" d="100"/>
        </p:scale>
        <p:origin x="1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preet Singh" userId="b7615e1f-42ac-4400-8034-6ddacde4db85" providerId="ADAL" clId="{D04D987A-6C9E-914C-A89C-99BE283FD43A}"/>
    <pc:docChg chg="undo redo custSel addSld delSld modSld sldOrd modSection">
      <pc:chgData name="Harpreet Singh" userId="b7615e1f-42ac-4400-8034-6ddacde4db85" providerId="ADAL" clId="{D04D987A-6C9E-914C-A89C-99BE283FD43A}" dt="2018-05-30T12:39:19.915" v="1981" actId="20577"/>
      <pc:docMkLst>
        <pc:docMk/>
      </pc:docMkLst>
      <pc:sldChg chg="modSp">
        <pc:chgData name="Harpreet Singh" userId="b7615e1f-42ac-4400-8034-6ddacde4db85" providerId="ADAL" clId="{D04D987A-6C9E-914C-A89C-99BE283FD43A}" dt="2018-05-30T06:25:07.336" v="1736" actId="20577"/>
        <pc:sldMkLst>
          <pc:docMk/>
          <pc:sldMk cId="4098965065" sldId="276"/>
        </pc:sldMkLst>
        <pc:spChg chg="mod">
          <ac:chgData name="Harpreet Singh" userId="b7615e1f-42ac-4400-8034-6ddacde4db85" providerId="ADAL" clId="{D04D987A-6C9E-914C-A89C-99BE283FD43A}" dt="2018-05-30T06:25:07.336" v="1736" actId="20577"/>
          <ac:spMkLst>
            <pc:docMk/>
            <pc:sldMk cId="4098965065" sldId="276"/>
            <ac:spMk id="5" creationId="{9E336FC6-603B-5E46-AC77-04233F9076FF}"/>
          </ac:spMkLst>
        </pc:spChg>
      </pc:sldChg>
      <pc:sldChg chg="modSp">
        <pc:chgData name="Harpreet Singh" userId="b7615e1f-42ac-4400-8034-6ddacde4db85" providerId="ADAL" clId="{D04D987A-6C9E-914C-A89C-99BE283FD43A}" dt="2018-05-30T12:39:19.915" v="1981" actId="20577"/>
        <pc:sldMkLst>
          <pc:docMk/>
          <pc:sldMk cId="3329721271" sldId="289"/>
        </pc:sldMkLst>
        <pc:spChg chg="mod">
          <ac:chgData name="Harpreet Singh" userId="b7615e1f-42ac-4400-8034-6ddacde4db85" providerId="ADAL" clId="{D04D987A-6C9E-914C-A89C-99BE283FD43A}" dt="2018-05-30T12:39:19.915" v="1981" actId="20577"/>
          <ac:spMkLst>
            <pc:docMk/>
            <pc:sldMk cId="3329721271" sldId="289"/>
            <ac:spMk id="19459" creationId="{BD6DB74B-4945-0C43-9B17-DFAC8522F49D}"/>
          </ac:spMkLst>
        </pc:spChg>
      </pc:sldChg>
      <pc:sldChg chg="modSp">
        <pc:chgData name="Harpreet Singh" userId="b7615e1f-42ac-4400-8034-6ddacde4db85" providerId="ADAL" clId="{D04D987A-6C9E-914C-A89C-99BE283FD43A}" dt="2018-05-30T05:18:44.589" v="67" actId="20577"/>
        <pc:sldMkLst>
          <pc:docMk/>
          <pc:sldMk cId="3183392831" sldId="313"/>
        </pc:sldMkLst>
        <pc:spChg chg="mod">
          <ac:chgData name="Harpreet Singh" userId="b7615e1f-42ac-4400-8034-6ddacde4db85" providerId="ADAL" clId="{D04D987A-6C9E-914C-A89C-99BE283FD43A}" dt="2018-05-30T04:49:31.647" v="61" actId="20577"/>
          <ac:spMkLst>
            <pc:docMk/>
            <pc:sldMk cId="3183392831" sldId="313"/>
            <ac:spMk id="19458" creationId="{8A1DA425-E527-C149-B644-CAFF17856CEE}"/>
          </ac:spMkLst>
        </pc:spChg>
        <pc:spChg chg="mod">
          <ac:chgData name="Harpreet Singh" userId="b7615e1f-42ac-4400-8034-6ddacde4db85" providerId="ADAL" clId="{D04D987A-6C9E-914C-A89C-99BE283FD43A}" dt="2018-05-30T05:18:44.589" v="67" actId="20577"/>
          <ac:spMkLst>
            <pc:docMk/>
            <pc:sldMk cId="3183392831" sldId="313"/>
            <ac:spMk id="19459" creationId="{BD6DB74B-4945-0C43-9B17-DFAC8522F49D}"/>
          </ac:spMkLst>
        </pc:spChg>
      </pc:sldChg>
      <pc:sldChg chg="modSp add">
        <pc:chgData name="Harpreet Singh" userId="b7615e1f-42ac-4400-8034-6ddacde4db85" providerId="ADAL" clId="{D04D987A-6C9E-914C-A89C-99BE283FD43A}" dt="2018-05-30T06:03:40.601" v="1165" actId="20577"/>
        <pc:sldMkLst>
          <pc:docMk/>
          <pc:sldMk cId="1584977474" sldId="325"/>
        </pc:sldMkLst>
        <pc:spChg chg="mod">
          <ac:chgData name="Harpreet Singh" userId="b7615e1f-42ac-4400-8034-6ddacde4db85" providerId="ADAL" clId="{D04D987A-6C9E-914C-A89C-99BE283FD43A}" dt="2018-05-30T06:03:40.601" v="1165" actId="20577"/>
          <ac:spMkLst>
            <pc:docMk/>
            <pc:sldMk cId="1584977474" sldId="325"/>
            <ac:spMk id="5" creationId="{9E336FC6-603B-5E46-AC77-04233F9076FF}"/>
          </ac:spMkLst>
        </pc:spChg>
      </pc:sldChg>
    </pc:docChg>
  </pc:docChgLst>
  <pc:docChgLst>
    <pc:chgData name="Harpreet Singh" userId="b7615e1f-42ac-4400-8034-6ddacde4db85" providerId="ADAL" clId="{14F0020F-ABE5-9F47-919D-3561A6E2023B}"/>
    <pc:docChg chg="undo redo custSel addSld delSld modSld sldOrd modMainMaster delSection">
      <pc:chgData name="Harpreet Singh" userId="b7615e1f-42ac-4400-8034-6ddacde4db85" providerId="ADAL" clId="{14F0020F-ABE5-9F47-919D-3561A6E2023B}" dt="2018-05-29T05:57:12.256" v="4856" actId="20577"/>
      <pc:docMkLst>
        <pc:docMk/>
      </pc:docMkLst>
      <pc:sldChg chg="addSp delSp modSp add mod setBg setClrOvrMap">
        <pc:chgData name="Harpreet Singh" userId="b7615e1f-42ac-4400-8034-6ddacde4db85" providerId="ADAL" clId="{14F0020F-ABE5-9F47-919D-3561A6E2023B}" dt="2018-05-29T05:57:12.256" v="4856" actId="20577"/>
        <pc:sldMkLst>
          <pc:docMk/>
          <pc:sldMk cId="4098965065" sldId="276"/>
        </pc:sldMkLst>
        <pc:spChg chg="mod">
          <ac:chgData name="Harpreet Singh" userId="b7615e1f-42ac-4400-8034-6ddacde4db85" providerId="ADAL" clId="{14F0020F-ABE5-9F47-919D-3561A6E2023B}" dt="2018-05-29T05:57:12.256" v="4856" actId="20577"/>
          <ac:spMkLst>
            <pc:docMk/>
            <pc:sldMk cId="4098965065" sldId="276"/>
            <ac:spMk id="5" creationId="{9E336FC6-603B-5E46-AC77-04233F9076FF}"/>
          </ac:spMkLst>
        </pc:spChg>
        <pc:spChg chg="add del">
          <ac:chgData name="Harpreet Singh" userId="b7615e1f-42ac-4400-8034-6ddacde4db85" providerId="ADAL" clId="{14F0020F-ABE5-9F47-919D-3561A6E2023B}" dt="2018-05-28T04:54:11.626" v="1254" actId="26606"/>
          <ac:spMkLst>
            <pc:docMk/>
            <pc:sldMk cId="4098965065" sldId="276"/>
            <ac:spMk id="72" creationId="{EA67B5B4-3A24-436E-B663-1B2EBFF8A0CD}"/>
          </ac:spMkLst>
        </pc:spChg>
        <pc:spChg chg="add del">
          <ac:chgData name="Harpreet Singh" userId="b7615e1f-42ac-4400-8034-6ddacde4db85" providerId="ADAL" clId="{14F0020F-ABE5-9F47-919D-3561A6E2023B}" dt="2018-05-28T04:54:11.626" v="1254" actId="26606"/>
          <ac:spMkLst>
            <pc:docMk/>
            <pc:sldMk cId="4098965065" sldId="276"/>
            <ac:spMk id="74" creationId="{987FDF89-C993-41F4-A1B8-DBAFF16008A9}"/>
          </ac:spMkLst>
        </pc:spChg>
        <pc:spChg chg="add del">
          <ac:chgData name="Harpreet Singh" userId="b7615e1f-42ac-4400-8034-6ddacde4db85" providerId="ADAL" clId="{14F0020F-ABE5-9F47-919D-3561A6E2023B}" dt="2018-05-28T04:54:11.626" v="1254" actId="26606"/>
          <ac:spMkLst>
            <pc:docMk/>
            <pc:sldMk cId="4098965065" sldId="276"/>
            <ac:spMk id="76" creationId="{64E585EA-75FD-4025-8270-F66A58A15CDA}"/>
          </ac:spMkLst>
        </pc:spChg>
        <pc:spChg chg="mod">
          <ac:chgData name="Harpreet Singh" userId="b7615e1f-42ac-4400-8034-6ddacde4db85" providerId="ADAL" clId="{14F0020F-ABE5-9F47-919D-3561A6E2023B}" dt="2018-05-28T04:56:21.987" v="1268" actId="1076"/>
          <ac:spMkLst>
            <pc:docMk/>
            <pc:sldMk cId="4098965065" sldId="276"/>
            <ac:spMk id="7171" creationId="{E16CF449-61F7-2749-8F1D-F28D24304EC3}"/>
          </ac:spMkLst>
        </pc:spChg>
      </pc:sldChg>
      <pc:sldChg chg="modSp add">
        <pc:chgData name="Harpreet Singh" userId="b7615e1f-42ac-4400-8034-6ddacde4db85" providerId="ADAL" clId="{14F0020F-ABE5-9F47-919D-3561A6E2023B}" dt="2018-05-28T05:39:03.399" v="1757" actId="404"/>
        <pc:sldMkLst>
          <pc:docMk/>
          <pc:sldMk cId="3329721271" sldId="289"/>
        </pc:sldMkLst>
        <pc:spChg chg="mod">
          <ac:chgData name="Harpreet Singh" userId="b7615e1f-42ac-4400-8034-6ddacde4db85" providerId="ADAL" clId="{14F0020F-ABE5-9F47-919D-3561A6E2023B}" dt="2018-05-28T05:37:41.857" v="1711" actId="20577"/>
          <ac:spMkLst>
            <pc:docMk/>
            <pc:sldMk cId="3329721271" sldId="289"/>
            <ac:spMk id="19458" creationId="{8A1DA425-E527-C149-B644-CAFF17856CEE}"/>
          </ac:spMkLst>
        </pc:spChg>
        <pc:spChg chg="mod">
          <ac:chgData name="Harpreet Singh" userId="b7615e1f-42ac-4400-8034-6ddacde4db85" providerId="ADAL" clId="{14F0020F-ABE5-9F47-919D-3561A6E2023B}" dt="2018-05-28T05:39:03.399" v="1757" actId="404"/>
          <ac:spMkLst>
            <pc:docMk/>
            <pc:sldMk cId="3329721271" sldId="289"/>
            <ac:spMk id="19459" creationId="{BD6DB74B-4945-0C43-9B17-DFAC8522F49D}"/>
          </ac:spMkLst>
        </pc:spChg>
      </pc:sldChg>
      <pc:sldChg chg="add">
        <pc:chgData name="Harpreet Singh" userId="b7615e1f-42ac-4400-8034-6ddacde4db85" providerId="ADAL" clId="{14F0020F-ABE5-9F47-919D-3561A6E2023B}" dt="2018-05-29T05:44:31.463" v="4393" actId="20577"/>
        <pc:sldMkLst>
          <pc:docMk/>
          <pc:sldMk cId="3183392831" sldId="313"/>
        </pc:sldMkLst>
      </pc:sldChg>
    </pc:docChg>
  </pc:docChgLst>
  <pc:docChgLst>
    <pc:chgData name="Harpreet Singh" userId="b7615e1f-42ac-4400-8034-6ddacde4db85" providerId="ADAL" clId="{78BF5B31-F5B9-B545-A450-EC3B6656E094}"/>
    <pc:docChg chg="undo redo custSel addSld delSld modSld sldOrd modSection">
      <pc:chgData name="Harpreet Singh" userId="b7615e1f-42ac-4400-8034-6ddacde4db85" providerId="ADAL" clId="{78BF5B31-F5B9-B545-A450-EC3B6656E094}" dt="2018-06-01T03:33:33.133" v="1946" actId="20577"/>
      <pc:docMkLst>
        <pc:docMk/>
      </pc:docMkLst>
      <pc:sldChg chg="addSp delSp modSp add">
        <pc:chgData name="Harpreet Singh" userId="b7615e1f-42ac-4400-8034-6ddacde4db85" providerId="ADAL" clId="{78BF5B31-F5B9-B545-A450-EC3B6656E094}" dt="2018-06-01T03:17:22.049" v="1686" actId="113"/>
        <pc:sldMkLst>
          <pc:docMk/>
          <pc:sldMk cId="2902741153" sldId="274"/>
        </pc:sldMkLst>
        <pc:spChg chg="del">
          <ac:chgData name="Harpreet Singh" userId="b7615e1f-42ac-4400-8034-6ddacde4db85" providerId="ADAL" clId="{78BF5B31-F5B9-B545-A450-EC3B6656E094}" dt="2018-06-01T03:15:12.101" v="1644" actId="478"/>
          <ac:spMkLst>
            <pc:docMk/>
            <pc:sldMk cId="2902741153" sldId="274"/>
            <ac:spMk id="2" creationId="{00000000-0000-0000-0000-000000000000}"/>
          </ac:spMkLst>
        </pc:spChg>
        <pc:spChg chg="mod">
          <ac:chgData name="Harpreet Singh" userId="b7615e1f-42ac-4400-8034-6ddacde4db85" providerId="ADAL" clId="{78BF5B31-F5B9-B545-A450-EC3B6656E094}" dt="2018-06-01T03:15:50.921" v="1650" actId="20577"/>
          <ac:spMkLst>
            <pc:docMk/>
            <pc:sldMk cId="2902741153" sldId="274"/>
            <ac:spMk id="3" creationId="{00000000-0000-0000-0000-000000000000}"/>
          </ac:spMkLst>
        </pc:spChg>
        <pc:spChg chg="add del mod">
          <ac:chgData name="Harpreet Singh" userId="b7615e1f-42ac-4400-8034-6ddacde4db85" providerId="ADAL" clId="{78BF5B31-F5B9-B545-A450-EC3B6656E094}" dt="2018-06-01T03:15:16.453" v="1646" actId="478"/>
          <ac:spMkLst>
            <pc:docMk/>
            <pc:sldMk cId="2902741153" sldId="274"/>
            <ac:spMk id="5" creationId="{37BA7488-0DDB-3444-8398-D2F862FEE8F0}"/>
          </ac:spMkLst>
        </pc:spChg>
        <pc:spChg chg="add">
          <ac:chgData name="Harpreet Singh" userId="b7615e1f-42ac-4400-8034-6ddacde4db85" providerId="ADAL" clId="{78BF5B31-F5B9-B545-A450-EC3B6656E094}" dt="2018-06-01T03:15:12.662" v="1645" actId="113"/>
          <ac:spMkLst>
            <pc:docMk/>
            <pc:sldMk cId="2902741153" sldId="274"/>
            <ac:spMk id="6" creationId="{C57EE24C-A031-B94C-9BD5-31A7B3B9D4FB}"/>
          </ac:spMkLst>
        </pc:spChg>
        <pc:spChg chg="add mod">
          <ac:chgData name="Harpreet Singh" userId="b7615e1f-42ac-4400-8034-6ddacde4db85" providerId="ADAL" clId="{78BF5B31-F5B9-B545-A450-EC3B6656E094}" dt="2018-06-01T03:17:22.049" v="1686" actId="113"/>
          <ac:spMkLst>
            <pc:docMk/>
            <pc:sldMk cId="2902741153" sldId="274"/>
            <ac:spMk id="7" creationId="{E803796B-C33D-8647-A3B7-D18DAA2163F3}"/>
          </ac:spMkLst>
        </pc:spChg>
      </pc:sldChg>
      <pc:sldChg chg="modSp">
        <pc:chgData name="Harpreet Singh" userId="b7615e1f-42ac-4400-8034-6ddacde4db85" providerId="ADAL" clId="{78BF5B31-F5B9-B545-A450-EC3B6656E094}" dt="2018-06-01T03:31:23.584" v="1943" actId="20577"/>
        <pc:sldMkLst>
          <pc:docMk/>
          <pc:sldMk cId="4098965065" sldId="276"/>
        </pc:sldMkLst>
        <pc:spChg chg="mod">
          <ac:chgData name="Harpreet Singh" userId="b7615e1f-42ac-4400-8034-6ddacde4db85" providerId="ADAL" clId="{78BF5B31-F5B9-B545-A450-EC3B6656E094}" dt="2018-06-01T03:31:23.584" v="1943" actId="20577"/>
          <ac:spMkLst>
            <pc:docMk/>
            <pc:sldMk cId="4098965065" sldId="276"/>
            <ac:spMk id="5" creationId="{9E336FC6-603B-5E46-AC77-04233F9076FF}"/>
          </ac:spMkLst>
        </pc:spChg>
      </pc:sldChg>
      <pc:sldChg chg="modSp">
        <pc:chgData name="Harpreet Singh" userId="b7615e1f-42ac-4400-8034-6ddacde4db85" providerId="ADAL" clId="{78BF5B31-F5B9-B545-A450-EC3B6656E094}" dt="2018-06-01T03:33:33.133" v="1946" actId="20577"/>
        <pc:sldMkLst>
          <pc:docMk/>
          <pc:sldMk cId="3329721271" sldId="289"/>
        </pc:sldMkLst>
        <pc:spChg chg="mod">
          <ac:chgData name="Harpreet Singh" userId="b7615e1f-42ac-4400-8034-6ddacde4db85" providerId="ADAL" clId="{78BF5B31-F5B9-B545-A450-EC3B6656E094}" dt="2018-06-01T03:33:33.133" v="1946" actId="20577"/>
          <ac:spMkLst>
            <pc:docMk/>
            <pc:sldMk cId="3329721271" sldId="289"/>
            <ac:spMk id="19459" creationId="{BD6DB74B-4945-0C43-9B17-DFAC8522F49D}"/>
          </ac:spMkLst>
        </pc:spChg>
      </pc:sldChg>
      <pc:sldChg chg="modSp">
        <pc:chgData name="Harpreet Singh" userId="b7615e1f-42ac-4400-8034-6ddacde4db85" providerId="ADAL" clId="{78BF5B31-F5B9-B545-A450-EC3B6656E094}" dt="2018-06-01T02:19:46.892" v="777" actId="20577"/>
        <pc:sldMkLst>
          <pc:docMk/>
          <pc:sldMk cId="3183392831" sldId="313"/>
        </pc:sldMkLst>
        <pc:spChg chg="mod">
          <ac:chgData name="Harpreet Singh" userId="b7615e1f-42ac-4400-8034-6ddacde4db85" providerId="ADAL" clId="{78BF5B31-F5B9-B545-A450-EC3B6656E094}" dt="2018-06-01T01:18:12.400" v="87" actId="20577"/>
          <ac:spMkLst>
            <pc:docMk/>
            <pc:sldMk cId="3183392831" sldId="313"/>
            <ac:spMk id="19458" creationId="{8A1DA425-E527-C149-B644-CAFF17856CEE}"/>
          </ac:spMkLst>
        </pc:spChg>
        <pc:spChg chg="mod">
          <ac:chgData name="Harpreet Singh" userId="b7615e1f-42ac-4400-8034-6ddacde4db85" providerId="ADAL" clId="{78BF5B31-F5B9-B545-A450-EC3B6656E094}" dt="2018-06-01T02:19:46.892" v="777" actId="20577"/>
          <ac:spMkLst>
            <pc:docMk/>
            <pc:sldMk cId="3183392831" sldId="313"/>
            <ac:spMk id="19459" creationId="{BD6DB74B-4945-0C43-9B17-DFAC8522F49D}"/>
          </ac:spMkLst>
        </pc:spChg>
      </pc:sldChg>
      <pc:sldChg chg="modSp">
        <pc:chgData name="Harpreet Singh" userId="b7615e1f-42ac-4400-8034-6ddacde4db85" providerId="ADAL" clId="{78BF5B31-F5B9-B545-A450-EC3B6656E094}" dt="2018-06-01T01:14:29.124" v="86" actId="20577"/>
        <pc:sldMkLst>
          <pc:docMk/>
          <pc:sldMk cId="1584977474" sldId="325"/>
        </pc:sldMkLst>
        <pc:spChg chg="mod">
          <ac:chgData name="Harpreet Singh" userId="b7615e1f-42ac-4400-8034-6ddacde4db85" providerId="ADAL" clId="{78BF5B31-F5B9-B545-A450-EC3B6656E094}" dt="2018-06-01T01:14:29.124" v="86" actId="20577"/>
          <ac:spMkLst>
            <pc:docMk/>
            <pc:sldMk cId="1584977474" sldId="325"/>
            <ac:spMk id="5" creationId="{9E336FC6-603B-5E46-AC77-04233F9076FF}"/>
          </ac:spMkLst>
        </pc:spChg>
      </pc:sldChg>
      <pc:sldChg chg="modSp add">
        <pc:chgData name="Harpreet Singh" userId="b7615e1f-42ac-4400-8034-6ddacde4db85" providerId="ADAL" clId="{78BF5B31-F5B9-B545-A450-EC3B6656E094}" dt="2018-06-01T01:54:49.121" v="208" actId="27636"/>
        <pc:sldMkLst>
          <pc:docMk/>
          <pc:sldMk cId="375716384" sldId="337"/>
        </pc:sldMkLst>
        <pc:spChg chg="mod">
          <ac:chgData name="Harpreet Singh" userId="b7615e1f-42ac-4400-8034-6ddacde4db85" providerId="ADAL" clId="{78BF5B31-F5B9-B545-A450-EC3B6656E094}" dt="2018-06-01T01:53:44.362" v="147" actId="20577"/>
          <ac:spMkLst>
            <pc:docMk/>
            <pc:sldMk cId="375716384" sldId="337"/>
            <ac:spMk id="19458" creationId="{8A1DA425-E527-C149-B644-CAFF17856CEE}"/>
          </ac:spMkLst>
        </pc:spChg>
        <pc:spChg chg="mod">
          <ac:chgData name="Harpreet Singh" userId="b7615e1f-42ac-4400-8034-6ddacde4db85" providerId="ADAL" clId="{78BF5B31-F5B9-B545-A450-EC3B6656E094}" dt="2018-06-01T01:54:49.121" v="208" actId="27636"/>
          <ac:spMkLst>
            <pc:docMk/>
            <pc:sldMk cId="375716384" sldId="337"/>
            <ac:spMk id="19459" creationId="{BD6DB74B-4945-0C43-9B17-DFAC8522F49D}"/>
          </ac:spMkLst>
        </pc:spChg>
      </pc:sldChg>
      <pc:sldChg chg="modSp add">
        <pc:chgData name="Harpreet Singh" userId="b7615e1f-42ac-4400-8034-6ddacde4db85" providerId="ADAL" clId="{78BF5B31-F5B9-B545-A450-EC3B6656E094}" dt="2018-06-01T01:54:45.643" v="206" actId="27636"/>
        <pc:sldMkLst>
          <pc:docMk/>
          <pc:sldMk cId="1227715171" sldId="338"/>
        </pc:sldMkLst>
        <pc:spChg chg="mod">
          <ac:chgData name="Harpreet Singh" userId="b7615e1f-42ac-4400-8034-6ddacde4db85" providerId="ADAL" clId="{78BF5B31-F5B9-B545-A450-EC3B6656E094}" dt="2018-06-01T01:54:45.643" v="206" actId="27636"/>
          <ac:spMkLst>
            <pc:docMk/>
            <pc:sldMk cId="1227715171" sldId="338"/>
            <ac:spMk id="19459" creationId="{BD6DB74B-4945-0C43-9B17-DFAC8522F49D}"/>
          </ac:spMkLst>
        </pc:spChg>
      </pc:sldChg>
      <pc:sldChg chg="modSp add">
        <pc:chgData name="Harpreet Singh" userId="b7615e1f-42ac-4400-8034-6ddacde4db85" providerId="ADAL" clId="{78BF5B31-F5B9-B545-A450-EC3B6656E094}" dt="2018-06-01T03:30:42.460" v="1932" actId="20577"/>
        <pc:sldMkLst>
          <pc:docMk/>
          <pc:sldMk cId="1066276624" sldId="339"/>
        </pc:sldMkLst>
        <pc:spChg chg="mod">
          <ac:chgData name="Harpreet Singh" userId="b7615e1f-42ac-4400-8034-6ddacde4db85" providerId="ADAL" clId="{78BF5B31-F5B9-B545-A450-EC3B6656E094}" dt="2018-06-01T03:30:42.460" v="1932" actId="20577"/>
          <ac:spMkLst>
            <pc:docMk/>
            <pc:sldMk cId="1066276624" sldId="339"/>
            <ac:spMk id="5" creationId="{9E336FC6-603B-5E46-AC77-04233F9076FF}"/>
          </ac:spMkLst>
        </pc:spChg>
      </pc:sldChg>
      <pc:sldChg chg="modSp add">
        <pc:chgData name="Harpreet Singh" userId="b7615e1f-42ac-4400-8034-6ddacde4db85" providerId="ADAL" clId="{78BF5B31-F5B9-B545-A450-EC3B6656E094}" dt="2018-06-01T02:32:22.261" v="1028" actId="20577"/>
        <pc:sldMkLst>
          <pc:docMk/>
          <pc:sldMk cId="2816515254" sldId="340"/>
        </pc:sldMkLst>
        <pc:spChg chg="mod">
          <ac:chgData name="Harpreet Singh" userId="b7615e1f-42ac-4400-8034-6ddacde4db85" providerId="ADAL" clId="{78BF5B31-F5B9-B545-A450-EC3B6656E094}" dt="2018-06-01T02:32:22.261" v="1028" actId="20577"/>
          <ac:spMkLst>
            <pc:docMk/>
            <pc:sldMk cId="2816515254" sldId="340"/>
            <ac:spMk id="19458" creationId="{8A1DA425-E527-C149-B644-CAFF17856CEE}"/>
          </ac:spMkLst>
        </pc:spChg>
        <pc:spChg chg="mod">
          <ac:chgData name="Harpreet Singh" userId="b7615e1f-42ac-4400-8034-6ddacde4db85" providerId="ADAL" clId="{78BF5B31-F5B9-B545-A450-EC3B6656E094}" dt="2018-06-01T02:23:42.097" v="863" actId="113"/>
          <ac:spMkLst>
            <pc:docMk/>
            <pc:sldMk cId="2816515254" sldId="340"/>
            <ac:spMk id="19459" creationId="{BD6DB74B-4945-0C43-9B17-DFAC8522F49D}"/>
          </ac:spMkLst>
        </pc:spChg>
      </pc:sldChg>
      <pc:sldChg chg="modSp add ord">
        <pc:chgData name="Harpreet Singh" userId="b7615e1f-42ac-4400-8034-6ddacde4db85" providerId="ADAL" clId="{78BF5B31-F5B9-B545-A450-EC3B6656E094}" dt="2018-06-01T02:44:26.793" v="1238" actId="313"/>
        <pc:sldMkLst>
          <pc:docMk/>
          <pc:sldMk cId="2536122259" sldId="341"/>
        </pc:sldMkLst>
        <pc:spChg chg="mod">
          <ac:chgData name="Harpreet Singh" userId="b7615e1f-42ac-4400-8034-6ddacde4db85" providerId="ADAL" clId="{78BF5B31-F5B9-B545-A450-EC3B6656E094}" dt="2018-06-01T02:03:45.691" v="336" actId="313"/>
          <ac:spMkLst>
            <pc:docMk/>
            <pc:sldMk cId="2536122259" sldId="341"/>
            <ac:spMk id="19458" creationId="{8A1DA425-E527-C149-B644-CAFF17856CEE}"/>
          </ac:spMkLst>
        </pc:spChg>
        <pc:spChg chg="mod">
          <ac:chgData name="Harpreet Singh" userId="b7615e1f-42ac-4400-8034-6ddacde4db85" providerId="ADAL" clId="{78BF5B31-F5B9-B545-A450-EC3B6656E094}" dt="2018-06-01T02:44:26.793" v="1238" actId="313"/>
          <ac:spMkLst>
            <pc:docMk/>
            <pc:sldMk cId="2536122259" sldId="341"/>
            <ac:spMk id="19459" creationId="{BD6DB74B-4945-0C43-9B17-DFAC8522F49D}"/>
          </ac:spMkLst>
        </pc:spChg>
      </pc:sldChg>
      <pc:sldChg chg="add">
        <pc:chgData name="Harpreet Singh" userId="b7615e1f-42ac-4400-8034-6ddacde4db85" providerId="ADAL" clId="{78BF5B31-F5B9-B545-A450-EC3B6656E094}" dt="2018-06-01T03:18:43.377" v="1695" actId="20577"/>
        <pc:sldMkLst>
          <pc:docMk/>
          <pc:sldMk cId="3285869193" sldId="342"/>
        </pc:sldMkLst>
      </pc:sldChg>
      <pc:sldChg chg="modSp add">
        <pc:chgData name="Harpreet Singh" userId="b7615e1f-42ac-4400-8034-6ddacde4db85" providerId="ADAL" clId="{78BF5B31-F5B9-B545-A450-EC3B6656E094}" dt="2018-06-01T03:18:54.343" v="1696" actId="113"/>
        <pc:sldMkLst>
          <pc:docMk/>
          <pc:sldMk cId="2552048120" sldId="343"/>
        </pc:sldMkLst>
        <pc:spChg chg="mod">
          <ac:chgData name="Harpreet Singh" userId="b7615e1f-42ac-4400-8034-6ddacde4db85" providerId="ADAL" clId="{78BF5B31-F5B9-B545-A450-EC3B6656E094}" dt="2018-06-01T03:18:54.343" v="1696" actId="113"/>
          <ac:spMkLst>
            <pc:docMk/>
            <pc:sldMk cId="2552048120" sldId="343"/>
            <ac:spMk id="19458" creationId="{8A1DA425-E527-C149-B644-CAFF17856CEE}"/>
          </ac:spMkLst>
        </pc:spChg>
        <pc:spChg chg="mod">
          <ac:chgData name="Harpreet Singh" userId="b7615e1f-42ac-4400-8034-6ddacde4db85" providerId="ADAL" clId="{78BF5B31-F5B9-B545-A450-EC3B6656E094}" dt="2018-06-01T02:53:24.400" v="1409" actId="20577"/>
          <ac:spMkLst>
            <pc:docMk/>
            <pc:sldMk cId="2552048120" sldId="343"/>
            <ac:spMk id="19459" creationId="{BD6DB74B-4945-0C43-9B17-DFAC8522F49D}"/>
          </ac:spMkLst>
        </pc:spChg>
      </pc:sldChg>
      <pc:sldChg chg="add">
        <pc:chgData name="Harpreet Singh" userId="b7615e1f-42ac-4400-8034-6ddacde4db85" providerId="ADAL" clId="{78BF5B31-F5B9-B545-A450-EC3B6656E094}" dt="2018-06-01T03:18:43.377" v="1695" actId="20577"/>
        <pc:sldMkLst>
          <pc:docMk/>
          <pc:sldMk cId="2452857472" sldId="344"/>
        </pc:sldMkLst>
      </pc:sldChg>
      <pc:sldChg chg="add">
        <pc:chgData name="Harpreet Singh" userId="b7615e1f-42ac-4400-8034-6ddacde4db85" providerId="ADAL" clId="{78BF5B31-F5B9-B545-A450-EC3B6656E094}" dt="2018-06-01T03:18:43.377" v="1695" actId="20577"/>
        <pc:sldMkLst>
          <pc:docMk/>
          <pc:sldMk cId="3997917576" sldId="345"/>
        </pc:sldMkLst>
      </pc:sldChg>
      <pc:sldChg chg="add">
        <pc:chgData name="Harpreet Singh" userId="b7615e1f-42ac-4400-8034-6ddacde4db85" providerId="ADAL" clId="{78BF5B31-F5B9-B545-A450-EC3B6656E094}" dt="2018-06-01T03:18:43.377" v="1695" actId="20577"/>
        <pc:sldMkLst>
          <pc:docMk/>
          <pc:sldMk cId="2612343415" sldId="346"/>
        </pc:sldMkLst>
      </pc:sldChg>
      <pc:sldChg chg="modSp add">
        <pc:chgData name="Harpreet Singh" userId="b7615e1f-42ac-4400-8034-6ddacde4db85" providerId="ADAL" clId="{78BF5B31-F5B9-B545-A450-EC3B6656E094}" dt="2018-06-01T02:24:05.186" v="869" actId="113"/>
        <pc:sldMkLst>
          <pc:docMk/>
          <pc:sldMk cId="3852769459" sldId="347"/>
        </pc:sldMkLst>
        <pc:spChg chg="mod">
          <ac:chgData name="Harpreet Singh" userId="b7615e1f-42ac-4400-8034-6ddacde4db85" providerId="ADAL" clId="{78BF5B31-F5B9-B545-A450-EC3B6656E094}" dt="2018-06-01T02:23:54.435" v="867" actId="20577"/>
          <ac:spMkLst>
            <pc:docMk/>
            <pc:sldMk cId="3852769459" sldId="347"/>
            <ac:spMk id="19458" creationId="{8A1DA425-E527-C149-B644-CAFF17856CEE}"/>
          </ac:spMkLst>
        </pc:spChg>
        <pc:spChg chg="mod">
          <ac:chgData name="Harpreet Singh" userId="b7615e1f-42ac-4400-8034-6ddacde4db85" providerId="ADAL" clId="{78BF5B31-F5B9-B545-A450-EC3B6656E094}" dt="2018-06-01T02:24:05.186" v="869" actId="113"/>
          <ac:spMkLst>
            <pc:docMk/>
            <pc:sldMk cId="3852769459" sldId="347"/>
            <ac:spMk id="19459" creationId="{BD6DB74B-4945-0C43-9B17-DFAC8522F49D}"/>
          </ac:spMkLst>
        </pc:spChg>
      </pc:sldChg>
      <pc:sldChg chg="modSp add">
        <pc:chgData name="Harpreet Singh" userId="b7615e1f-42ac-4400-8034-6ddacde4db85" providerId="ADAL" clId="{78BF5B31-F5B9-B545-A450-EC3B6656E094}" dt="2018-06-01T02:34:02.465" v="1066" actId="27636"/>
        <pc:sldMkLst>
          <pc:docMk/>
          <pc:sldMk cId="2228782874" sldId="348"/>
        </pc:sldMkLst>
        <pc:spChg chg="mod">
          <ac:chgData name="Harpreet Singh" userId="b7615e1f-42ac-4400-8034-6ddacde4db85" providerId="ADAL" clId="{78BF5B31-F5B9-B545-A450-EC3B6656E094}" dt="2018-06-01T02:32:38.358" v="1051" actId="20577"/>
          <ac:spMkLst>
            <pc:docMk/>
            <pc:sldMk cId="2228782874" sldId="348"/>
            <ac:spMk id="19458" creationId="{8A1DA425-E527-C149-B644-CAFF17856CEE}"/>
          </ac:spMkLst>
        </pc:spChg>
        <pc:spChg chg="mod">
          <ac:chgData name="Harpreet Singh" userId="b7615e1f-42ac-4400-8034-6ddacde4db85" providerId="ADAL" clId="{78BF5B31-F5B9-B545-A450-EC3B6656E094}" dt="2018-06-01T02:34:02.465" v="1066" actId="27636"/>
          <ac:spMkLst>
            <pc:docMk/>
            <pc:sldMk cId="2228782874" sldId="348"/>
            <ac:spMk id="19459" creationId="{BD6DB74B-4945-0C43-9B17-DFAC8522F49D}"/>
          </ac:spMkLst>
        </pc:spChg>
      </pc:sldChg>
      <pc:sldChg chg="modSp add">
        <pc:chgData name="Harpreet Singh" userId="b7615e1f-42ac-4400-8034-6ddacde4db85" providerId="ADAL" clId="{78BF5B31-F5B9-B545-A450-EC3B6656E094}" dt="2018-06-01T02:37:55.157" v="1112" actId="27636"/>
        <pc:sldMkLst>
          <pc:docMk/>
          <pc:sldMk cId="2659566144" sldId="349"/>
        </pc:sldMkLst>
        <pc:spChg chg="mod">
          <ac:chgData name="Harpreet Singh" userId="b7615e1f-42ac-4400-8034-6ddacde4db85" providerId="ADAL" clId="{78BF5B31-F5B9-B545-A450-EC3B6656E094}" dt="2018-06-01T02:37:55.157" v="1112" actId="27636"/>
          <ac:spMkLst>
            <pc:docMk/>
            <pc:sldMk cId="2659566144" sldId="349"/>
            <ac:spMk id="19459" creationId="{BD6DB74B-4945-0C43-9B17-DFAC8522F49D}"/>
          </ac:spMkLst>
        </pc:spChg>
      </pc:sldChg>
      <pc:sldChg chg="modSp add">
        <pc:chgData name="Harpreet Singh" userId="b7615e1f-42ac-4400-8034-6ddacde4db85" providerId="ADAL" clId="{78BF5B31-F5B9-B545-A450-EC3B6656E094}" dt="2018-06-01T02:37:51.353" v="1110" actId="27636"/>
        <pc:sldMkLst>
          <pc:docMk/>
          <pc:sldMk cId="3826867024" sldId="350"/>
        </pc:sldMkLst>
        <pc:spChg chg="mod">
          <ac:chgData name="Harpreet Singh" userId="b7615e1f-42ac-4400-8034-6ddacde4db85" providerId="ADAL" clId="{78BF5B31-F5B9-B545-A450-EC3B6656E094}" dt="2018-06-01T02:37:51.353" v="1110" actId="27636"/>
          <ac:spMkLst>
            <pc:docMk/>
            <pc:sldMk cId="3826867024" sldId="350"/>
            <ac:spMk id="19459" creationId="{BD6DB74B-4945-0C43-9B17-DFAC8522F49D}"/>
          </ac:spMkLst>
        </pc:spChg>
      </pc:sldChg>
      <pc:sldChg chg="modSp add">
        <pc:chgData name="Harpreet Singh" userId="b7615e1f-42ac-4400-8034-6ddacde4db85" providerId="ADAL" clId="{78BF5B31-F5B9-B545-A450-EC3B6656E094}" dt="2018-06-01T03:30:55.525" v="1936" actId="20577"/>
        <pc:sldMkLst>
          <pc:docMk/>
          <pc:sldMk cId="599288186" sldId="351"/>
        </pc:sldMkLst>
        <pc:spChg chg="mod">
          <ac:chgData name="Harpreet Singh" userId="b7615e1f-42ac-4400-8034-6ddacde4db85" providerId="ADAL" clId="{78BF5B31-F5B9-B545-A450-EC3B6656E094}" dt="2018-06-01T03:30:55.525" v="1936" actId="20577"/>
          <ac:spMkLst>
            <pc:docMk/>
            <pc:sldMk cId="599288186" sldId="351"/>
            <ac:spMk id="5" creationId="{9E336FC6-603B-5E46-AC77-04233F9076FF}"/>
          </ac:spMkLst>
        </pc:spChg>
      </pc:sldChg>
      <pc:sldChg chg="modSp add">
        <pc:chgData name="Harpreet Singh" userId="b7615e1f-42ac-4400-8034-6ddacde4db85" providerId="ADAL" clId="{78BF5B31-F5B9-B545-A450-EC3B6656E094}" dt="2018-06-01T02:47:03.049" v="1253" actId="20577"/>
        <pc:sldMkLst>
          <pc:docMk/>
          <pc:sldMk cId="3498232327" sldId="352"/>
        </pc:sldMkLst>
        <pc:spChg chg="mod">
          <ac:chgData name="Harpreet Singh" userId="b7615e1f-42ac-4400-8034-6ddacde4db85" providerId="ADAL" clId="{78BF5B31-F5B9-B545-A450-EC3B6656E094}" dt="2018-06-01T02:40:34.179" v="1125" actId="20577"/>
          <ac:spMkLst>
            <pc:docMk/>
            <pc:sldMk cId="3498232327" sldId="352"/>
            <ac:spMk id="19458" creationId="{8A1DA425-E527-C149-B644-CAFF17856CEE}"/>
          </ac:spMkLst>
        </pc:spChg>
        <pc:spChg chg="mod">
          <ac:chgData name="Harpreet Singh" userId="b7615e1f-42ac-4400-8034-6ddacde4db85" providerId="ADAL" clId="{78BF5B31-F5B9-B545-A450-EC3B6656E094}" dt="2018-06-01T02:47:03.049" v="1253" actId="20577"/>
          <ac:spMkLst>
            <pc:docMk/>
            <pc:sldMk cId="3498232327" sldId="352"/>
            <ac:spMk id="19459" creationId="{BD6DB74B-4945-0C43-9B17-DFAC8522F49D}"/>
          </ac:spMkLst>
        </pc:spChg>
      </pc:sldChg>
      <pc:sldChg chg="modSp add">
        <pc:chgData name="Harpreet Singh" userId="b7615e1f-42ac-4400-8034-6ddacde4db85" providerId="ADAL" clId="{78BF5B31-F5B9-B545-A450-EC3B6656E094}" dt="2018-06-01T02:42:37.133" v="1229" actId="113"/>
        <pc:sldMkLst>
          <pc:docMk/>
          <pc:sldMk cId="3685757680" sldId="353"/>
        </pc:sldMkLst>
        <pc:spChg chg="mod">
          <ac:chgData name="Harpreet Singh" userId="b7615e1f-42ac-4400-8034-6ddacde4db85" providerId="ADAL" clId="{78BF5B31-F5B9-B545-A450-EC3B6656E094}" dt="2018-06-01T02:42:37.133" v="1229" actId="113"/>
          <ac:spMkLst>
            <pc:docMk/>
            <pc:sldMk cId="3685757680" sldId="353"/>
            <ac:spMk id="19459" creationId="{BD6DB74B-4945-0C43-9B17-DFAC8522F49D}"/>
          </ac:spMkLst>
        </pc:spChg>
      </pc:sldChg>
      <pc:sldChg chg="addSp delSp modSp add">
        <pc:chgData name="Harpreet Singh" userId="b7615e1f-42ac-4400-8034-6ddacde4db85" providerId="ADAL" clId="{78BF5B31-F5B9-B545-A450-EC3B6656E094}" dt="2018-06-01T02:49:53.689" v="1321" actId="20577"/>
        <pc:sldMkLst>
          <pc:docMk/>
          <pc:sldMk cId="4213770025" sldId="354"/>
        </pc:sldMkLst>
        <pc:spChg chg="add del mod">
          <ac:chgData name="Harpreet Singh" userId="b7615e1f-42ac-4400-8034-6ddacde4db85" providerId="ADAL" clId="{78BF5B31-F5B9-B545-A450-EC3B6656E094}" dt="2018-06-01T02:48:37.523" v="1272" actId="478"/>
          <ac:spMkLst>
            <pc:docMk/>
            <pc:sldMk cId="4213770025" sldId="354"/>
            <ac:spMk id="3" creationId="{EC7835DD-AC5E-E94F-96F0-D20585E743F4}"/>
          </ac:spMkLst>
        </pc:spChg>
        <pc:spChg chg="add mod">
          <ac:chgData name="Harpreet Singh" userId="b7615e1f-42ac-4400-8034-6ddacde4db85" providerId="ADAL" clId="{78BF5B31-F5B9-B545-A450-EC3B6656E094}" dt="2018-06-01T02:49:48.490" v="1318" actId="27636"/>
          <ac:spMkLst>
            <pc:docMk/>
            <pc:sldMk cId="4213770025" sldId="354"/>
            <ac:spMk id="4" creationId="{6D45185A-EEAD-2F4E-B221-BD0191278A9D}"/>
          </ac:spMkLst>
        </pc:spChg>
        <pc:spChg chg="add mod">
          <ac:chgData name="Harpreet Singh" userId="b7615e1f-42ac-4400-8034-6ddacde4db85" providerId="ADAL" clId="{78BF5B31-F5B9-B545-A450-EC3B6656E094}" dt="2018-06-01T02:49:53.689" v="1321" actId="20577"/>
          <ac:spMkLst>
            <pc:docMk/>
            <pc:sldMk cId="4213770025" sldId="354"/>
            <ac:spMk id="5" creationId="{3B122C06-A256-814F-A81B-6F05677B5F18}"/>
          </ac:spMkLst>
        </pc:spChg>
        <pc:spChg chg="mod">
          <ac:chgData name="Harpreet Singh" userId="b7615e1f-42ac-4400-8034-6ddacde4db85" providerId="ADAL" clId="{78BF5B31-F5B9-B545-A450-EC3B6656E094}" dt="2018-06-01T02:48:24.763" v="1268" actId="20577"/>
          <ac:spMkLst>
            <pc:docMk/>
            <pc:sldMk cId="4213770025" sldId="354"/>
            <ac:spMk id="19458" creationId="{8A1DA425-E527-C149-B644-CAFF17856CEE}"/>
          </ac:spMkLst>
        </pc:spChg>
        <pc:spChg chg="del mod">
          <ac:chgData name="Harpreet Singh" userId="b7615e1f-42ac-4400-8034-6ddacde4db85" providerId="ADAL" clId="{78BF5B31-F5B9-B545-A450-EC3B6656E094}" dt="2018-06-01T02:48:35.681" v="1271" actId="478"/>
          <ac:spMkLst>
            <pc:docMk/>
            <pc:sldMk cId="4213770025" sldId="354"/>
            <ac:spMk id="19459" creationId="{BD6DB74B-4945-0C43-9B17-DFAC8522F49D}"/>
          </ac:spMkLst>
        </pc:spChg>
      </pc:sldChg>
      <pc:sldChg chg="add">
        <pc:chgData name="Harpreet Singh" userId="b7615e1f-42ac-4400-8034-6ddacde4db85" providerId="ADAL" clId="{78BF5B31-F5B9-B545-A450-EC3B6656E094}" dt="2018-06-01T03:18:43.377" v="1695" actId="20577"/>
        <pc:sldMkLst>
          <pc:docMk/>
          <pc:sldMk cId="1272986898" sldId="355"/>
        </pc:sldMkLst>
      </pc:sldChg>
      <pc:sldChg chg="modSp add">
        <pc:chgData name="Harpreet Singh" userId="b7615e1f-42ac-4400-8034-6ddacde4db85" providerId="ADAL" clId="{78BF5B31-F5B9-B545-A450-EC3B6656E094}" dt="2018-06-01T03:18:57.929" v="1697" actId="113"/>
        <pc:sldMkLst>
          <pc:docMk/>
          <pc:sldMk cId="2030308036" sldId="356"/>
        </pc:sldMkLst>
        <pc:spChg chg="mod">
          <ac:chgData name="Harpreet Singh" userId="b7615e1f-42ac-4400-8034-6ddacde4db85" providerId="ADAL" clId="{78BF5B31-F5B9-B545-A450-EC3B6656E094}" dt="2018-06-01T03:18:57.929" v="1697" actId="113"/>
          <ac:spMkLst>
            <pc:docMk/>
            <pc:sldMk cId="2030308036" sldId="356"/>
            <ac:spMk id="19458" creationId="{8A1DA425-E527-C149-B644-CAFF17856CEE}"/>
          </ac:spMkLst>
        </pc:spChg>
        <pc:spChg chg="mod">
          <ac:chgData name="Harpreet Singh" userId="b7615e1f-42ac-4400-8034-6ddacde4db85" providerId="ADAL" clId="{78BF5B31-F5B9-B545-A450-EC3B6656E094}" dt="2018-06-01T02:59:08.810" v="1494" actId="20577"/>
          <ac:spMkLst>
            <pc:docMk/>
            <pc:sldMk cId="2030308036" sldId="356"/>
            <ac:spMk id="19459" creationId="{BD6DB74B-4945-0C43-9B17-DFAC8522F49D}"/>
          </ac:spMkLst>
        </pc:spChg>
      </pc:sldChg>
      <pc:sldChg chg="modSp add">
        <pc:chgData name="Harpreet Singh" userId="b7615e1f-42ac-4400-8034-6ddacde4db85" providerId="ADAL" clId="{78BF5B31-F5B9-B545-A450-EC3B6656E094}" dt="2018-06-01T03:06:07.664" v="1572" actId="5793"/>
        <pc:sldMkLst>
          <pc:docMk/>
          <pc:sldMk cId="1359913220" sldId="357"/>
        </pc:sldMkLst>
        <pc:spChg chg="mod">
          <ac:chgData name="Harpreet Singh" userId="b7615e1f-42ac-4400-8034-6ddacde4db85" providerId="ADAL" clId="{78BF5B31-F5B9-B545-A450-EC3B6656E094}" dt="2018-06-01T03:06:07.664" v="1572" actId="5793"/>
          <ac:spMkLst>
            <pc:docMk/>
            <pc:sldMk cId="1359913220" sldId="357"/>
            <ac:spMk id="19459" creationId="{BD6DB74B-4945-0C43-9B17-DFAC8522F49D}"/>
          </ac:spMkLst>
        </pc:spChg>
      </pc:sldChg>
      <pc:sldChg chg="modSp add">
        <pc:chgData name="Harpreet Singh" userId="b7615e1f-42ac-4400-8034-6ddacde4db85" providerId="ADAL" clId="{78BF5B31-F5B9-B545-A450-EC3B6656E094}" dt="2018-06-01T03:14:14.770" v="1635" actId="20577"/>
        <pc:sldMkLst>
          <pc:docMk/>
          <pc:sldMk cId="514983591" sldId="358"/>
        </pc:sldMkLst>
        <pc:spChg chg="mod">
          <ac:chgData name="Harpreet Singh" userId="b7615e1f-42ac-4400-8034-6ddacde4db85" providerId="ADAL" clId="{78BF5B31-F5B9-B545-A450-EC3B6656E094}" dt="2018-06-01T03:14:14.770" v="1635" actId="20577"/>
          <ac:spMkLst>
            <pc:docMk/>
            <pc:sldMk cId="514983591" sldId="358"/>
            <ac:spMk id="19458" creationId="{8A1DA425-E527-C149-B644-CAFF17856CEE}"/>
          </ac:spMkLst>
        </pc:spChg>
        <pc:spChg chg="mod">
          <ac:chgData name="Harpreet Singh" userId="b7615e1f-42ac-4400-8034-6ddacde4db85" providerId="ADAL" clId="{78BF5B31-F5B9-B545-A450-EC3B6656E094}" dt="2018-06-01T03:10:32.068" v="1588" actId="20577"/>
          <ac:spMkLst>
            <pc:docMk/>
            <pc:sldMk cId="514983591" sldId="358"/>
            <ac:spMk id="19459" creationId="{BD6DB74B-4945-0C43-9B17-DFAC8522F49D}"/>
          </ac:spMkLst>
        </pc:spChg>
      </pc:sldChg>
      <pc:sldChg chg="addSp delSp modSp add">
        <pc:chgData name="Harpreet Singh" userId="b7615e1f-42ac-4400-8034-6ddacde4db85" providerId="ADAL" clId="{78BF5B31-F5B9-B545-A450-EC3B6656E094}" dt="2018-06-01T03:20:09.057" v="1722" actId="20577"/>
        <pc:sldMkLst>
          <pc:docMk/>
          <pc:sldMk cId="3080773467" sldId="362"/>
        </pc:sldMkLst>
        <pc:spChg chg="add del mod">
          <ac:chgData name="Harpreet Singh" userId="b7615e1f-42ac-4400-8034-6ddacde4db85" providerId="ADAL" clId="{78BF5B31-F5B9-B545-A450-EC3B6656E094}" dt="2018-06-01T03:11:12.840" v="1600" actId="478"/>
          <ac:spMkLst>
            <pc:docMk/>
            <pc:sldMk cId="3080773467" sldId="362"/>
            <ac:spMk id="3" creationId="{78DCEDBA-111B-9A48-AE7D-984FF43CAAA4}"/>
          </ac:spMkLst>
        </pc:spChg>
        <pc:spChg chg="add mod">
          <ac:chgData name="Harpreet Singh" userId="b7615e1f-42ac-4400-8034-6ddacde4db85" providerId="ADAL" clId="{78BF5B31-F5B9-B545-A450-EC3B6656E094}" dt="2018-06-01T03:19:40.629" v="1709" actId="113"/>
          <ac:spMkLst>
            <pc:docMk/>
            <pc:sldMk cId="3080773467" sldId="362"/>
            <ac:spMk id="6" creationId="{A3E508E8-922A-B34A-A691-B27A387B88D9}"/>
          </ac:spMkLst>
        </pc:spChg>
        <pc:spChg chg="add del">
          <ac:chgData name="Harpreet Singh" userId="b7615e1f-42ac-4400-8034-6ddacde4db85" providerId="ADAL" clId="{78BF5B31-F5B9-B545-A450-EC3B6656E094}" dt="2018-06-01T03:11:40.903" v="1605" actId="20577"/>
          <ac:spMkLst>
            <pc:docMk/>
            <pc:sldMk cId="3080773467" sldId="362"/>
            <ac:spMk id="7" creationId="{A5A70FF2-8C78-114B-97E1-8435D9EB779C}"/>
          </ac:spMkLst>
        </pc:spChg>
        <pc:spChg chg="add del mod">
          <ac:chgData name="Harpreet Singh" userId="b7615e1f-42ac-4400-8034-6ddacde4db85" providerId="ADAL" clId="{78BF5B31-F5B9-B545-A450-EC3B6656E094}" dt="2018-06-01T03:12:30.832" v="1613" actId="20577"/>
          <ac:spMkLst>
            <pc:docMk/>
            <pc:sldMk cId="3080773467" sldId="362"/>
            <ac:spMk id="8" creationId="{FB061711-BDF0-0643-A4E4-42268B5FA211}"/>
          </ac:spMkLst>
        </pc:spChg>
        <pc:spChg chg="add mod">
          <ac:chgData name="Harpreet Singh" userId="b7615e1f-42ac-4400-8034-6ddacde4db85" providerId="ADAL" clId="{78BF5B31-F5B9-B545-A450-EC3B6656E094}" dt="2018-06-01T03:20:09.057" v="1722" actId="20577"/>
          <ac:spMkLst>
            <pc:docMk/>
            <pc:sldMk cId="3080773467" sldId="362"/>
            <ac:spMk id="9" creationId="{1E7B17C8-AB45-4F4F-AD9E-F012DB7A21DE}"/>
          </ac:spMkLst>
        </pc:spChg>
        <pc:spChg chg="mod">
          <ac:chgData name="Harpreet Singh" userId="b7615e1f-42ac-4400-8034-6ddacde4db85" providerId="ADAL" clId="{78BF5B31-F5B9-B545-A450-EC3B6656E094}" dt="2018-06-01T03:10:45.909" v="1590" actId="20577"/>
          <ac:spMkLst>
            <pc:docMk/>
            <pc:sldMk cId="3080773467" sldId="362"/>
            <ac:spMk id="19458" creationId="{8A1DA425-E527-C149-B644-CAFF17856CEE}"/>
          </ac:spMkLst>
        </pc:spChg>
        <pc:spChg chg="del mod">
          <ac:chgData name="Harpreet Singh" userId="b7615e1f-42ac-4400-8034-6ddacde4db85" providerId="ADAL" clId="{78BF5B31-F5B9-B545-A450-EC3B6656E094}" dt="2018-06-01T03:11:11.386" v="1599" actId="478"/>
          <ac:spMkLst>
            <pc:docMk/>
            <pc:sldMk cId="3080773467" sldId="362"/>
            <ac:spMk id="19459" creationId="{BD6DB74B-4945-0C43-9B17-DFAC8522F49D}"/>
          </ac:spMkLst>
        </pc:spChg>
      </pc:sldChg>
      <pc:sldChg chg="modSp add">
        <pc:chgData name="Harpreet Singh" userId="b7615e1f-42ac-4400-8034-6ddacde4db85" providerId="ADAL" clId="{78BF5B31-F5B9-B545-A450-EC3B6656E094}" dt="2018-06-01T03:14:54.118" v="1642" actId="20577"/>
        <pc:sldMkLst>
          <pc:docMk/>
          <pc:sldMk cId="923215581" sldId="363"/>
        </pc:sldMkLst>
        <pc:spChg chg="mod">
          <ac:chgData name="Harpreet Singh" userId="b7615e1f-42ac-4400-8034-6ddacde4db85" providerId="ADAL" clId="{78BF5B31-F5B9-B545-A450-EC3B6656E094}" dt="2018-06-01T03:14:10.031" v="1633" actId="20577"/>
          <ac:spMkLst>
            <pc:docMk/>
            <pc:sldMk cId="923215581" sldId="363"/>
            <ac:spMk id="19458" creationId="{8A1DA425-E527-C149-B644-CAFF17856CEE}"/>
          </ac:spMkLst>
        </pc:spChg>
        <pc:spChg chg="mod">
          <ac:chgData name="Harpreet Singh" userId="b7615e1f-42ac-4400-8034-6ddacde4db85" providerId="ADAL" clId="{78BF5B31-F5B9-B545-A450-EC3B6656E094}" dt="2018-06-01T03:14:54.118" v="1642" actId="20577"/>
          <ac:spMkLst>
            <pc:docMk/>
            <pc:sldMk cId="923215581" sldId="363"/>
            <ac:spMk id="19459" creationId="{BD6DB74B-4945-0C43-9B17-DFAC8522F49D}"/>
          </ac:spMkLst>
        </pc:spChg>
      </pc:sldChg>
      <pc:sldChg chg="modSp add">
        <pc:chgData name="Harpreet Singh" userId="b7615e1f-42ac-4400-8034-6ddacde4db85" providerId="ADAL" clId="{78BF5B31-F5B9-B545-A450-EC3B6656E094}" dt="2018-06-01T03:23:39.201" v="1810" actId="20577"/>
        <pc:sldMkLst>
          <pc:docMk/>
          <pc:sldMk cId="3506295764" sldId="364"/>
        </pc:sldMkLst>
        <pc:spChg chg="mod">
          <ac:chgData name="Harpreet Singh" userId="b7615e1f-42ac-4400-8034-6ddacde4db85" providerId="ADAL" clId="{78BF5B31-F5B9-B545-A450-EC3B6656E094}" dt="2018-06-01T03:21:18.645" v="1739" actId="20577"/>
          <ac:spMkLst>
            <pc:docMk/>
            <pc:sldMk cId="3506295764" sldId="364"/>
            <ac:spMk id="19458" creationId="{8A1DA425-E527-C149-B644-CAFF17856CEE}"/>
          </ac:spMkLst>
        </pc:spChg>
        <pc:spChg chg="mod">
          <ac:chgData name="Harpreet Singh" userId="b7615e1f-42ac-4400-8034-6ddacde4db85" providerId="ADAL" clId="{78BF5B31-F5B9-B545-A450-EC3B6656E094}" dt="2018-06-01T03:23:39.201" v="1810" actId="20577"/>
          <ac:spMkLst>
            <pc:docMk/>
            <pc:sldMk cId="3506295764" sldId="364"/>
            <ac:spMk id="19459" creationId="{BD6DB74B-4945-0C43-9B17-DFAC8522F49D}"/>
          </ac:spMkLst>
        </pc:spChg>
      </pc:sldChg>
      <pc:sldChg chg="modSp add">
        <pc:chgData name="Harpreet Singh" userId="b7615e1f-42ac-4400-8034-6ddacde4db85" providerId="ADAL" clId="{78BF5B31-F5B9-B545-A450-EC3B6656E094}" dt="2018-06-01T03:28:30.268" v="1908" actId="113"/>
        <pc:sldMkLst>
          <pc:docMk/>
          <pc:sldMk cId="3464254624" sldId="365"/>
        </pc:sldMkLst>
        <pc:spChg chg="mod">
          <ac:chgData name="Harpreet Singh" userId="b7615e1f-42ac-4400-8034-6ddacde4db85" providerId="ADAL" clId="{78BF5B31-F5B9-B545-A450-EC3B6656E094}" dt="2018-06-01T03:28:23.714" v="1907" actId="20577"/>
          <ac:spMkLst>
            <pc:docMk/>
            <pc:sldMk cId="3464254624" sldId="365"/>
            <ac:spMk id="19458" creationId="{8A1DA425-E527-C149-B644-CAFF17856CEE}"/>
          </ac:spMkLst>
        </pc:spChg>
        <pc:spChg chg="mod">
          <ac:chgData name="Harpreet Singh" userId="b7615e1f-42ac-4400-8034-6ddacde4db85" providerId="ADAL" clId="{78BF5B31-F5B9-B545-A450-EC3B6656E094}" dt="2018-06-01T03:28:30.268" v="1908" actId="113"/>
          <ac:spMkLst>
            <pc:docMk/>
            <pc:sldMk cId="3464254624" sldId="365"/>
            <ac:spMk id="19459" creationId="{BD6DB74B-4945-0C43-9B17-DFAC8522F49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AB2CCF-6392-2341-9465-4940AB074509}" type="datetimeFigureOut">
              <a:rPr lang="en-US" smtClean="0"/>
              <a:t>7/8/2018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A2E252-2912-424F-8DA9-C554FD3AC58B}" type="slidenum">
              <a:rPr lang="en-US" smtClean="0"/>
              <a:t>‹#›</a:t>
            </a:fld>
            <a:endParaRPr lang="en-US"/>
          </a:p>
        </p:txBody>
      </p:sp>
    </p:spTree>
    <p:extLst>
      <p:ext uri="{BB962C8B-B14F-4D97-AF65-F5344CB8AC3E}">
        <p14:creationId xmlns:p14="http://schemas.microsoft.com/office/powerpoint/2010/main" val="1090687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3773552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041347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75376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3004824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9177DB-0FD5-FF41-B742-A09290095789}" type="datetimeFigureOut">
              <a:rPr lang="en-US" smtClean="0"/>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427184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9177DB-0FD5-FF41-B742-A09290095789}" type="datetimeFigureOut">
              <a:rPr lang="en-US" smtClean="0"/>
              <a:t>7/8/2018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302060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9177DB-0FD5-FF41-B742-A09290095789}" type="datetimeFigureOut">
              <a:rPr lang="en-US" smtClean="0"/>
              <a:t>7/8/2018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1343066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9177DB-0FD5-FF41-B742-A09290095789}" type="datetimeFigureOut">
              <a:rPr lang="en-US" smtClean="0"/>
              <a:t>7/8/2018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425436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177DB-0FD5-FF41-B742-A09290095789}" type="datetimeFigureOut">
              <a:rPr lang="en-US" smtClean="0"/>
              <a:t>7/8/2018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4053512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9177DB-0FD5-FF41-B742-A09290095789}" type="datetimeFigureOut">
              <a:rPr lang="en-US" smtClean="0"/>
              <a:t>7/8/2018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42175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9177DB-0FD5-FF41-B742-A09290095789}" type="datetimeFigureOut">
              <a:rPr lang="en-US" smtClean="0"/>
              <a:t>7/8/2018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1611550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9177DB-0FD5-FF41-B742-A09290095789}" type="datetimeFigureOut">
              <a:rPr lang="en-US" smtClean="0"/>
              <a:t>7/8/2018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70290-B0E8-DC4C-AD0F-5DD38A4F0FC1}" type="slidenum">
              <a:rPr lang="en-US" smtClean="0"/>
              <a:t>‹#›</a:t>
            </a:fld>
            <a:endParaRPr lang="en-US"/>
          </a:p>
        </p:txBody>
      </p:sp>
    </p:spTree>
    <p:extLst>
      <p:ext uri="{BB962C8B-B14F-4D97-AF65-F5344CB8AC3E}">
        <p14:creationId xmlns:p14="http://schemas.microsoft.com/office/powerpoint/2010/main" val="206744555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www.spring.io/" TargetMode="External"/><Relationship Id="rId2" Type="http://schemas.openxmlformats.org/officeDocument/2006/relationships/hyperlink" Target="http://www.springframework.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javamagic.wordpress.com/2010/08/27/overview-of-spring/" TargetMode="External"/><Relationship Id="rId2" Type="http://schemas.openxmlformats.org/officeDocument/2006/relationships/hyperlink" Target="https://maven.apache.org/guides/getting-started/maven-in-five-minutes.html" TargetMode="External"/><Relationship Id="rId1" Type="http://schemas.openxmlformats.org/officeDocument/2006/relationships/slideLayout" Target="../slideLayouts/slideLayout2.xml"/><Relationship Id="rId6" Type="http://schemas.openxmlformats.org/officeDocument/2006/relationships/hyperlink" Target="https://www.dineshonjava.com/spring-web-mvc-framework-chapter-38/" TargetMode="External"/><Relationship Id="rId5" Type="http://schemas.openxmlformats.org/officeDocument/2006/relationships/hyperlink" Target="https://pdfs.semanticscholar.org/presentation/9c42/53b6627aa1fa0b3196c4b7467c3212060168.pdf" TargetMode="External"/><Relationship Id="rId4" Type="http://schemas.openxmlformats.org/officeDocument/2006/relationships/hyperlink" Target="https://opus.bibliothek.uni-wuerzburg.de/opus4-%20wuerzburg/frontdoor/deliver/index/docId/4172/file/JavaWebFrameworks.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L3# Contd.</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2492746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Frameworks can provide:</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Connection Services</a:t>
            </a:r>
          </a:p>
          <a:p>
            <a:r>
              <a:rPr lang="en-CA" dirty="0"/>
              <a:t>Messaging Services</a:t>
            </a:r>
          </a:p>
          <a:p>
            <a:r>
              <a:rPr lang="en-CA" dirty="0"/>
              <a:t>Application Development, Deployment, and Execution Platform</a:t>
            </a:r>
          </a:p>
          <a:p>
            <a:r>
              <a:rPr lang="en-CA" dirty="0"/>
              <a:t>Web Services</a:t>
            </a:r>
          </a:p>
          <a:p>
            <a:r>
              <a:rPr lang="en-CA" dirty="0"/>
              <a:t>Business Process Management Services</a:t>
            </a:r>
          </a:p>
          <a:p>
            <a:r>
              <a:rPr lang="en-CA" dirty="0"/>
              <a:t>Support for various graphical user interfaces including Web-browsers and Wireless devices</a:t>
            </a:r>
          </a:p>
        </p:txBody>
      </p:sp>
    </p:spTree>
    <p:extLst>
      <p:ext uri="{BB962C8B-B14F-4D97-AF65-F5344CB8AC3E}">
        <p14:creationId xmlns:p14="http://schemas.microsoft.com/office/powerpoint/2010/main" val="1227715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2. Spring Frameworks</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1066276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J2EE vs Spring</a:t>
            </a:r>
            <a:endParaRPr lang="en-US" altLang="en-US" dirty="0"/>
          </a:p>
        </p:txBody>
      </p:sp>
      <p:sp>
        <p:nvSpPr>
          <p:cNvPr id="4" name="Content Placeholder 3">
            <a:extLst>
              <a:ext uri="{FF2B5EF4-FFF2-40B4-BE49-F238E27FC236}">
                <a16:creationId xmlns:a16="http://schemas.microsoft.com/office/drawing/2014/main" id="{6D45185A-EEAD-2F4E-B221-BD0191278A9D}"/>
              </a:ext>
            </a:extLst>
          </p:cNvPr>
          <p:cNvSpPr>
            <a:spLocks noGrp="1"/>
          </p:cNvSpPr>
          <p:nvPr>
            <p:ph sz="half" idx="1"/>
          </p:nvPr>
        </p:nvSpPr>
        <p:spPr/>
        <p:txBody>
          <a:bodyPr>
            <a:normAutofit fontScale="85000" lnSpcReduction="10000"/>
          </a:bodyPr>
          <a:lstStyle/>
          <a:p>
            <a:r>
              <a:rPr lang="en-US" dirty="0"/>
              <a:t>J2EE</a:t>
            </a:r>
          </a:p>
          <a:p>
            <a:pPr lvl="1"/>
            <a:r>
              <a:rPr lang="en-US" dirty="0"/>
              <a:t>Enterprise Architecture with large scope</a:t>
            </a:r>
          </a:p>
          <a:p>
            <a:pPr lvl="1"/>
            <a:r>
              <a:rPr lang="en-US" dirty="0"/>
              <a:t>Heavyweight Architecture</a:t>
            </a:r>
          </a:p>
          <a:p>
            <a:pPr lvl="1"/>
            <a:r>
              <a:rPr lang="en-US" dirty="0"/>
              <a:t>Run in J2EE Container - dependent</a:t>
            </a:r>
          </a:p>
          <a:p>
            <a:pPr lvl="1"/>
            <a:r>
              <a:rPr lang="en-US" dirty="0"/>
              <a:t>Complex to implement and test</a:t>
            </a:r>
          </a:p>
          <a:p>
            <a:pPr lvl="1"/>
            <a:r>
              <a:rPr lang="en-US" dirty="0"/>
              <a:t>Many J2EE APIs are not modular (tightly integrated)</a:t>
            </a:r>
          </a:p>
          <a:p>
            <a:pPr lvl="1"/>
            <a:r>
              <a:rPr lang="en-US" dirty="0"/>
              <a:t>Difficult to develop simple and small applications</a:t>
            </a:r>
          </a:p>
          <a:p>
            <a:endParaRPr lang="en-US" dirty="0"/>
          </a:p>
        </p:txBody>
      </p:sp>
      <p:sp>
        <p:nvSpPr>
          <p:cNvPr id="5" name="Content Placeholder 4">
            <a:extLst>
              <a:ext uri="{FF2B5EF4-FFF2-40B4-BE49-F238E27FC236}">
                <a16:creationId xmlns:a16="http://schemas.microsoft.com/office/drawing/2014/main" id="{3B122C06-A256-814F-A81B-6F05677B5F18}"/>
              </a:ext>
            </a:extLst>
          </p:cNvPr>
          <p:cNvSpPr>
            <a:spLocks noGrp="1"/>
          </p:cNvSpPr>
          <p:nvPr>
            <p:ph sz="half" idx="2"/>
          </p:nvPr>
        </p:nvSpPr>
        <p:spPr/>
        <p:txBody>
          <a:bodyPr>
            <a:normAutofit fontScale="85000" lnSpcReduction="10000"/>
          </a:bodyPr>
          <a:lstStyle/>
          <a:p>
            <a:r>
              <a:rPr lang="en-US" dirty="0"/>
              <a:t>Spring</a:t>
            </a:r>
          </a:p>
          <a:p>
            <a:pPr lvl="1"/>
            <a:r>
              <a:rPr lang="en-US" dirty="0"/>
              <a:t>Spring simplifies the J2EE application development</a:t>
            </a:r>
          </a:p>
          <a:p>
            <a:pPr lvl="1"/>
            <a:r>
              <a:rPr lang="en-US" dirty="0"/>
              <a:t>Spring doesn’t need J2EE container</a:t>
            </a:r>
          </a:p>
          <a:p>
            <a:pPr lvl="1"/>
            <a:r>
              <a:rPr lang="en-US" dirty="0"/>
              <a:t>Supports modular services and standard integration</a:t>
            </a:r>
          </a:p>
          <a:p>
            <a:pPr lvl="1"/>
            <a:r>
              <a:rPr lang="en-US" dirty="0"/>
              <a:t>Easy to implement and test the code</a:t>
            </a:r>
          </a:p>
          <a:p>
            <a:pPr lvl="1"/>
            <a:r>
              <a:rPr lang="en-US" dirty="0"/>
              <a:t>Spring core is Based on Pattern called “Inversion of  Control” (</a:t>
            </a:r>
            <a:r>
              <a:rPr lang="en-US" dirty="0" err="1"/>
              <a:t>IoC</a:t>
            </a:r>
            <a:r>
              <a:rPr lang="en-US" dirty="0"/>
              <a:t>)</a:t>
            </a:r>
          </a:p>
          <a:p>
            <a:pPr lvl="1"/>
            <a:r>
              <a:rPr lang="en-US" dirty="0"/>
              <a:t>Open Source Framework</a:t>
            </a:r>
          </a:p>
          <a:p>
            <a:pPr lvl="1"/>
            <a:r>
              <a:rPr lang="en-US" dirty="0"/>
              <a:t>Quick development, Easy to implement small and simple applications</a:t>
            </a:r>
          </a:p>
          <a:p>
            <a:pPr lvl="1"/>
            <a:r>
              <a:rPr lang="en-US" dirty="0"/>
              <a:t>Spring allows to build reusable business and data objects that do not depend on J2EE services</a:t>
            </a:r>
          </a:p>
          <a:p>
            <a:pPr lvl="1"/>
            <a:endParaRPr lang="en-US" dirty="0"/>
          </a:p>
        </p:txBody>
      </p:sp>
    </p:spTree>
    <p:extLst>
      <p:ext uri="{BB962C8B-B14F-4D97-AF65-F5344CB8AC3E}">
        <p14:creationId xmlns:p14="http://schemas.microsoft.com/office/powerpoint/2010/main" val="4213770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What is the Spring Framework?</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77500" lnSpcReduction="20000"/>
          </a:bodyPr>
          <a:lstStyle/>
          <a:p>
            <a:r>
              <a:rPr lang="en-CA" sz="3200" dirty="0"/>
              <a:t>A open source project whose main goals are to:</a:t>
            </a:r>
          </a:p>
          <a:p>
            <a:pPr lvl="1"/>
            <a:r>
              <a:rPr lang="en-CA" sz="2800" dirty="0"/>
              <a:t>Make J2EE easier to use by providing a layered architecture that is internally consistent</a:t>
            </a:r>
          </a:p>
          <a:p>
            <a:pPr lvl="1"/>
            <a:r>
              <a:rPr lang="en-CA" sz="2800" dirty="0"/>
              <a:t>Promote good programming practices</a:t>
            </a:r>
          </a:p>
          <a:p>
            <a:pPr marL="457200" lvl="1" indent="0">
              <a:buNone/>
            </a:pPr>
            <a:endParaRPr lang="en-CA" sz="2800" dirty="0"/>
          </a:p>
          <a:p>
            <a:pPr marL="276225" lvl="1" indent="-225425"/>
            <a:r>
              <a:rPr lang="en-CA" sz="3200" dirty="0"/>
              <a:t>Spring is a Java Enterprise Application Framework</a:t>
            </a:r>
          </a:p>
          <a:p>
            <a:pPr lvl="1"/>
            <a:r>
              <a:rPr lang="en-CA" sz="2800" dirty="0"/>
              <a:t>Lightweight Application Framework</a:t>
            </a:r>
          </a:p>
          <a:p>
            <a:pPr lvl="1"/>
            <a:r>
              <a:rPr lang="en-CA" sz="2800" dirty="0"/>
              <a:t>Support all layers including web layer</a:t>
            </a:r>
          </a:p>
          <a:p>
            <a:pPr lvl="1"/>
            <a:r>
              <a:rPr lang="en-CA" sz="2800" dirty="0"/>
              <a:t>Provides all foundation components required to build the enterprise application</a:t>
            </a:r>
          </a:p>
          <a:p>
            <a:pPr lvl="1"/>
            <a:r>
              <a:rPr lang="en-CA" sz="2800" dirty="0"/>
              <a:t>Open source framework</a:t>
            </a:r>
          </a:p>
          <a:p>
            <a:pPr lvl="1"/>
            <a:r>
              <a:rPr lang="en-CA" sz="2800" dirty="0"/>
              <a:t>Spring 1.0 was released in 2004</a:t>
            </a:r>
          </a:p>
          <a:p>
            <a:pPr lvl="1"/>
            <a:r>
              <a:rPr lang="en-CA" sz="2800" dirty="0"/>
              <a:t>Initially developed by Rod Johnson as part of the book “J2EE Design &amp; Application” in 2002/2003</a:t>
            </a:r>
          </a:p>
          <a:p>
            <a:pPr lvl="1"/>
            <a:r>
              <a:rPr lang="en-CA" sz="2800" dirty="0" err="1">
                <a:hlinkClick r:id="rId2"/>
              </a:rPr>
              <a:t>www.springframework.org</a:t>
            </a:r>
            <a:r>
              <a:rPr lang="en-CA" sz="2800" dirty="0"/>
              <a:t> or </a:t>
            </a:r>
            <a:r>
              <a:rPr lang="en-CA" sz="2800" dirty="0">
                <a:hlinkClick r:id="rId3"/>
              </a:rPr>
              <a:t>www.spring.io</a:t>
            </a:r>
            <a:r>
              <a:rPr lang="en-CA" sz="2800" dirty="0"/>
              <a:t>	</a:t>
            </a:r>
          </a:p>
          <a:p>
            <a:pPr lvl="1"/>
            <a:endParaRPr lang="en-CA" sz="2800" dirty="0"/>
          </a:p>
        </p:txBody>
      </p:sp>
    </p:spTree>
    <p:extLst>
      <p:ext uri="{BB962C8B-B14F-4D97-AF65-F5344CB8AC3E}">
        <p14:creationId xmlns:p14="http://schemas.microsoft.com/office/powerpoint/2010/main" val="2536122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Framework vs others</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3200" dirty="0"/>
              <a:t>Spring is unique for several reasons:</a:t>
            </a:r>
          </a:p>
          <a:p>
            <a:pPr lvl="1"/>
            <a:r>
              <a:rPr lang="en-CA" sz="2800" dirty="0"/>
              <a:t>It addresses important areas that many other popular frameworks don't. </a:t>
            </a:r>
          </a:p>
          <a:p>
            <a:pPr lvl="1"/>
            <a:r>
              <a:rPr lang="en-CA" sz="2800" dirty="0"/>
              <a:t>Spring is both comprehensive and modular. </a:t>
            </a:r>
          </a:p>
          <a:p>
            <a:pPr lvl="1"/>
            <a:r>
              <a:rPr lang="en-CA" sz="2800" dirty="0"/>
              <a:t>Spring is designed from the ground up to help you write code that's easy to test. Spring is an ideal framework for test driven(TDD) projects.</a:t>
            </a:r>
          </a:p>
          <a:p>
            <a:pPr lvl="1"/>
            <a:r>
              <a:rPr lang="en-CA" sz="2800" dirty="0"/>
              <a:t>Spring is an increasingly important integration technology.</a:t>
            </a:r>
          </a:p>
        </p:txBody>
      </p:sp>
    </p:spTree>
    <p:extLst>
      <p:ext uri="{BB962C8B-B14F-4D97-AF65-F5344CB8AC3E}">
        <p14:creationId xmlns:p14="http://schemas.microsoft.com/office/powerpoint/2010/main" val="2816515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Also</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Offers a simple programming model (based on POJOs)</a:t>
            </a:r>
          </a:p>
          <a:p>
            <a:r>
              <a:rPr lang="en-CA" b="1" dirty="0"/>
              <a:t>Open source </a:t>
            </a:r>
            <a:r>
              <a:rPr lang="en-CA" dirty="0"/>
              <a:t>project since </a:t>
            </a:r>
            <a:r>
              <a:rPr lang="en-CA" b="1" dirty="0"/>
              <a:t>2003</a:t>
            </a:r>
          </a:p>
          <a:p>
            <a:r>
              <a:rPr lang="en-CA" dirty="0"/>
              <a:t>More than 2.4 million downloads</a:t>
            </a:r>
          </a:p>
          <a:p>
            <a:r>
              <a:rPr lang="en-CA" dirty="0"/>
              <a:t>Spring is lightweight when it comes to size and transparency. The basic version of Spring framework is around 3-4MB.</a:t>
            </a:r>
          </a:p>
        </p:txBody>
      </p:sp>
    </p:spTree>
    <p:extLst>
      <p:ext uri="{BB962C8B-B14F-4D97-AF65-F5344CB8AC3E}">
        <p14:creationId xmlns:p14="http://schemas.microsoft.com/office/powerpoint/2010/main" val="3852769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What is the Spring Framework?</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3200" dirty="0"/>
              <a:t>The core features of the Spring Framework can be used in developing any Java application, but there are extensions for building web applications on top of the Java EE platform.</a:t>
            </a:r>
          </a:p>
          <a:p>
            <a:r>
              <a:rPr lang="en-CA" sz="3200" dirty="0"/>
              <a:t>7 types of Spring framework</a:t>
            </a:r>
          </a:p>
        </p:txBody>
      </p:sp>
    </p:spTree>
    <p:extLst>
      <p:ext uri="{BB962C8B-B14F-4D97-AF65-F5344CB8AC3E}">
        <p14:creationId xmlns:p14="http://schemas.microsoft.com/office/powerpoint/2010/main" val="1272986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overview</a:t>
            </a:r>
            <a:endParaRPr lang="en-US" altLang="en-US" dirty="0"/>
          </a:p>
        </p:txBody>
      </p:sp>
      <p:pic>
        <p:nvPicPr>
          <p:cNvPr id="2" name="Picture 1">
            <a:extLst>
              <a:ext uri="{FF2B5EF4-FFF2-40B4-BE49-F238E27FC236}">
                <a16:creationId xmlns:a16="http://schemas.microsoft.com/office/drawing/2014/main" id="{C09FE5E9-6FFE-FA4B-914C-CE6ED0123E15}"/>
              </a:ext>
            </a:extLst>
          </p:cNvPr>
          <p:cNvPicPr>
            <a:picLocks noChangeAspect="1"/>
          </p:cNvPicPr>
          <p:nvPr/>
        </p:nvPicPr>
        <p:blipFill>
          <a:blip r:embed="rId2"/>
          <a:stretch>
            <a:fillRect/>
          </a:stretch>
        </p:blipFill>
        <p:spPr>
          <a:xfrm>
            <a:off x="1238215" y="1690688"/>
            <a:ext cx="9715569" cy="5130415"/>
          </a:xfrm>
          <a:prstGeom prst="rect">
            <a:avLst/>
          </a:prstGeom>
        </p:spPr>
      </p:pic>
    </p:spTree>
    <p:extLst>
      <p:ext uri="{BB962C8B-B14F-4D97-AF65-F5344CB8AC3E}">
        <p14:creationId xmlns:p14="http://schemas.microsoft.com/office/powerpoint/2010/main" val="3285869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Core</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92500" lnSpcReduction="10000"/>
          </a:bodyPr>
          <a:lstStyle/>
          <a:p>
            <a:r>
              <a:rPr lang="en-CA" dirty="0"/>
              <a:t>The </a:t>
            </a:r>
            <a:r>
              <a:rPr lang="en-CA" i="1" dirty="0"/>
              <a:t>Core</a:t>
            </a:r>
            <a:r>
              <a:rPr lang="en-CA" dirty="0"/>
              <a:t> package is the most fundamental part of the framework and provides the </a:t>
            </a:r>
            <a:r>
              <a:rPr lang="en-CA" b="1" dirty="0"/>
              <a:t>Dependency Injection </a:t>
            </a:r>
            <a:r>
              <a:rPr lang="en-CA" dirty="0"/>
              <a:t>features allowing you to manage bean container functionality. </a:t>
            </a:r>
          </a:p>
          <a:p>
            <a:r>
              <a:rPr lang="en-CA" dirty="0"/>
              <a:t>The basic concept here is the </a:t>
            </a:r>
            <a:r>
              <a:rPr lang="en-CA" b="1" dirty="0" err="1"/>
              <a:t>BeanFactory</a:t>
            </a:r>
            <a:r>
              <a:rPr lang="en-CA" dirty="0"/>
              <a:t>, which provides a </a:t>
            </a:r>
            <a:r>
              <a:rPr lang="en-CA" b="1" dirty="0"/>
              <a:t>factory pattern </a:t>
            </a:r>
            <a:r>
              <a:rPr lang="en-CA" dirty="0"/>
              <a:t>removing the need for programmatic singletons and allowing you to decouple the configuration and specification of dependencies from your actual program logic.</a:t>
            </a:r>
          </a:p>
          <a:p>
            <a:r>
              <a:rPr lang="en-CA" dirty="0"/>
              <a:t>Spring’s core module is “Inversion of Control” (</a:t>
            </a:r>
            <a:r>
              <a:rPr lang="en-CA" dirty="0" err="1"/>
              <a:t>IoC</a:t>
            </a:r>
            <a:r>
              <a:rPr lang="en-CA" dirty="0"/>
              <a:t>) also known as “Dependency Injection”</a:t>
            </a:r>
          </a:p>
          <a:p>
            <a:r>
              <a:rPr lang="en-CA" dirty="0"/>
              <a:t>All other Spring modules are built on top of </a:t>
            </a:r>
            <a:r>
              <a:rPr lang="en-CA" dirty="0" err="1"/>
              <a:t>IoC</a:t>
            </a:r>
            <a:endParaRPr lang="en-CA" dirty="0"/>
          </a:p>
          <a:p>
            <a:r>
              <a:rPr lang="en-CA" dirty="0" err="1"/>
              <a:t>IoC</a:t>
            </a:r>
            <a:r>
              <a:rPr lang="en-CA" dirty="0"/>
              <a:t> is a Foundation or Container of Spring Framework</a:t>
            </a:r>
          </a:p>
          <a:p>
            <a:endParaRPr lang="en-CA" sz="2800" dirty="0"/>
          </a:p>
        </p:txBody>
      </p:sp>
    </p:spTree>
    <p:extLst>
      <p:ext uri="{BB962C8B-B14F-4D97-AF65-F5344CB8AC3E}">
        <p14:creationId xmlns:p14="http://schemas.microsoft.com/office/powerpoint/2010/main" val="2452857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Contd.</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Spring Context</a:t>
            </a:r>
          </a:p>
          <a:p>
            <a:pPr lvl="1"/>
            <a:r>
              <a:rPr lang="en-CA" dirty="0"/>
              <a:t>providing a way to access beans in a framework-style manner, somewhat resembling a JNDI-registry.</a:t>
            </a:r>
          </a:p>
          <a:p>
            <a:r>
              <a:rPr lang="en-CA" dirty="0"/>
              <a:t>Spring DAO: Data Access Objects</a:t>
            </a:r>
          </a:p>
          <a:p>
            <a:pPr lvl="1"/>
            <a:r>
              <a:rPr lang="en-CA" dirty="0"/>
              <a:t>The </a:t>
            </a:r>
            <a:r>
              <a:rPr lang="en-CA" i="1" dirty="0"/>
              <a:t>DAO</a:t>
            </a:r>
            <a:r>
              <a:rPr lang="en-CA" dirty="0"/>
              <a:t> package provides a JDBC-abstraction layer that removes the need to do tedious JDBC coding and parsing of database-vendor specific error codes. </a:t>
            </a:r>
          </a:p>
          <a:p>
            <a:r>
              <a:rPr lang="en-CA" dirty="0"/>
              <a:t>Spring ORM: Object Relational Model</a:t>
            </a:r>
          </a:p>
          <a:p>
            <a:pPr lvl="1"/>
            <a:r>
              <a:rPr lang="en-CA" dirty="0"/>
              <a:t>provides integration layers for popular object-relational mapping APIs</a:t>
            </a:r>
          </a:p>
          <a:p>
            <a:pPr lvl="1"/>
            <a:endParaRPr lang="en-CA" dirty="0"/>
          </a:p>
        </p:txBody>
      </p:sp>
    </p:spTree>
    <p:extLst>
      <p:ext uri="{BB962C8B-B14F-4D97-AF65-F5344CB8AC3E}">
        <p14:creationId xmlns:p14="http://schemas.microsoft.com/office/powerpoint/2010/main" val="3997917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JSP forward and include</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lnSpcReduction="10000"/>
          </a:bodyPr>
          <a:lstStyle/>
          <a:p>
            <a:pPr marL="0" indent="0">
              <a:buNone/>
            </a:pPr>
            <a:r>
              <a:rPr lang="en-CA" dirty="0"/>
              <a:t>Include- combines source </a:t>
            </a:r>
            <a:r>
              <a:rPr lang="en-CA" dirty="0" err="1"/>
              <a:t>jsp</a:t>
            </a:r>
            <a:r>
              <a:rPr lang="en-CA" dirty="0"/>
              <a:t> file with the target </a:t>
            </a:r>
            <a:r>
              <a:rPr lang="en-CA" dirty="0" err="1"/>
              <a:t>jsp</a:t>
            </a:r>
            <a:r>
              <a:rPr lang="en-CA" dirty="0"/>
              <a:t> page</a:t>
            </a:r>
          </a:p>
          <a:p>
            <a:pPr marL="0" indent="0">
              <a:buNone/>
            </a:pPr>
            <a:r>
              <a:rPr lang="en-CA" dirty="0"/>
              <a:t>Forward- leaves the current page and redirects to new target </a:t>
            </a:r>
            <a:r>
              <a:rPr lang="en-CA" dirty="0" err="1"/>
              <a:t>jsp</a:t>
            </a:r>
            <a:r>
              <a:rPr lang="en-CA" dirty="0"/>
              <a:t> page</a:t>
            </a:r>
          </a:p>
          <a:p>
            <a:pPr marL="0" indent="0">
              <a:buNone/>
            </a:pPr>
            <a:endParaRPr lang="en-CA" dirty="0"/>
          </a:p>
          <a:p>
            <a:pPr marL="0" indent="0">
              <a:buNone/>
            </a:pPr>
            <a:r>
              <a:rPr lang="en-CA" dirty="0"/>
              <a:t>Example:</a:t>
            </a:r>
          </a:p>
          <a:p>
            <a:pPr marL="0" indent="0">
              <a:buNone/>
            </a:pPr>
            <a:r>
              <a:rPr lang="en-CA" sz="2000" dirty="0"/>
              <a:t>	Copy </a:t>
            </a:r>
            <a:r>
              <a:rPr lang="en-CA" sz="2000" dirty="0" err="1"/>
              <a:t>index.jsp</a:t>
            </a:r>
            <a:r>
              <a:rPr lang="en-CA" sz="2000" dirty="0"/>
              <a:t> and paste as index2.jsp, make some changes in index2.jsp</a:t>
            </a:r>
          </a:p>
          <a:p>
            <a:pPr marL="0" indent="0">
              <a:buNone/>
            </a:pPr>
            <a:r>
              <a:rPr lang="en-CA" sz="2000" dirty="0"/>
              <a:t>	In </a:t>
            </a:r>
            <a:r>
              <a:rPr lang="en-CA" sz="2000" dirty="0" err="1"/>
              <a:t>index.jsp</a:t>
            </a:r>
            <a:r>
              <a:rPr lang="en-CA" sz="2000" dirty="0"/>
              <a:t> add this code:</a:t>
            </a:r>
          </a:p>
          <a:p>
            <a:pPr marL="0" indent="0">
              <a:buNone/>
            </a:pPr>
            <a:r>
              <a:rPr lang="en-CA" sz="2000" dirty="0"/>
              <a:t>		</a:t>
            </a:r>
            <a:r>
              <a:rPr lang="en-CA" sz="2000" i="1" dirty="0"/>
              <a:t>&lt;</a:t>
            </a:r>
            <a:r>
              <a:rPr lang="en-CA" sz="2000" i="1" dirty="0" err="1"/>
              <a:t>jsp:forward</a:t>
            </a:r>
            <a:r>
              <a:rPr lang="en-CA" sz="2000" i="1" dirty="0"/>
              <a:t> page=”index2.jsp"&gt; &lt;/ </a:t>
            </a:r>
            <a:r>
              <a:rPr lang="en-CA" sz="2000" i="1" dirty="0" err="1"/>
              <a:t>jsp:forward</a:t>
            </a:r>
            <a:r>
              <a:rPr lang="en-CA" sz="2000" i="1" dirty="0"/>
              <a:t> &gt;</a:t>
            </a:r>
          </a:p>
          <a:p>
            <a:pPr marL="0" indent="0">
              <a:buNone/>
            </a:pPr>
            <a:r>
              <a:rPr lang="en-CA" sz="2000" i="1" dirty="0"/>
              <a:t>	</a:t>
            </a:r>
            <a:r>
              <a:rPr lang="en-CA" sz="2000" dirty="0"/>
              <a:t>In index2.jsp write and create </a:t>
            </a:r>
            <a:r>
              <a:rPr lang="en-CA" sz="2000" dirty="0" err="1"/>
              <a:t>header.jsp</a:t>
            </a:r>
            <a:r>
              <a:rPr lang="en-CA" sz="2000" dirty="0"/>
              <a:t> with a line inside.</a:t>
            </a:r>
            <a:endParaRPr lang="en-CA" sz="2000" i="1" dirty="0"/>
          </a:p>
          <a:p>
            <a:pPr marL="0" indent="0">
              <a:buNone/>
            </a:pPr>
            <a:r>
              <a:rPr lang="en-CA" sz="2000" i="1" dirty="0"/>
              <a:t>		&lt;</a:t>
            </a:r>
            <a:r>
              <a:rPr lang="en-CA" sz="2000" i="1" dirty="0" err="1"/>
              <a:t>jsp:include</a:t>
            </a:r>
            <a:r>
              <a:rPr lang="en-CA" sz="2000" i="1" dirty="0"/>
              <a:t> page="</a:t>
            </a:r>
            <a:r>
              <a:rPr lang="en-CA" sz="2000" i="1" dirty="0" err="1"/>
              <a:t>header.jsp</a:t>
            </a:r>
            <a:r>
              <a:rPr lang="en-CA" sz="2000" i="1" dirty="0"/>
              <a:t>"&gt;&lt;/</a:t>
            </a:r>
            <a:r>
              <a:rPr lang="en-CA" sz="2000" i="1" dirty="0" err="1"/>
              <a:t>jsp:include</a:t>
            </a:r>
            <a:r>
              <a:rPr lang="en-CA" sz="2000" i="1" dirty="0"/>
              <a:t>&gt;</a:t>
            </a:r>
          </a:p>
          <a:p>
            <a:pPr marL="0" indent="0">
              <a:buNone/>
            </a:pPr>
            <a:r>
              <a:rPr lang="en-CA" sz="2000" i="1" dirty="0"/>
              <a:t>	</a:t>
            </a:r>
            <a:r>
              <a:rPr lang="en-CA" sz="2000" dirty="0"/>
              <a:t>Run the project and see source code</a:t>
            </a:r>
          </a:p>
          <a:p>
            <a:pPr marL="0" indent="0">
              <a:buNone/>
            </a:pPr>
            <a:endParaRPr lang="en-CA" sz="2000" i="1" dirty="0"/>
          </a:p>
          <a:p>
            <a:pPr marL="0" indent="0">
              <a:buNone/>
            </a:pPr>
            <a:endParaRPr lang="en-CA" dirty="0"/>
          </a:p>
        </p:txBody>
      </p:sp>
    </p:spTree>
    <p:extLst>
      <p:ext uri="{BB962C8B-B14F-4D97-AF65-F5344CB8AC3E}">
        <p14:creationId xmlns:p14="http://schemas.microsoft.com/office/powerpoint/2010/main" val="3432100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Contd.</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Spring AOP: Aspect Oriented Programming</a:t>
            </a:r>
          </a:p>
          <a:p>
            <a:pPr lvl="1"/>
            <a:r>
              <a:rPr lang="en-CA" dirty="0"/>
              <a:t>Implementing coding that is logically separated </a:t>
            </a:r>
          </a:p>
          <a:p>
            <a:r>
              <a:rPr lang="en-CA" dirty="0"/>
              <a:t>Spring Web</a:t>
            </a:r>
          </a:p>
          <a:p>
            <a:pPr lvl="1"/>
            <a:r>
              <a:rPr lang="en-CA" dirty="0"/>
              <a:t>provides basic web-oriented integration features </a:t>
            </a:r>
          </a:p>
          <a:p>
            <a:r>
              <a:rPr lang="en-CA" dirty="0"/>
              <a:t>Spring MVC: Model View Controller</a:t>
            </a:r>
          </a:p>
          <a:p>
            <a:pPr lvl="1"/>
            <a:r>
              <a:rPr lang="en-CA" dirty="0"/>
              <a:t>provides a Model-View-Controller implementation for web-applications. It provides a clean separation between domain model code and web forms.</a:t>
            </a:r>
          </a:p>
        </p:txBody>
      </p:sp>
    </p:spTree>
    <p:extLst>
      <p:ext uri="{BB962C8B-B14F-4D97-AF65-F5344CB8AC3E}">
        <p14:creationId xmlns:p14="http://schemas.microsoft.com/office/powerpoint/2010/main" val="2612343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Framework: benefits</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3200" dirty="0"/>
              <a:t>Spring works in </a:t>
            </a:r>
            <a:r>
              <a:rPr lang="en-CA" sz="3200" b="1" dirty="0"/>
              <a:t>simple Java </a:t>
            </a:r>
            <a:r>
              <a:rPr lang="en-CA" sz="3200" dirty="0"/>
              <a:t>environment</a:t>
            </a:r>
          </a:p>
          <a:p>
            <a:r>
              <a:rPr lang="en-CA" sz="3200" dirty="0"/>
              <a:t>Spring can be integrated with any Application Server</a:t>
            </a:r>
          </a:p>
          <a:p>
            <a:r>
              <a:rPr lang="en-CA" sz="3200" dirty="0"/>
              <a:t>Spring simplifies </a:t>
            </a:r>
            <a:r>
              <a:rPr lang="en-CA" sz="3200" b="1" dirty="0"/>
              <a:t>J2EE development</a:t>
            </a:r>
          </a:p>
          <a:p>
            <a:r>
              <a:rPr lang="en-CA" sz="3200" dirty="0"/>
              <a:t>Supports POJO model</a:t>
            </a:r>
          </a:p>
        </p:txBody>
      </p:sp>
    </p:spTree>
    <p:extLst>
      <p:ext uri="{BB962C8B-B14F-4D97-AF65-F5344CB8AC3E}">
        <p14:creationId xmlns:p14="http://schemas.microsoft.com/office/powerpoint/2010/main" val="2228782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Framework: benefits</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92500" lnSpcReduction="20000"/>
          </a:bodyPr>
          <a:lstStyle/>
          <a:p>
            <a:r>
              <a:rPr lang="en-CA" sz="3200" dirty="0"/>
              <a:t>Spring enables developers to develop enterprise-class applications using POJOs. </a:t>
            </a:r>
          </a:p>
          <a:p>
            <a:r>
              <a:rPr lang="en-CA" sz="3200" dirty="0"/>
              <a:t>Spring is organized in a modular fashion. </a:t>
            </a:r>
          </a:p>
          <a:p>
            <a:r>
              <a:rPr lang="en-CA" sz="3200" dirty="0"/>
              <a:t>Spring does not reinvent the wheel, instead it truly makes use of some of the existing technologies like several ORM frameworks, logging frameworks, JEE, Quartz and JDK timers, and other view technologies.</a:t>
            </a:r>
          </a:p>
          <a:p>
            <a:r>
              <a:rPr lang="en-CA" sz="3200" dirty="0"/>
              <a:t>Testing an application written with Spring is simple because environment dependent code is moved into this framework. Furthermore, by using JavaBean style POJOs, it becomes easier to use </a:t>
            </a:r>
            <a:r>
              <a:rPr lang="en-CA" sz="3200" b="1" dirty="0"/>
              <a:t>dependency injection </a:t>
            </a:r>
            <a:r>
              <a:rPr lang="en-CA" sz="3200" dirty="0"/>
              <a:t>for injecting test data.</a:t>
            </a:r>
          </a:p>
        </p:txBody>
      </p:sp>
    </p:spTree>
    <p:extLst>
      <p:ext uri="{BB962C8B-B14F-4D97-AF65-F5344CB8AC3E}">
        <p14:creationId xmlns:p14="http://schemas.microsoft.com/office/powerpoint/2010/main" val="2659566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Framework: benefits</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85000" lnSpcReduction="20000"/>
          </a:bodyPr>
          <a:lstStyle/>
          <a:p>
            <a:r>
              <a:rPr lang="en-CA" sz="3200" dirty="0"/>
              <a:t>Spring's web framework is a well-designed web </a:t>
            </a:r>
            <a:r>
              <a:rPr lang="en-CA" sz="3200" b="1" dirty="0"/>
              <a:t>MVC framework</a:t>
            </a:r>
            <a:r>
              <a:rPr lang="en-CA" sz="3200" dirty="0"/>
              <a:t>, which provides a great alternative to web frameworks such as Struts or other over-engineered or less popular web frameworks.</a:t>
            </a:r>
          </a:p>
          <a:p>
            <a:r>
              <a:rPr lang="en-CA" sz="3200" dirty="0"/>
              <a:t>Spring provides a convenient API to translate technology-specific exceptions (thrown by JDBC, Hibernate, or JDO, for example) into consistent, unchecked exceptions. </a:t>
            </a:r>
          </a:p>
          <a:p>
            <a:r>
              <a:rPr lang="en-CA" sz="3200" dirty="0"/>
              <a:t>Lightweight </a:t>
            </a:r>
            <a:r>
              <a:rPr lang="en-CA" sz="3200" b="1" dirty="0" err="1"/>
              <a:t>IoC</a:t>
            </a:r>
            <a:r>
              <a:rPr lang="en-CA" sz="3200" b="1" dirty="0"/>
              <a:t> containers </a:t>
            </a:r>
            <a:r>
              <a:rPr lang="en-CA" sz="3200" dirty="0"/>
              <a:t>tend to be lightweight, especially when compared to EJB containers, for example. This is beneficial for developing and deploying applications on computers with limited memory and CPU resources. </a:t>
            </a:r>
          </a:p>
          <a:p>
            <a:r>
              <a:rPr lang="en-CA" sz="3200" dirty="0"/>
              <a:t>Spring provides a consistent transaction management interface that can scale down to a local transaction (using a single database, for example) and scale up to global transactions (using JTA, for example).</a:t>
            </a:r>
          </a:p>
        </p:txBody>
      </p:sp>
    </p:spTree>
    <p:extLst>
      <p:ext uri="{BB962C8B-B14F-4D97-AF65-F5344CB8AC3E}">
        <p14:creationId xmlns:p14="http://schemas.microsoft.com/office/powerpoint/2010/main" val="3826867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b="1" dirty="0" err="1"/>
              <a:t>IoC</a:t>
            </a:r>
            <a:r>
              <a:rPr lang="en-CA" b="1" dirty="0"/>
              <a:t>: Inversion of Control</a:t>
            </a:r>
            <a:endParaRPr lang="en-US" altLang="en-US" b="1"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85000" lnSpcReduction="20000"/>
          </a:bodyPr>
          <a:lstStyle/>
          <a:p>
            <a:r>
              <a:rPr lang="en-CA" sz="3200" dirty="0"/>
              <a:t>Core Container that provides the essential functionality</a:t>
            </a:r>
          </a:p>
          <a:p>
            <a:r>
              <a:rPr lang="en-CA" sz="3200" dirty="0" err="1"/>
              <a:t>IoC</a:t>
            </a:r>
            <a:r>
              <a:rPr lang="en-CA" sz="3200" dirty="0"/>
              <a:t> allows the different Application model</a:t>
            </a:r>
          </a:p>
          <a:p>
            <a:pPr lvl="1"/>
            <a:r>
              <a:rPr lang="en-CA" sz="2800" dirty="0"/>
              <a:t>Describes the application design contract (interfaces)</a:t>
            </a:r>
          </a:p>
          <a:p>
            <a:pPr lvl="1"/>
            <a:r>
              <a:rPr lang="en-CA" sz="2800" dirty="0"/>
              <a:t>Contract explains – what it does and how it behaves</a:t>
            </a:r>
          </a:p>
          <a:p>
            <a:pPr lvl="1"/>
            <a:r>
              <a:rPr lang="en-CA" sz="2800" dirty="0"/>
              <a:t>Doesn’t enforce how to create actual objects</a:t>
            </a:r>
          </a:p>
          <a:p>
            <a:r>
              <a:rPr lang="en-CA" sz="3200" dirty="0"/>
              <a:t>Main part of the </a:t>
            </a:r>
            <a:r>
              <a:rPr lang="en-CA" sz="3200" b="1" dirty="0" err="1"/>
              <a:t>IoC</a:t>
            </a:r>
            <a:r>
              <a:rPr lang="en-CA" sz="3200" b="1" dirty="0"/>
              <a:t> is </a:t>
            </a:r>
            <a:r>
              <a:rPr lang="en-CA" sz="3200" b="1" dirty="0" err="1"/>
              <a:t>BeanFactory</a:t>
            </a:r>
            <a:endParaRPr lang="en-CA" sz="3200" b="1" dirty="0"/>
          </a:p>
          <a:p>
            <a:pPr lvl="1"/>
            <a:r>
              <a:rPr lang="en-CA" sz="2800" dirty="0"/>
              <a:t>It implements </a:t>
            </a:r>
            <a:r>
              <a:rPr lang="en-CA" sz="2800" b="1" dirty="0"/>
              <a:t>Factory Pattern: Design Patterns in Java</a:t>
            </a:r>
          </a:p>
          <a:p>
            <a:r>
              <a:rPr lang="en-CA" sz="3200" dirty="0" err="1"/>
              <a:t>IoC</a:t>
            </a:r>
            <a:r>
              <a:rPr lang="en-CA" sz="3200" dirty="0"/>
              <a:t> creates objects and wires them based on application description</a:t>
            </a:r>
          </a:p>
          <a:p>
            <a:pPr lvl="1"/>
            <a:r>
              <a:rPr lang="en-CA" sz="2800" dirty="0"/>
              <a:t>Links methods to be invoked with application description</a:t>
            </a:r>
          </a:p>
          <a:p>
            <a:r>
              <a:rPr lang="en-CA" sz="3200" dirty="0"/>
              <a:t>Behavior is described using its configuration files (XML) and </a:t>
            </a:r>
            <a:r>
              <a:rPr lang="en-CA" sz="3200" dirty="0" err="1"/>
              <a:t>XmlBeanFactory</a:t>
            </a:r>
            <a:r>
              <a:rPr lang="en-CA" sz="3200" dirty="0"/>
              <a:t> loads beans (POJOs) based on definitions in a  XML file</a:t>
            </a:r>
          </a:p>
        </p:txBody>
      </p:sp>
    </p:spTree>
    <p:extLst>
      <p:ext uri="{BB962C8B-B14F-4D97-AF65-F5344CB8AC3E}">
        <p14:creationId xmlns:p14="http://schemas.microsoft.com/office/powerpoint/2010/main" val="2552048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b="1" dirty="0"/>
              <a:t>Dependency Injection</a:t>
            </a:r>
            <a:endParaRPr lang="en-US" altLang="en-US" b="1"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70000" lnSpcReduction="20000"/>
          </a:bodyPr>
          <a:lstStyle/>
          <a:p>
            <a:r>
              <a:rPr lang="en-CA" sz="3200" dirty="0"/>
              <a:t>The technology that Spring is most identified with is the Dependency Injection (DI) flavor of Inversion of Control. </a:t>
            </a:r>
          </a:p>
          <a:p>
            <a:r>
              <a:rPr lang="en-CA" sz="3200" dirty="0"/>
              <a:t>The Inversion of Control (</a:t>
            </a:r>
            <a:r>
              <a:rPr lang="en-CA" sz="3200" dirty="0" err="1"/>
              <a:t>IoC</a:t>
            </a:r>
            <a:r>
              <a:rPr lang="en-CA" sz="3200" dirty="0"/>
              <a:t>) is a general concept, and it can be expressed in many different ways. Dependency Injection is merely one concrete example of Inversion of Control. </a:t>
            </a:r>
          </a:p>
          <a:p>
            <a:r>
              <a:rPr lang="en-CA" sz="3200" dirty="0"/>
              <a:t>When writing a complex Java application, application classes should be as independent as possible of other Java classes to increase the possibility to reuse these classes and to test them independently of other classes while unit testing. </a:t>
            </a:r>
          </a:p>
          <a:p>
            <a:r>
              <a:rPr lang="en-CA" sz="3200" dirty="0"/>
              <a:t>Dependency Injection helps in gluing these classes together and at the same time keeping them independent. </a:t>
            </a:r>
          </a:p>
          <a:p>
            <a:r>
              <a:rPr lang="en-CA" sz="3200" dirty="0"/>
              <a:t>What is dependency injection exactly? </a:t>
            </a:r>
          </a:p>
          <a:p>
            <a:pPr lvl="1"/>
            <a:r>
              <a:rPr lang="en-CA" sz="2800" dirty="0"/>
              <a:t>For example, class A is dependent of class B and in dependency injection, class B will get injected into class A by the </a:t>
            </a:r>
            <a:r>
              <a:rPr lang="en-CA" sz="2800" dirty="0" err="1"/>
              <a:t>IoC</a:t>
            </a:r>
            <a:r>
              <a:rPr lang="en-CA" sz="2800" dirty="0"/>
              <a:t>. Dependency injection can happen in the way of passing parameters to the constructor or by post-construction using setter methods.</a:t>
            </a:r>
          </a:p>
        </p:txBody>
      </p:sp>
    </p:spTree>
    <p:extLst>
      <p:ext uri="{BB962C8B-B14F-4D97-AF65-F5344CB8AC3E}">
        <p14:creationId xmlns:p14="http://schemas.microsoft.com/office/powerpoint/2010/main" val="2030308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Dependency Injection</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3200" dirty="0"/>
              <a:t>Beans do not do a lookup to resolve dependencies</a:t>
            </a:r>
          </a:p>
          <a:p>
            <a:r>
              <a:rPr lang="en-CA" sz="3200" dirty="0"/>
              <a:t>The container injects the dependency</a:t>
            </a:r>
          </a:p>
          <a:p>
            <a:r>
              <a:rPr lang="en-CA" sz="3200" dirty="0"/>
              <a:t>Dependency injection can happen in the way of passing parameters to the constructor or by post-construction using setter methods.</a:t>
            </a:r>
            <a:endParaRPr lang="en-CA" dirty="0"/>
          </a:p>
          <a:p>
            <a:pPr marL="457200" lvl="1" indent="0">
              <a:buNone/>
            </a:pPr>
            <a:r>
              <a:rPr lang="en-CA" sz="2800" dirty="0"/>
              <a:t>1. Constructor Injection</a:t>
            </a:r>
          </a:p>
          <a:p>
            <a:pPr marL="457200" lvl="1" indent="0">
              <a:buNone/>
            </a:pPr>
            <a:r>
              <a:rPr lang="en-CA" sz="2800" dirty="0"/>
              <a:t>2. Setter Injection</a:t>
            </a:r>
          </a:p>
        </p:txBody>
      </p:sp>
    </p:spTree>
    <p:extLst>
      <p:ext uri="{BB962C8B-B14F-4D97-AF65-F5344CB8AC3E}">
        <p14:creationId xmlns:p14="http://schemas.microsoft.com/office/powerpoint/2010/main" val="1359913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spc="-90" dirty="0"/>
              <a:t>Setter-based </a:t>
            </a:r>
            <a:r>
              <a:rPr lang="en-CA" spc="-110" dirty="0"/>
              <a:t>DI</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3200" dirty="0"/>
              <a:t>Container calls setters on the bean after  invoking an no-argument constructor</a:t>
            </a:r>
          </a:p>
          <a:p>
            <a:r>
              <a:rPr lang="en-CA" sz="3200" dirty="0"/>
              <a:t>Beans based on setter-based dependency  are true JavaBeans</a:t>
            </a:r>
          </a:p>
          <a:p>
            <a:r>
              <a:rPr lang="en-CA" sz="3200" dirty="0"/>
              <a:t>Use of setter-based dependency is  advocated by Spring</a:t>
            </a:r>
          </a:p>
        </p:txBody>
      </p:sp>
    </p:spTree>
    <p:extLst>
      <p:ext uri="{BB962C8B-B14F-4D97-AF65-F5344CB8AC3E}">
        <p14:creationId xmlns:p14="http://schemas.microsoft.com/office/powerpoint/2010/main" val="514983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spc="-114" dirty="0"/>
              <a:t>Example </a:t>
            </a:r>
            <a:r>
              <a:rPr lang="en-CA" spc="-50" dirty="0"/>
              <a:t>of </a:t>
            </a:r>
            <a:r>
              <a:rPr lang="en-CA" spc="-80" dirty="0"/>
              <a:t>Setter </a:t>
            </a:r>
            <a:r>
              <a:rPr lang="en-CA" spc="-95" dirty="0"/>
              <a:t>Based</a:t>
            </a:r>
            <a:r>
              <a:rPr lang="en-CA" spc="-475" dirty="0"/>
              <a:t> </a:t>
            </a:r>
            <a:r>
              <a:rPr lang="en-CA" spc="-90" dirty="0"/>
              <a:t>Injection</a:t>
            </a:r>
            <a:endParaRPr lang="en-US" altLang="en-US" dirty="0"/>
          </a:p>
        </p:txBody>
      </p:sp>
      <p:sp>
        <p:nvSpPr>
          <p:cNvPr id="6" name="object 3">
            <a:extLst>
              <a:ext uri="{FF2B5EF4-FFF2-40B4-BE49-F238E27FC236}">
                <a16:creationId xmlns:a16="http://schemas.microsoft.com/office/drawing/2014/main" id="{A3E508E8-922A-B34A-A691-B27A387B88D9}"/>
              </a:ext>
            </a:extLst>
          </p:cNvPr>
          <p:cNvSpPr txBox="1"/>
          <p:nvPr/>
        </p:nvSpPr>
        <p:spPr>
          <a:xfrm>
            <a:off x="838200" y="1556392"/>
            <a:ext cx="7648254" cy="1854200"/>
          </a:xfrm>
          <a:prstGeom prst="rect">
            <a:avLst/>
          </a:prstGeom>
        </p:spPr>
        <p:txBody>
          <a:bodyPr vert="horz" wrap="square" lIns="0" tIns="12700" rIns="0" bIns="0" rtlCol="0">
            <a:spAutoFit/>
          </a:bodyPr>
          <a:lstStyle/>
          <a:p>
            <a:pPr marL="12700">
              <a:lnSpc>
                <a:spcPct val="100000"/>
              </a:lnSpc>
              <a:spcBef>
                <a:spcPts val="100"/>
              </a:spcBef>
            </a:pPr>
            <a:r>
              <a:rPr sz="1500" spc="-20" dirty="0">
                <a:solidFill>
                  <a:srgbClr val="333333"/>
                </a:solidFill>
                <a:latin typeface="Courier New"/>
                <a:cs typeface="Courier New"/>
              </a:rPr>
              <a:t>&lt;bean </a:t>
            </a:r>
            <a:r>
              <a:rPr sz="1500" spc="-25" dirty="0">
                <a:solidFill>
                  <a:srgbClr val="333333"/>
                </a:solidFill>
                <a:latin typeface="Courier New"/>
                <a:cs typeface="Courier New"/>
              </a:rPr>
              <a:t>id=”exampleBean”</a:t>
            </a:r>
            <a:r>
              <a:rPr sz="1500" spc="-80" dirty="0">
                <a:solidFill>
                  <a:srgbClr val="333333"/>
                </a:solidFill>
                <a:latin typeface="Courier New"/>
                <a:cs typeface="Courier New"/>
              </a:rPr>
              <a:t> </a:t>
            </a:r>
            <a:r>
              <a:rPr sz="1500" spc="-25" dirty="0">
                <a:solidFill>
                  <a:srgbClr val="333333"/>
                </a:solidFill>
                <a:latin typeface="Courier New"/>
                <a:cs typeface="Courier New"/>
              </a:rPr>
              <a:t>class=”examples.ExampleBean”&gt;</a:t>
            </a:r>
            <a:endParaRPr sz="1500" dirty="0">
              <a:latin typeface="Courier New"/>
              <a:cs typeface="Courier New"/>
            </a:endParaRPr>
          </a:p>
          <a:p>
            <a:pPr marL="300355">
              <a:lnSpc>
                <a:spcPct val="100000"/>
              </a:lnSpc>
            </a:pPr>
            <a:r>
              <a:rPr sz="1500" spc="-25" dirty="0">
                <a:solidFill>
                  <a:srgbClr val="333333"/>
                </a:solidFill>
                <a:latin typeface="Courier New"/>
                <a:cs typeface="Courier New"/>
              </a:rPr>
              <a:t>&lt;property name=”</a:t>
            </a:r>
            <a:r>
              <a:rPr sz="1500" b="1" spc="-25" dirty="0">
                <a:solidFill>
                  <a:srgbClr val="333333"/>
                </a:solidFill>
                <a:latin typeface="Courier New"/>
                <a:cs typeface="Courier New"/>
              </a:rPr>
              <a:t>beanOne</a:t>
            </a:r>
            <a:r>
              <a:rPr sz="1500" spc="-25" dirty="0">
                <a:solidFill>
                  <a:srgbClr val="333333"/>
                </a:solidFill>
                <a:latin typeface="Courier New"/>
                <a:cs typeface="Courier New"/>
              </a:rPr>
              <a:t>”&gt;&lt;ref</a:t>
            </a:r>
            <a:r>
              <a:rPr sz="1500" spc="-90" dirty="0">
                <a:solidFill>
                  <a:srgbClr val="333333"/>
                </a:solidFill>
                <a:latin typeface="Courier New"/>
                <a:cs typeface="Courier New"/>
              </a:rPr>
              <a:t> </a:t>
            </a:r>
            <a:r>
              <a:rPr sz="1500" spc="-25" dirty="0">
                <a:solidFill>
                  <a:srgbClr val="333333"/>
                </a:solidFill>
                <a:latin typeface="Courier New"/>
                <a:cs typeface="Courier New"/>
              </a:rPr>
              <a:t>bean=”</a:t>
            </a:r>
            <a:r>
              <a:rPr sz="1500" b="1" spc="-25" dirty="0">
                <a:solidFill>
                  <a:srgbClr val="333333"/>
                </a:solidFill>
                <a:latin typeface="Courier New"/>
                <a:cs typeface="Courier New"/>
              </a:rPr>
              <a:t>anotherBean</a:t>
            </a:r>
            <a:r>
              <a:rPr sz="1500" spc="-25" dirty="0">
                <a:solidFill>
                  <a:srgbClr val="333333"/>
                </a:solidFill>
                <a:latin typeface="Courier New"/>
                <a:cs typeface="Courier New"/>
              </a:rPr>
              <a:t>”/&gt;&lt;/property&gt;</a:t>
            </a:r>
            <a:endParaRPr sz="1500" dirty="0">
              <a:latin typeface="Courier New"/>
              <a:cs typeface="Courier New"/>
            </a:endParaRPr>
          </a:p>
          <a:p>
            <a:pPr marL="300355">
              <a:lnSpc>
                <a:spcPct val="100000"/>
              </a:lnSpc>
            </a:pPr>
            <a:r>
              <a:rPr lang="en-CA" sz="1500" spc="-25" dirty="0">
                <a:solidFill>
                  <a:srgbClr val="333333"/>
                </a:solidFill>
                <a:latin typeface="Courier New"/>
                <a:cs typeface="Courier New"/>
              </a:rPr>
              <a:t>&lt;</a:t>
            </a:r>
            <a:r>
              <a:rPr lang="en-CA" sz="1500" spc="-25" dirty="0" err="1">
                <a:solidFill>
                  <a:srgbClr val="333333"/>
                </a:solidFill>
                <a:latin typeface="Courier New"/>
                <a:cs typeface="Courier New"/>
              </a:rPr>
              <a:t>propetry</a:t>
            </a:r>
            <a:r>
              <a:rPr lang="en-CA" sz="1500" spc="-25" dirty="0">
                <a:solidFill>
                  <a:srgbClr val="333333"/>
                </a:solidFill>
                <a:latin typeface="Courier New"/>
                <a:cs typeface="Courier New"/>
              </a:rPr>
              <a:t> name=”</a:t>
            </a:r>
            <a:r>
              <a:rPr lang="en-CA" sz="1500" b="1" spc="-25" dirty="0" err="1">
                <a:solidFill>
                  <a:srgbClr val="333333"/>
                </a:solidFill>
                <a:latin typeface="Courier New"/>
                <a:cs typeface="Courier New"/>
              </a:rPr>
              <a:t>beanTwo</a:t>
            </a:r>
            <a:r>
              <a:rPr lang="en-CA" sz="1500" spc="-25" dirty="0">
                <a:solidFill>
                  <a:srgbClr val="333333"/>
                </a:solidFill>
                <a:latin typeface="Courier New"/>
                <a:cs typeface="Courier New"/>
              </a:rPr>
              <a:t>”&gt;&lt;ref bean=”</a:t>
            </a:r>
            <a:r>
              <a:rPr lang="en-CA" sz="1500" b="1" spc="-25" dirty="0" err="1">
                <a:solidFill>
                  <a:srgbClr val="333333"/>
                </a:solidFill>
                <a:latin typeface="Courier New"/>
                <a:cs typeface="Courier New"/>
              </a:rPr>
              <a:t>someBean</a:t>
            </a:r>
            <a:r>
              <a:rPr lang="en-CA" sz="1500" spc="-25" dirty="0">
                <a:solidFill>
                  <a:srgbClr val="333333"/>
                </a:solidFill>
                <a:latin typeface="Courier New"/>
                <a:cs typeface="Courier New"/>
              </a:rPr>
              <a:t>”</a:t>
            </a:r>
            <a:r>
              <a:rPr lang="en-CA" sz="1500" spc="-85" dirty="0">
                <a:solidFill>
                  <a:srgbClr val="333333"/>
                </a:solidFill>
                <a:latin typeface="Courier New"/>
                <a:cs typeface="Courier New"/>
              </a:rPr>
              <a:t> </a:t>
            </a:r>
            <a:r>
              <a:rPr lang="en-CA" sz="1500" spc="-25" dirty="0">
                <a:solidFill>
                  <a:srgbClr val="333333"/>
                </a:solidFill>
                <a:latin typeface="Courier New"/>
                <a:cs typeface="Courier New"/>
              </a:rPr>
              <a:t>/&gt;&lt;/</a:t>
            </a:r>
            <a:r>
              <a:rPr lang="en-CA" sz="1500" spc="-25" dirty="0" err="1">
                <a:solidFill>
                  <a:srgbClr val="333333"/>
                </a:solidFill>
                <a:latin typeface="Courier New"/>
                <a:cs typeface="Courier New"/>
              </a:rPr>
              <a:t>propery</a:t>
            </a:r>
            <a:r>
              <a:rPr lang="en-CA" sz="1500" spc="-25" dirty="0">
                <a:solidFill>
                  <a:srgbClr val="333333"/>
                </a:solidFill>
                <a:latin typeface="Courier New"/>
                <a:cs typeface="Courier New"/>
              </a:rPr>
              <a:t>&gt;</a:t>
            </a:r>
            <a:endParaRPr lang="en-CA" sz="1500" dirty="0">
              <a:latin typeface="Courier New"/>
              <a:cs typeface="Courier New"/>
            </a:endParaRPr>
          </a:p>
          <a:p>
            <a:pPr marL="300355">
              <a:lnSpc>
                <a:spcPct val="100000"/>
              </a:lnSpc>
            </a:pPr>
            <a:r>
              <a:rPr lang="en-CA" sz="1500" spc="-25" dirty="0">
                <a:solidFill>
                  <a:srgbClr val="333333"/>
                </a:solidFill>
                <a:latin typeface="Courier New"/>
                <a:cs typeface="Courier New"/>
              </a:rPr>
              <a:t>&lt;property</a:t>
            </a:r>
            <a:r>
              <a:rPr lang="en-CA" sz="1500" spc="-50" dirty="0">
                <a:solidFill>
                  <a:srgbClr val="333333"/>
                </a:solidFill>
                <a:latin typeface="Courier New"/>
                <a:cs typeface="Courier New"/>
              </a:rPr>
              <a:t> </a:t>
            </a:r>
            <a:r>
              <a:rPr lang="en-CA" sz="1500" spc="-25" dirty="0">
                <a:solidFill>
                  <a:srgbClr val="333333"/>
                </a:solidFill>
                <a:latin typeface="Courier New"/>
                <a:cs typeface="Courier New"/>
              </a:rPr>
              <a:t>name="</a:t>
            </a:r>
            <a:r>
              <a:rPr lang="en-CA" sz="1500" b="1" spc="-25" dirty="0" err="1">
                <a:solidFill>
                  <a:srgbClr val="333333"/>
                </a:solidFill>
                <a:latin typeface="Courier New"/>
                <a:cs typeface="Courier New"/>
              </a:rPr>
              <a:t>integerProperty</a:t>
            </a:r>
            <a:r>
              <a:rPr lang="en-CA" sz="1500" spc="-25" dirty="0">
                <a:solidFill>
                  <a:srgbClr val="333333"/>
                </a:solidFill>
                <a:latin typeface="Courier New"/>
                <a:cs typeface="Courier New"/>
              </a:rPr>
              <a:t>"&gt;1&lt;/property&gt;</a:t>
            </a:r>
            <a:endParaRPr lang="en-CA" sz="1500" dirty="0">
              <a:latin typeface="Courier New"/>
              <a:cs typeface="Courier New"/>
            </a:endParaRPr>
          </a:p>
          <a:p>
            <a:pPr marL="12700">
              <a:lnSpc>
                <a:spcPct val="100000"/>
              </a:lnSpc>
            </a:pPr>
            <a:r>
              <a:rPr sz="1500" spc="-25" dirty="0">
                <a:solidFill>
                  <a:srgbClr val="333333"/>
                </a:solidFill>
                <a:latin typeface="Courier New"/>
                <a:cs typeface="Courier New"/>
              </a:rPr>
              <a:t>&lt;/bean&gt;</a:t>
            </a:r>
            <a:endParaRPr sz="1500" dirty="0">
              <a:latin typeface="Courier New"/>
              <a:cs typeface="Courier New"/>
            </a:endParaRPr>
          </a:p>
          <a:p>
            <a:pPr>
              <a:lnSpc>
                <a:spcPct val="100000"/>
              </a:lnSpc>
              <a:spcBef>
                <a:spcPts val="15"/>
              </a:spcBef>
            </a:pPr>
            <a:endParaRPr sz="1550" dirty="0">
              <a:latin typeface="Times New Roman"/>
              <a:cs typeface="Times New Roman"/>
            </a:endParaRPr>
          </a:p>
          <a:p>
            <a:pPr marL="12700">
              <a:lnSpc>
                <a:spcPct val="100000"/>
              </a:lnSpc>
            </a:pPr>
            <a:r>
              <a:rPr sz="1500" spc="-20" dirty="0">
                <a:solidFill>
                  <a:srgbClr val="333333"/>
                </a:solidFill>
                <a:latin typeface="Courier New"/>
                <a:cs typeface="Courier New"/>
              </a:rPr>
              <a:t>&lt;bean </a:t>
            </a:r>
            <a:r>
              <a:rPr sz="1500" spc="-25" dirty="0">
                <a:solidFill>
                  <a:srgbClr val="333333"/>
                </a:solidFill>
                <a:latin typeface="Courier New"/>
                <a:cs typeface="Courier New"/>
              </a:rPr>
              <a:t>id=”</a:t>
            </a:r>
            <a:r>
              <a:rPr sz="1500" b="1" spc="-25" dirty="0">
                <a:solidFill>
                  <a:srgbClr val="333333"/>
                </a:solidFill>
                <a:latin typeface="Courier New"/>
                <a:cs typeface="Courier New"/>
              </a:rPr>
              <a:t>anotherBean</a:t>
            </a:r>
            <a:r>
              <a:rPr sz="1500" spc="-25" dirty="0">
                <a:solidFill>
                  <a:srgbClr val="333333"/>
                </a:solidFill>
                <a:latin typeface="Courier New"/>
                <a:cs typeface="Courier New"/>
              </a:rPr>
              <a:t>” class=”examples.AnotherBean”</a:t>
            </a:r>
            <a:r>
              <a:rPr sz="1500" spc="-105" dirty="0">
                <a:solidFill>
                  <a:srgbClr val="333333"/>
                </a:solidFill>
                <a:latin typeface="Courier New"/>
                <a:cs typeface="Courier New"/>
              </a:rPr>
              <a:t> </a:t>
            </a:r>
            <a:r>
              <a:rPr sz="1500" spc="-15" dirty="0">
                <a:solidFill>
                  <a:srgbClr val="333333"/>
                </a:solidFill>
                <a:latin typeface="Courier New"/>
                <a:cs typeface="Courier New"/>
              </a:rPr>
              <a:t>/&gt;</a:t>
            </a:r>
            <a:endParaRPr lang="en-CA" sz="1500" spc="-15" dirty="0">
              <a:solidFill>
                <a:srgbClr val="333333"/>
              </a:solidFill>
              <a:latin typeface="Courier New"/>
              <a:cs typeface="Courier New"/>
            </a:endParaRPr>
          </a:p>
          <a:p>
            <a:pPr marL="12700">
              <a:lnSpc>
                <a:spcPct val="100000"/>
              </a:lnSpc>
            </a:pPr>
            <a:r>
              <a:rPr lang="en-CA" sz="1500" spc="-20" dirty="0">
                <a:solidFill>
                  <a:srgbClr val="333333"/>
                </a:solidFill>
                <a:latin typeface="Courier New"/>
                <a:cs typeface="Courier New"/>
              </a:rPr>
              <a:t>&lt;bean </a:t>
            </a:r>
            <a:r>
              <a:rPr lang="en-CA" sz="1500" spc="-25" dirty="0">
                <a:solidFill>
                  <a:srgbClr val="333333"/>
                </a:solidFill>
                <a:latin typeface="Courier New"/>
                <a:cs typeface="Courier New"/>
              </a:rPr>
              <a:t>id=”</a:t>
            </a:r>
            <a:r>
              <a:rPr lang="en-CA" sz="1500" b="1" spc="-25" dirty="0" err="1">
                <a:latin typeface="Courier New"/>
                <a:cs typeface="Courier New"/>
              </a:rPr>
              <a:t>someBean</a:t>
            </a:r>
            <a:r>
              <a:rPr lang="en-CA" sz="1500" spc="-25" dirty="0">
                <a:solidFill>
                  <a:srgbClr val="333333"/>
                </a:solidFill>
                <a:latin typeface="Courier New"/>
                <a:cs typeface="Courier New"/>
              </a:rPr>
              <a:t>” class=”</a:t>
            </a:r>
            <a:r>
              <a:rPr lang="en-CA" sz="1500" spc="-25" dirty="0" err="1">
                <a:solidFill>
                  <a:srgbClr val="333333"/>
                </a:solidFill>
                <a:latin typeface="Courier New"/>
                <a:cs typeface="Courier New"/>
              </a:rPr>
              <a:t>examples.someBean</a:t>
            </a:r>
            <a:r>
              <a:rPr lang="en-CA" sz="1500" spc="-25" dirty="0">
                <a:solidFill>
                  <a:srgbClr val="333333"/>
                </a:solidFill>
                <a:latin typeface="Courier New"/>
                <a:cs typeface="Courier New"/>
              </a:rPr>
              <a:t>”</a:t>
            </a:r>
            <a:r>
              <a:rPr lang="en-CA" sz="1500" spc="-100" dirty="0">
                <a:solidFill>
                  <a:srgbClr val="333333"/>
                </a:solidFill>
                <a:latin typeface="Courier New"/>
                <a:cs typeface="Courier New"/>
              </a:rPr>
              <a:t> </a:t>
            </a:r>
            <a:r>
              <a:rPr lang="en-CA" sz="1500" spc="-15" dirty="0">
                <a:solidFill>
                  <a:srgbClr val="333333"/>
                </a:solidFill>
                <a:latin typeface="Courier New"/>
                <a:cs typeface="Courier New"/>
              </a:rPr>
              <a:t>/&gt;</a:t>
            </a:r>
            <a:endParaRPr lang="en-CA" sz="1500" dirty="0">
              <a:latin typeface="Courier New"/>
              <a:cs typeface="Courier New"/>
            </a:endParaRPr>
          </a:p>
        </p:txBody>
      </p:sp>
      <p:sp>
        <p:nvSpPr>
          <p:cNvPr id="9" name="object 4">
            <a:extLst>
              <a:ext uri="{FF2B5EF4-FFF2-40B4-BE49-F238E27FC236}">
                <a16:creationId xmlns:a16="http://schemas.microsoft.com/office/drawing/2014/main" id="{1E7B17C8-AB45-4F4F-AD9E-F012DB7A21DE}"/>
              </a:ext>
            </a:extLst>
          </p:cNvPr>
          <p:cNvSpPr txBox="1"/>
          <p:nvPr/>
        </p:nvSpPr>
        <p:spPr>
          <a:xfrm>
            <a:off x="838200" y="4204557"/>
            <a:ext cx="8627427" cy="2455800"/>
          </a:xfrm>
          <a:prstGeom prst="rect">
            <a:avLst/>
          </a:prstGeom>
        </p:spPr>
        <p:txBody>
          <a:bodyPr vert="horz" wrap="square" lIns="0" tIns="25400" rIns="0" bIns="0" rtlCol="0">
            <a:spAutoFit/>
          </a:bodyPr>
          <a:lstStyle/>
          <a:p>
            <a:pPr marL="300355" marR="3810000" indent="-288290">
              <a:lnSpc>
                <a:spcPct val="94400"/>
              </a:lnSpc>
              <a:spcBef>
                <a:spcPts val="200"/>
              </a:spcBef>
            </a:pPr>
            <a:r>
              <a:rPr sz="1500" spc="-25" dirty="0">
                <a:solidFill>
                  <a:srgbClr val="333333"/>
                </a:solidFill>
                <a:latin typeface="Courier New"/>
                <a:cs typeface="Courier New"/>
              </a:rPr>
              <a:t>public </a:t>
            </a:r>
            <a:r>
              <a:rPr sz="1500" spc="-20" dirty="0">
                <a:solidFill>
                  <a:srgbClr val="333333"/>
                </a:solidFill>
                <a:latin typeface="Courier New"/>
                <a:cs typeface="Courier New"/>
              </a:rPr>
              <a:t>class </a:t>
            </a:r>
            <a:r>
              <a:rPr sz="1500" spc="-25" dirty="0">
                <a:solidFill>
                  <a:srgbClr val="333333"/>
                </a:solidFill>
                <a:latin typeface="Courier New"/>
                <a:cs typeface="Courier New"/>
              </a:rPr>
              <a:t>ExampleBean </a:t>
            </a:r>
            <a:r>
              <a:rPr sz="1500" dirty="0">
                <a:solidFill>
                  <a:srgbClr val="333333"/>
                </a:solidFill>
                <a:latin typeface="Courier New"/>
                <a:cs typeface="Courier New"/>
              </a:rPr>
              <a:t>{  </a:t>
            </a:r>
            <a:endParaRPr lang="en-CA" sz="1500" dirty="0">
              <a:solidFill>
                <a:srgbClr val="333333"/>
              </a:solidFill>
              <a:latin typeface="Courier New"/>
              <a:cs typeface="Courier New"/>
            </a:endParaRPr>
          </a:p>
          <a:p>
            <a:pPr marL="300355" marR="3810000" indent="-288290">
              <a:lnSpc>
                <a:spcPct val="94400"/>
              </a:lnSpc>
              <a:spcBef>
                <a:spcPts val="200"/>
              </a:spcBef>
            </a:pPr>
            <a:r>
              <a:rPr lang="en-CA" sz="1500" spc="-30" dirty="0">
                <a:solidFill>
                  <a:srgbClr val="333333"/>
                </a:solidFill>
                <a:latin typeface="Courier New"/>
                <a:cs typeface="Courier New"/>
              </a:rPr>
              <a:t>	</a:t>
            </a:r>
            <a:r>
              <a:rPr sz="1500" spc="-30" dirty="0">
                <a:solidFill>
                  <a:srgbClr val="333333"/>
                </a:solidFill>
                <a:latin typeface="Arial"/>
                <a:cs typeface="Arial"/>
              </a:rPr>
              <a:t>private AnotherBean </a:t>
            </a:r>
            <a:r>
              <a:rPr sz="1500" spc="-20" dirty="0">
                <a:solidFill>
                  <a:srgbClr val="333333"/>
                </a:solidFill>
                <a:latin typeface="Arial"/>
                <a:cs typeface="Arial"/>
              </a:rPr>
              <a:t>beanOne; </a:t>
            </a:r>
            <a:endParaRPr lang="en-CA" sz="1500" spc="-20" dirty="0">
              <a:solidFill>
                <a:srgbClr val="333333"/>
              </a:solidFill>
              <a:latin typeface="Arial"/>
              <a:cs typeface="Arial"/>
            </a:endParaRPr>
          </a:p>
          <a:p>
            <a:pPr marL="300355" marR="3810000" indent="-288290">
              <a:lnSpc>
                <a:spcPct val="94400"/>
              </a:lnSpc>
              <a:spcBef>
                <a:spcPts val="200"/>
              </a:spcBef>
            </a:pPr>
            <a:r>
              <a:rPr lang="en-CA" sz="1500" spc="-20" dirty="0">
                <a:solidFill>
                  <a:srgbClr val="333333"/>
                </a:solidFill>
                <a:latin typeface="Arial"/>
                <a:cs typeface="Arial"/>
              </a:rPr>
              <a:t>	</a:t>
            </a:r>
            <a:r>
              <a:rPr sz="1500" spc="-30" dirty="0">
                <a:solidFill>
                  <a:srgbClr val="333333"/>
                </a:solidFill>
                <a:latin typeface="Arial"/>
                <a:cs typeface="Arial"/>
              </a:rPr>
              <a:t>private </a:t>
            </a:r>
            <a:r>
              <a:rPr sz="1500" spc="-25" dirty="0">
                <a:solidFill>
                  <a:srgbClr val="333333"/>
                </a:solidFill>
                <a:latin typeface="Arial"/>
                <a:cs typeface="Arial"/>
              </a:rPr>
              <a:t>someBean </a:t>
            </a:r>
            <a:r>
              <a:rPr sz="1500" spc="-20" dirty="0">
                <a:solidFill>
                  <a:srgbClr val="333333"/>
                </a:solidFill>
                <a:latin typeface="Arial"/>
                <a:cs typeface="Arial"/>
              </a:rPr>
              <a:t>beanTwo; </a:t>
            </a:r>
            <a:endParaRPr lang="en-CA" sz="1500" spc="-20" dirty="0">
              <a:solidFill>
                <a:srgbClr val="333333"/>
              </a:solidFill>
              <a:latin typeface="Arial"/>
              <a:cs typeface="Arial"/>
            </a:endParaRPr>
          </a:p>
          <a:p>
            <a:pPr marL="300355" marR="3810000" indent="-288290">
              <a:lnSpc>
                <a:spcPct val="94400"/>
              </a:lnSpc>
              <a:spcBef>
                <a:spcPts val="200"/>
              </a:spcBef>
            </a:pPr>
            <a:r>
              <a:rPr lang="en-CA" sz="1500" spc="-20" dirty="0">
                <a:solidFill>
                  <a:srgbClr val="333333"/>
                </a:solidFill>
                <a:latin typeface="Arial"/>
                <a:cs typeface="Arial"/>
              </a:rPr>
              <a:t>	</a:t>
            </a:r>
            <a:r>
              <a:rPr sz="1500" spc="-30" dirty="0">
                <a:solidFill>
                  <a:srgbClr val="333333"/>
                </a:solidFill>
                <a:latin typeface="Arial"/>
                <a:cs typeface="Arial"/>
              </a:rPr>
              <a:t>private </a:t>
            </a:r>
            <a:r>
              <a:rPr sz="1500" spc="-25" dirty="0">
                <a:solidFill>
                  <a:srgbClr val="333333"/>
                </a:solidFill>
                <a:latin typeface="Arial"/>
                <a:cs typeface="Arial"/>
              </a:rPr>
              <a:t>int</a:t>
            </a:r>
            <a:r>
              <a:rPr sz="1500" spc="-5" dirty="0">
                <a:solidFill>
                  <a:srgbClr val="333333"/>
                </a:solidFill>
                <a:latin typeface="Arial"/>
                <a:cs typeface="Arial"/>
              </a:rPr>
              <a:t> </a:t>
            </a:r>
            <a:r>
              <a:rPr sz="1500" spc="-25" dirty="0">
                <a:solidFill>
                  <a:srgbClr val="333333"/>
                </a:solidFill>
                <a:latin typeface="Arial"/>
                <a:cs typeface="Arial"/>
              </a:rPr>
              <a:t>i;</a:t>
            </a:r>
            <a:endParaRPr sz="1500" dirty="0">
              <a:latin typeface="Arial"/>
              <a:cs typeface="Arial"/>
            </a:endParaRPr>
          </a:p>
          <a:p>
            <a:pPr marL="300355" marR="5080">
              <a:lnSpc>
                <a:spcPct val="183300"/>
              </a:lnSpc>
            </a:pPr>
            <a:r>
              <a:rPr sz="1500" spc="-30" dirty="0">
                <a:solidFill>
                  <a:srgbClr val="333333"/>
                </a:solidFill>
                <a:latin typeface="Arial"/>
                <a:cs typeface="Arial"/>
              </a:rPr>
              <a:t>public </a:t>
            </a:r>
            <a:r>
              <a:rPr sz="1500" spc="-5" dirty="0">
                <a:solidFill>
                  <a:srgbClr val="333333"/>
                </a:solidFill>
                <a:latin typeface="Arial"/>
                <a:cs typeface="Arial"/>
              </a:rPr>
              <a:t>void </a:t>
            </a:r>
            <a:r>
              <a:rPr sz="1500" b="1" spc="-30" dirty="0">
                <a:solidFill>
                  <a:srgbClr val="333333"/>
                </a:solidFill>
                <a:latin typeface="Arial"/>
                <a:cs typeface="Arial"/>
              </a:rPr>
              <a:t>setBeanOne</a:t>
            </a:r>
            <a:r>
              <a:rPr sz="1500" spc="-30" dirty="0">
                <a:solidFill>
                  <a:srgbClr val="333333"/>
                </a:solidFill>
                <a:latin typeface="Arial"/>
                <a:cs typeface="Arial"/>
              </a:rPr>
              <a:t>(AnotherBean </a:t>
            </a:r>
            <a:r>
              <a:rPr sz="1500" spc="-20" dirty="0">
                <a:solidFill>
                  <a:srgbClr val="333333"/>
                </a:solidFill>
                <a:latin typeface="Arial"/>
                <a:cs typeface="Arial"/>
              </a:rPr>
              <a:t>beanOne) </a:t>
            </a:r>
            <a:r>
              <a:rPr sz="1500" dirty="0">
                <a:solidFill>
                  <a:srgbClr val="333333"/>
                </a:solidFill>
                <a:latin typeface="Arial"/>
                <a:cs typeface="Arial"/>
              </a:rPr>
              <a:t>{ </a:t>
            </a:r>
            <a:r>
              <a:rPr sz="1500" spc="-20" dirty="0">
                <a:solidFill>
                  <a:srgbClr val="333333"/>
                </a:solidFill>
                <a:latin typeface="Arial"/>
                <a:cs typeface="Arial"/>
              </a:rPr>
              <a:t>this.beanOne </a:t>
            </a:r>
            <a:r>
              <a:rPr sz="1500" dirty="0">
                <a:solidFill>
                  <a:srgbClr val="333333"/>
                </a:solidFill>
                <a:latin typeface="Arial"/>
                <a:cs typeface="Arial"/>
              </a:rPr>
              <a:t>= </a:t>
            </a:r>
            <a:r>
              <a:rPr sz="1500" spc="-20" dirty="0">
                <a:solidFill>
                  <a:srgbClr val="333333"/>
                </a:solidFill>
                <a:latin typeface="Arial"/>
                <a:cs typeface="Arial"/>
              </a:rPr>
              <a:t>beanOne; </a:t>
            </a:r>
            <a:r>
              <a:rPr sz="1500" dirty="0">
                <a:solidFill>
                  <a:srgbClr val="333333"/>
                </a:solidFill>
                <a:latin typeface="Arial"/>
                <a:cs typeface="Arial"/>
              </a:rPr>
              <a:t>}  </a:t>
            </a:r>
            <a:r>
              <a:rPr sz="1500" spc="-30" dirty="0">
                <a:solidFill>
                  <a:srgbClr val="333333"/>
                </a:solidFill>
                <a:latin typeface="Arial"/>
                <a:cs typeface="Arial"/>
              </a:rPr>
              <a:t>public </a:t>
            </a:r>
            <a:r>
              <a:rPr sz="1500" spc="-5" dirty="0">
                <a:solidFill>
                  <a:srgbClr val="333333"/>
                </a:solidFill>
                <a:latin typeface="Arial"/>
                <a:cs typeface="Arial"/>
              </a:rPr>
              <a:t>void </a:t>
            </a:r>
            <a:r>
              <a:rPr sz="1500" b="1" spc="-30" dirty="0">
                <a:solidFill>
                  <a:srgbClr val="333333"/>
                </a:solidFill>
                <a:latin typeface="Arial"/>
                <a:cs typeface="Arial"/>
              </a:rPr>
              <a:t>setBeanTwo</a:t>
            </a:r>
            <a:r>
              <a:rPr sz="1500" spc="-30" dirty="0">
                <a:solidFill>
                  <a:srgbClr val="333333"/>
                </a:solidFill>
                <a:latin typeface="Arial"/>
                <a:cs typeface="Arial"/>
              </a:rPr>
              <a:t>(SomeBean beanTwo </a:t>
            </a:r>
            <a:r>
              <a:rPr sz="1500" dirty="0">
                <a:solidFill>
                  <a:srgbClr val="333333"/>
                </a:solidFill>
                <a:latin typeface="Arial"/>
                <a:cs typeface="Arial"/>
              </a:rPr>
              <a:t>) { </a:t>
            </a:r>
            <a:r>
              <a:rPr sz="1500" spc="-30" dirty="0">
                <a:solidFill>
                  <a:srgbClr val="333333"/>
                </a:solidFill>
                <a:latin typeface="Arial"/>
                <a:cs typeface="Arial"/>
              </a:rPr>
              <a:t>this.beanTwo </a:t>
            </a:r>
            <a:r>
              <a:rPr sz="1500" dirty="0">
                <a:solidFill>
                  <a:srgbClr val="333333"/>
                </a:solidFill>
                <a:latin typeface="Arial"/>
                <a:cs typeface="Arial"/>
              </a:rPr>
              <a:t>= </a:t>
            </a:r>
            <a:r>
              <a:rPr sz="1500" spc="-20" dirty="0">
                <a:solidFill>
                  <a:srgbClr val="333333"/>
                </a:solidFill>
                <a:latin typeface="Arial"/>
                <a:cs typeface="Arial"/>
              </a:rPr>
              <a:t>beanTwo; </a:t>
            </a:r>
            <a:r>
              <a:rPr sz="1500" dirty="0">
                <a:solidFill>
                  <a:srgbClr val="333333"/>
                </a:solidFill>
                <a:latin typeface="Arial"/>
                <a:cs typeface="Arial"/>
              </a:rPr>
              <a:t>}</a:t>
            </a:r>
            <a:endParaRPr lang="en-CA" sz="1500" dirty="0">
              <a:solidFill>
                <a:srgbClr val="333333"/>
              </a:solidFill>
              <a:latin typeface="Arial"/>
              <a:cs typeface="Arial"/>
            </a:endParaRPr>
          </a:p>
          <a:p>
            <a:pPr marL="300355" marR="5080">
              <a:lnSpc>
                <a:spcPct val="183300"/>
              </a:lnSpc>
            </a:pPr>
            <a:r>
              <a:rPr sz="1500" spc="-30" dirty="0">
                <a:solidFill>
                  <a:srgbClr val="333333"/>
                </a:solidFill>
                <a:latin typeface="Arial"/>
                <a:cs typeface="Arial"/>
              </a:rPr>
              <a:t>public </a:t>
            </a:r>
            <a:r>
              <a:rPr sz="1500" spc="-5" dirty="0">
                <a:solidFill>
                  <a:srgbClr val="333333"/>
                </a:solidFill>
                <a:latin typeface="Arial"/>
                <a:cs typeface="Arial"/>
              </a:rPr>
              <a:t>void </a:t>
            </a:r>
            <a:r>
              <a:rPr sz="1500" b="1" spc="-30" dirty="0">
                <a:solidFill>
                  <a:srgbClr val="333333"/>
                </a:solidFill>
                <a:latin typeface="Arial"/>
                <a:cs typeface="Arial"/>
              </a:rPr>
              <a:t>setIntegerProperty</a:t>
            </a:r>
            <a:r>
              <a:rPr sz="1500" spc="-30" dirty="0">
                <a:solidFill>
                  <a:srgbClr val="333333"/>
                </a:solidFill>
                <a:latin typeface="Arial"/>
                <a:cs typeface="Arial"/>
              </a:rPr>
              <a:t>(int </a:t>
            </a:r>
            <a:r>
              <a:rPr sz="1500" dirty="0">
                <a:solidFill>
                  <a:srgbClr val="333333"/>
                </a:solidFill>
                <a:latin typeface="Arial"/>
                <a:cs typeface="Arial"/>
              </a:rPr>
              <a:t>i ) { </a:t>
            </a:r>
            <a:r>
              <a:rPr sz="1500" spc="-20" dirty="0">
                <a:solidFill>
                  <a:srgbClr val="333333"/>
                </a:solidFill>
                <a:latin typeface="Arial"/>
                <a:cs typeface="Arial"/>
              </a:rPr>
              <a:t>this.i </a:t>
            </a:r>
            <a:r>
              <a:rPr sz="1500" dirty="0">
                <a:solidFill>
                  <a:srgbClr val="333333"/>
                </a:solidFill>
                <a:latin typeface="Arial"/>
                <a:cs typeface="Arial"/>
              </a:rPr>
              <a:t>= </a:t>
            </a:r>
            <a:r>
              <a:rPr sz="1500" spc="-25" dirty="0">
                <a:solidFill>
                  <a:srgbClr val="333333"/>
                </a:solidFill>
                <a:latin typeface="Arial"/>
                <a:cs typeface="Arial"/>
              </a:rPr>
              <a:t>i;</a:t>
            </a:r>
            <a:r>
              <a:rPr sz="1500" spc="190" dirty="0">
                <a:solidFill>
                  <a:srgbClr val="333333"/>
                </a:solidFill>
                <a:latin typeface="Arial"/>
                <a:cs typeface="Arial"/>
              </a:rPr>
              <a:t> </a:t>
            </a:r>
            <a:r>
              <a:rPr sz="1500" dirty="0">
                <a:solidFill>
                  <a:srgbClr val="333333"/>
                </a:solidFill>
                <a:latin typeface="Arial"/>
                <a:cs typeface="Arial"/>
              </a:rPr>
              <a:t>}</a:t>
            </a:r>
            <a:endParaRPr sz="1500" dirty="0">
              <a:latin typeface="Arial"/>
              <a:cs typeface="Arial"/>
            </a:endParaRPr>
          </a:p>
          <a:p>
            <a:pPr marL="12700">
              <a:lnSpc>
                <a:spcPts val="1650"/>
              </a:lnSpc>
            </a:pPr>
            <a:r>
              <a:rPr sz="1500" dirty="0">
                <a:solidFill>
                  <a:srgbClr val="333333"/>
                </a:solidFill>
                <a:latin typeface="Arial"/>
                <a:cs typeface="Arial"/>
              </a:rPr>
              <a:t>}</a:t>
            </a:r>
            <a:endParaRPr sz="1500" dirty="0">
              <a:latin typeface="Arial"/>
              <a:cs typeface="Arial"/>
            </a:endParaRPr>
          </a:p>
        </p:txBody>
      </p:sp>
    </p:spTree>
    <p:extLst>
      <p:ext uri="{BB962C8B-B14F-4D97-AF65-F5344CB8AC3E}">
        <p14:creationId xmlns:p14="http://schemas.microsoft.com/office/powerpoint/2010/main" val="3080773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spc="-100" dirty="0"/>
              <a:t>Constructor-based</a:t>
            </a:r>
            <a:r>
              <a:rPr lang="en-CA" spc="-180" dirty="0"/>
              <a:t> </a:t>
            </a:r>
            <a:r>
              <a:rPr lang="en-CA" spc="-110" dirty="0"/>
              <a:t>DI</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3200" dirty="0"/>
              <a:t>Realized by invoking a constructor with a  number of arguments</a:t>
            </a:r>
          </a:p>
          <a:p>
            <a:r>
              <a:rPr lang="en-CA" sz="3200" dirty="0"/>
              <a:t>ensures that  beans can not be constructed in an invalid  state</a:t>
            </a:r>
          </a:p>
        </p:txBody>
      </p:sp>
    </p:spTree>
    <p:extLst>
      <p:ext uri="{BB962C8B-B14F-4D97-AF65-F5344CB8AC3E}">
        <p14:creationId xmlns:p14="http://schemas.microsoft.com/office/powerpoint/2010/main" val="923215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Similarly</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pPr marL="0" indent="0">
              <a:buNone/>
            </a:pPr>
            <a:r>
              <a:rPr lang="en-CA" dirty="0"/>
              <a:t>In Servlets, there are </a:t>
            </a:r>
            <a:r>
              <a:rPr lang="en-CA" dirty="0" err="1"/>
              <a:t>RequestDispatcher</a:t>
            </a:r>
            <a:r>
              <a:rPr lang="en-CA" dirty="0"/>
              <a:t> include and forward</a:t>
            </a:r>
          </a:p>
          <a:p>
            <a:pPr marL="0" indent="0">
              <a:buNone/>
            </a:pPr>
            <a:endParaRPr lang="en-CA" dirty="0"/>
          </a:p>
          <a:p>
            <a:pPr marL="0" indent="0">
              <a:buNone/>
            </a:pPr>
            <a:r>
              <a:rPr lang="en-CA" dirty="0"/>
              <a:t>When we forward, response is forwarded to a new page, leaving original page</a:t>
            </a:r>
          </a:p>
          <a:p>
            <a:pPr marL="0" indent="0">
              <a:buNone/>
            </a:pPr>
            <a:endParaRPr lang="en-CA" dirty="0"/>
          </a:p>
          <a:p>
            <a:pPr marL="0" indent="0">
              <a:buNone/>
            </a:pPr>
            <a:r>
              <a:rPr lang="en-CA" dirty="0"/>
              <a:t>When we include, if we are using </a:t>
            </a:r>
            <a:r>
              <a:rPr lang="en-CA" dirty="0" err="1"/>
              <a:t>PrintWriter</a:t>
            </a:r>
            <a:r>
              <a:rPr lang="en-CA" dirty="0"/>
              <a:t> to write something then it will include </a:t>
            </a:r>
            <a:r>
              <a:rPr lang="en-CA" dirty="0" err="1"/>
              <a:t>PrintWriter</a:t>
            </a:r>
            <a:r>
              <a:rPr lang="en-CA" dirty="0"/>
              <a:t> out and </a:t>
            </a:r>
            <a:r>
              <a:rPr lang="en-CA" dirty="0" err="1"/>
              <a:t>reponse</a:t>
            </a:r>
            <a:r>
              <a:rPr lang="en-CA" dirty="0"/>
              <a:t> that was sent using </a:t>
            </a:r>
            <a:r>
              <a:rPr lang="en-CA" dirty="0" err="1"/>
              <a:t>RequestDispatcher</a:t>
            </a:r>
            <a:endParaRPr lang="en-CA" dirty="0"/>
          </a:p>
        </p:txBody>
      </p:sp>
    </p:spTree>
    <p:extLst>
      <p:ext uri="{BB962C8B-B14F-4D97-AF65-F5344CB8AC3E}">
        <p14:creationId xmlns:p14="http://schemas.microsoft.com/office/powerpoint/2010/main" val="3970193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1683538"/>
            <a:ext cx="7467152" cy="1694087"/>
          </a:xfrm>
          <a:prstGeom prst="rect">
            <a:avLst/>
          </a:prstGeom>
        </p:spPr>
        <p:txBody>
          <a:bodyPr vert="horz" wrap="square" lIns="0" tIns="11526" rIns="0" bIns="0" rtlCol="0">
            <a:spAutoFit/>
          </a:bodyPr>
          <a:lstStyle/>
          <a:p>
            <a:pPr marL="11527">
              <a:spcBef>
                <a:spcPts val="91"/>
              </a:spcBef>
            </a:pPr>
            <a:r>
              <a:rPr sz="1361" spc="-18" dirty="0">
                <a:solidFill>
                  <a:srgbClr val="333333"/>
                </a:solidFill>
                <a:latin typeface="Courier New"/>
                <a:cs typeface="Courier New"/>
              </a:rPr>
              <a:t>&lt;bean </a:t>
            </a:r>
            <a:r>
              <a:rPr sz="1361" spc="-23" dirty="0">
                <a:solidFill>
                  <a:srgbClr val="333333"/>
                </a:solidFill>
                <a:latin typeface="Courier New"/>
                <a:cs typeface="Courier New"/>
              </a:rPr>
              <a:t>id=”exampleBean”</a:t>
            </a:r>
            <a:r>
              <a:rPr sz="1361" spc="-68" dirty="0">
                <a:solidFill>
                  <a:srgbClr val="333333"/>
                </a:solidFill>
                <a:latin typeface="Courier New"/>
                <a:cs typeface="Courier New"/>
              </a:rPr>
              <a:t> </a:t>
            </a:r>
            <a:r>
              <a:rPr sz="1361" spc="-23" dirty="0">
                <a:solidFill>
                  <a:srgbClr val="333333"/>
                </a:solidFill>
                <a:latin typeface="Courier New"/>
                <a:cs typeface="Courier New"/>
              </a:rPr>
              <a:t>class=”examples.ExampleBean”&gt;</a:t>
            </a:r>
            <a:endParaRPr sz="1361" dirty="0">
              <a:latin typeface="Courier New"/>
              <a:cs typeface="Courier New"/>
            </a:endParaRPr>
          </a:p>
          <a:p>
            <a:pPr marL="404004"/>
            <a:r>
              <a:rPr sz="1361" spc="-23" dirty="0">
                <a:solidFill>
                  <a:srgbClr val="333333"/>
                </a:solidFill>
                <a:latin typeface="Courier New"/>
                <a:cs typeface="Courier New"/>
              </a:rPr>
              <a:t>&lt;constructor-arg&gt;&lt;ref</a:t>
            </a:r>
            <a:r>
              <a:rPr sz="1361" spc="-45" dirty="0">
                <a:solidFill>
                  <a:srgbClr val="333333"/>
                </a:solidFill>
                <a:latin typeface="Courier New"/>
                <a:cs typeface="Courier New"/>
              </a:rPr>
              <a:t> </a:t>
            </a:r>
            <a:r>
              <a:rPr sz="1361" spc="-23" dirty="0">
                <a:solidFill>
                  <a:srgbClr val="333333"/>
                </a:solidFill>
                <a:latin typeface="Courier New"/>
                <a:cs typeface="Courier New"/>
              </a:rPr>
              <a:t>bean=”anotherBean”/&gt;&lt;/constructor-arg&gt;</a:t>
            </a:r>
            <a:endParaRPr sz="1361" dirty="0">
              <a:latin typeface="Courier New"/>
              <a:cs typeface="Courier New"/>
            </a:endParaRPr>
          </a:p>
          <a:p>
            <a:pPr marL="404004"/>
            <a:r>
              <a:rPr sz="1361" spc="-23" dirty="0">
                <a:solidFill>
                  <a:srgbClr val="333333"/>
                </a:solidFill>
                <a:latin typeface="Courier New"/>
                <a:cs typeface="Courier New"/>
              </a:rPr>
              <a:t>&lt;constructor-arg&gt;&lt;ref</a:t>
            </a:r>
            <a:r>
              <a:rPr sz="1361" spc="-45" dirty="0">
                <a:solidFill>
                  <a:srgbClr val="333333"/>
                </a:solidFill>
                <a:latin typeface="Courier New"/>
                <a:cs typeface="Courier New"/>
              </a:rPr>
              <a:t> </a:t>
            </a:r>
            <a:r>
              <a:rPr sz="1361" spc="-23" dirty="0">
                <a:solidFill>
                  <a:srgbClr val="333333"/>
                </a:solidFill>
                <a:latin typeface="Courier New"/>
                <a:cs typeface="Courier New"/>
              </a:rPr>
              <a:t>bean=”someBean”/&gt;&lt;/constructor-arg&gt;</a:t>
            </a:r>
            <a:endParaRPr sz="1361" dirty="0">
              <a:latin typeface="Courier New"/>
              <a:cs typeface="Courier New"/>
            </a:endParaRPr>
          </a:p>
          <a:p>
            <a:pPr marL="404004"/>
            <a:r>
              <a:rPr sz="1361" spc="-23" dirty="0">
                <a:solidFill>
                  <a:srgbClr val="333333"/>
                </a:solidFill>
                <a:latin typeface="Courier New"/>
                <a:cs typeface="Courier New"/>
              </a:rPr>
              <a:t>&lt;constructor-arg&gt;1&lt;/constructor-arg&gt;</a:t>
            </a:r>
            <a:endParaRPr sz="1361" dirty="0">
              <a:latin typeface="Courier New"/>
              <a:cs typeface="Courier New"/>
            </a:endParaRPr>
          </a:p>
          <a:p>
            <a:pPr marL="11527"/>
            <a:r>
              <a:rPr sz="1361" spc="-23" dirty="0">
                <a:solidFill>
                  <a:srgbClr val="333333"/>
                </a:solidFill>
                <a:latin typeface="Courier New"/>
                <a:cs typeface="Courier New"/>
              </a:rPr>
              <a:t>&lt;/bean&gt;</a:t>
            </a:r>
            <a:endParaRPr sz="1361" dirty="0">
              <a:latin typeface="Courier New"/>
              <a:cs typeface="Courier New"/>
            </a:endParaRPr>
          </a:p>
          <a:p>
            <a:pPr>
              <a:spcBef>
                <a:spcPts val="14"/>
              </a:spcBef>
            </a:pPr>
            <a:endParaRPr sz="1407" dirty="0">
              <a:latin typeface="Times New Roman"/>
              <a:cs typeface="Times New Roman"/>
            </a:endParaRPr>
          </a:p>
          <a:p>
            <a:pPr marL="11527"/>
            <a:r>
              <a:rPr sz="1361" spc="-18" dirty="0">
                <a:solidFill>
                  <a:srgbClr val="333333"/>
                </a:solidFill>
                <a:latin typeface="Courier New"/>
                <a:cs typeface="Courier New"/>
              </a:rPr>
              <a:t>&lt;bean </a:t>
            </a:r>
            <a:r>
              <a:rPr sz="1361" spc="-23" dirty="0">
                <a:solidFill>
                  <a:srgbClr val="333333"/>
                </a:solidFill>
                <a:latin typeface="Courier New"/>
                <a:cs typeface="Courier New"/>
              </a:rPr>
              <a:t>id=”anotherBean” class=”examples.AnotherBean”</a:t>
            </a:r>
            <a:r>
              <a:rPr sz="1361" spc="-91" dirty="0">
                <a:solidFill>
                  <a:srgbClr val="333333"/>
                </a:solidFill>
                <a:latin typeface="Courier New"/>
                <a:cs typeface="Courier New"/>
              </a:rPr>
              <a:t> </a:t>
            </a:r>
            <a:r>
              <a:rPr sz="1361" spc="-14" dirty="0">
                <a:solidFill>
                  <a:srgbClr val="333333"/>
                </a:solidFill>
                <a:latin typeface="Courier New"/>
                <a:cs typeface="Courier New"/>
              </a:rPr>
              <a:t>/&gt;</a:t>
            </a:r>
            <a:endParaRPr sz="1361" dirty="0">
              <a:latin typeface="Courier New"/>
              <a:cs typeface="Courier New"/>
            </a:endParaRPr>
          </a:p>
          <a:p>
            <a:pPr marL="11527"/>
            <a:r>
              <a:rPr sz="1361" spc="-18" dirty="0">
                <a:solidFill>
                  <a:srgbClr val="333333"/>
                </a:solidFill>
                <a:latin typeface="Courier New"/>
                <a:cs typeface="Courier New"/>
              </a:rPr>
              <a:t>&lt;bean </a:t>
            </a:r>
            <a:r>
              <a:rPr sz="1361" spc="-23" dirty="0">
                <a:solidFill>
                  <a:srgbClr val="333333"/>
                </a:solidFill>
                <a:latin typeface="Courier New"/>
                <a:cs typeface="Courier New"/>
              </a:rPr>
              <a:t>id=”someBean” </a:t>
            </a:r>
            <a:r>
              <a:rPr sz="1361" spc="-18" dirty="0">
                <a:solidFill>
                  <a:srgbClr val="333333"/>
                </a:solidFill>
                <a:latin typeface="Courier New"/>
                <a:cs typeface="Courier New"/>
              </a:rPr>
              <a:t>class</a:t>
            </a:r>
            <a:r>
              <a:rPr sz="1361" spc="-91" dirty="0">
                <a:solidFill>
                  <a:srgbClr val="333333"/>
                </a:solidFill>
                <a:latin typeface="Courier New"/>
                <a:cs typeface="Courier New"/>
              </a:rPr>
              <a:t> </a:t>
            </a:r>
            <a:r>
              <a:rPr sz="1361" spc="-23" dirty="0">
                <a:solidFill>
                  <a:srgbClr val="333333"/>
                </a:solidFill>
                <a:latin typeface="Courier New"/>
                <a:cs typeface="Courier New"/>
              </a:rPr>
              <a:t>=”</a:t>
            </a:r>
            <a:r>
              <a:rPr sz="1361" spc="-23" dirty="0" err="1">
                <a:solidFill>
                  <a:srgbClr val="333333"/>
                </a:solidFill>
                <a:latin typeface="Courier New"/>
                <a:cs typeface="Courier New"/>
              </a:rPr>
              <a:t>examples.SomeBean</a:t>
            </a:r>
            <a:r>
              <a:rPr sz="1361" spc="-23" dirty="0">
                <a:solidFill>
                  <a:srgbClr val="333333"/>
                </a:solidFill>
                <a:latin typeface="Courier New"/>
                <a:cs typeface="Courier New"/>
              </a:rPr>
              <a:t>”/&gt;</a:t>
            </a:r>
            <a:endParaRPr sz="1361" dirty="0">
              <a:latin typeface="Courier New"/>
              <a:cs typeface="Courier New"/>
            </a:endParaRPr>
          </a:p>
        </p:txBody>
      </p:sp>
      <p:sp>
        <p:nvSpPr>
          <p:cNvPr id="6" name="Rectangle 2">
            <a:extLst>
              <a:ext uri="{FF2B5EF4-FFF2-40B4-BE49-F238E27FC236}">
                <a16:creationId xmlns:a16="http://schemas.microsoft.com/office/drawing/2014/main" id="{C57EE24C-A031-B94C-9BD5-31A7B3B9D4FB}"/>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pc="-114" dirty="0"/>
              <a:t>Example </a:t>
            </a:r>
            <a:r>
              <a:rPr lang="en-CA" spc="-50"/>
              <a:t>of </a:t>
            </a:r>
            <a:r>
              <a:rPr lang="en-CA" spc="-80"/>
              <a:t>Constructor </a:t>
            </a:r>
            <a:r>
              <a:rPr lang="en-CA" spc="-95" dirty="0"/>
              <a:t>Based</a:t>
            </a:r>
            <a:r>
              <a:rPr lang="en-CA" spc="-475" dirty="0"/>
              <a:t> </a:t>
            </a:r>
            <a:r>
              <a:rPr lang="en-CA" spc="-90" dirty="0"/>
              <a:t>Injection</a:t>
            </a:r>
            <a:endParaRPr lang="en-US" altLang="en-US" dirty="0"/>
          </a:p>
        </p:txBody>
      </p:sp>
      <p:sp>
        <p:nvSpPr>
          <p:cNvPr id="7" name="object 4">
            <a:extLst>
              <a:ext uri="{FF2B5EF4-FFF2-40B4-BE49-F238E27FC236}">
                <a16:creationId xmlns:a16="http://schemas.microsoft.com/office/drawing/2014/main" id="{E803796B-C33D-8647-A3B7-D18DAA2163F3}"/>
              </a:ext>
            </a:extLst>
          </p:cNvPr>
          <p:cNvSpPr txBox="1"/>
          <p:nvPr/>
        </p:nvSpPr>
        <p:spPr>
          <a:xfrm>
            <a:off x="990600" y="4050444"/>
            <a:ext cx="9725346" cy="2510367"/>
          </a:xfrm>
          <a:prstGeom prst="rect">
            <a:avLst/>
          </a:prstGeom>
        </p:spPr>
        <p:txBody>
          <a:bodyPr vert="horz" wrap="square" lIns="0" tIns="25400" rIns="0" bIns="0" rtlCol="0">
            <a:spAutoFit/>
          </a:bodyPr>
          <a:lstStyle/>
          <a:p>
            <a:pPr marL="300355" marR="3810000" indent="-288290">
              <a:lnSpc>
                <a:spcPct val="94400"/>
              </a:lnSpc>
              <a:spcBef>
                <a:spcPts val="200"/>
              </a:spcBef>
            </a:pPr>
            <a:r>
              <a:rPr sz="1600" dirty="0">
                <a:solidFill>
                  <a:srgbClr val="333333"/>
                </a:solidFill>
                <a:latin typeface="Courier New"/>
                <a:cs typeface="Courier New"/>
              </a:rPr>
              <a:t>public class ExampleBean {  </a:t>
            </a:r>
            <a:endParaRPr lang="en-CA" sz="1600" dirty="0">
              <a:solidFill>
                <a:srgbClr val="333333"/>
              </a:solidFill>
              <a:latin typeface="Courier New"/>
              <a:cs typeface="Courier New"/>
            </a:endParaRPr>
          </a:p>
          <a:p>
            <a:pPr marL="300355" marR="3810000" indent="-288290">
              <a:lnSpc>
                <a:spcPct val="94400"/>
              </a:lnSpc>
              <a:spcBef>
                <a:spcPts val="200"/>
              </a:spcBef>
            </a:pPr>
            <a:r>
              <a:rPr lang="en-CA" sz="1600" dirty="0">
                <a:solidFill>
                  <a:srgbClr val="333333"/>
                </a:solidFill>
                <a:latin typeface="Courier New"/>
                <a:cs typeface="Courier New"/>
              </a:rPr>
              <a:t>	</a:t>
            </a:r>
            <a:r>
              <a:rPr sz="1600" dirty="0">
                <a:solidFill>
                  <a:srgbClr val="333333"/>
                </a:solidFill>
                <a:latin typeface="Courier New"/>
                <a:cs typeface="Courier New"/>
              </a:rPr>
              <a:t>private AnotherBean </a:t>
            </a:r>
            <a:r>
              <a:rPr sz="1600" dirty="0" err="1">
                <a:solidFill>
                  <a:srgbClr val="333333"/>
                </a:solidFill>
                <a:latin typeface="Courier New"/>
                <a:cs typeface="Courier New"/>
              </a:rPr>
              <a:t>beanOne</a:t>
            </a:r>
            <a:r>
              <a:rPr sz="1600" dirty="0">
                <a:solidFill>
                  <a:srgbClr val="333333"/>
                </a:solidFill>
                <a:latin typeface="Courier New"/>
                <a:cs typeface="Courier New"/>
              </a:rPr>
              <a:t>;</a:t>
            </a:r>
            <a:endParaRPr lang="en-CA" sz="1600" dirty="0">
              <a:solidFill>
                <a:srgbClr val="333333"/>
              </a:solidFill>
              <a:latin typeface="Courier New"/>
              <a:cs typeface="Courier New"/>
            </a:endParaRPr>
          </a:p>
          <a:p>
            <a:pPr marL="300355" marR="3810000" indent="-288290">
              <a:lnSpc>
                <a:spcPct val="94400"/>
              </a:lnSpc>
              <a:spcBef>
                <a:spcPts val="200"/>
              </a:spcBef>
            </a:pPr>
            <a:r>
              <a:rPr lang="en-CA" sz="1600" dirty="0">
                <a:solidFill>
                  <a:srgbClr val="333333"/>
                </a:solidFill>
                <a:latin typeface="Courier New"/>
                <a:cs typeface="Courier New"/>
              </a:rPr>
              <a:t>	</a:t>
            </a:r>
            <a:r>
              <a:rPr sz="1600" dirty="0">
                <a:solidFill>
                  <a:srgbClr val="333333"/>
                </a:solidFill>
                <a:latin typeface="Courier New"/>
                <a:cs typeface="Courier New"/>
              </a:rPr>
              <a:t>private someBean </a:t>
            </a:r>
            <a:r>
              <a:rPr sz="1600" dirty="0" err="1">
                <a:solidFill>
                  <a:srgbClr val="333333"/>
                </a:solidFill>
                <a:latin typeface="Courier New"/>
                <a:cs typeface="Courier New"/>
              </a:rPr>
              <a:t>beanTwo</a:t>
            </a:r>
            <a:r>
              <a:rPr sz="1600" dirty="0">
                <a:solidFill>
                  <a:srgbClr val="333333"/>
                </a:solidFill>
                <a:latin typeface="Courier New"/>
                <a:cs typeface="Courier New"/>
              </a:rPr>
              <a:t>;</a:t>
            </a:r>
            <a:r>
              <a:rPr lang="en-CA" sz="1600" dirty="0">
                <a:solidFill>
                  <a:srgbClr val="333333"/>
                </a:solidFill>
                <a:latin typeface="Courier New"/>
                <a:cs typeface="Courier New"/>
              </a:rPr>
              <a:t> </a:t>
            </a:r>
          </a:p>
          <a:p>
            <a:pPr marL="300355" marR="3810000" indent="-288290">
              <a:lnSpc>
                <a:spcPct val="94400"/>
              </a:lnSpc>
              <a:spcBef>
                <a:spcPts val="200"/>
              </a:spcBef>
            </a:pPr>
            <a:r>
              <a:rPr lang="en-CA" sz="1600" dirty="0">
                <a:solidFill>
                  <a:srgbClr val="333333"/>
                </a:solidFill>
                <a:latin typeface="Courier New"/>
                <a:cs typeface="Courier New"/>
              </a:rPr>
              <a:t>	</a:t>
            </a:r>
            <a:r>
              <a:rPr sz="1600" dirty="0">
                <a:solidFill>
                  <a:srgbClr val="333333"/>
                </a:solidFill>
                <a:latin typeface="Courier New"/>
                <a:cs typeface="Courier New"/>
              </a:rPr>
              <a:t>private int </a:t>
            </a:r>
            <a:r>
              <a:rPr sz="1600" dirty="0" err="1">
                <a:solidFill>
                  <a:srgbClr val="333333"/>
                </a:solidFill>
                <a:latin typeface="Courier New"/>
                <a:cs typeface="Courier New"/>
              </a:rPr>
              <a:t>i</a:t>
            </a:r>
            <a:r>
              <a:rPr sz="1600" dirty="0">
                <a:solidFill>
                  <a:srgbClr val="333333"/>
                </a:solidFill>
                <a:latin typeface="Courier New"/>
                <a:cs typeface="Courier New"/>
              </a:rPr>
              <a:t>;</a:t>
            </a:r>
            <a:endParaRPr lang="en-CA" sz="1600" dirty="0">
              <a:solidFill>
                <a:srgbClr val="333333"/>
              </a:solidFill>
              <a:latin typeface="Courier New"/>
              <a:cs typeface="Courier New"/>
            </a:endParaRPr>
          </a:p>
          <a:p>
            <a:pPr marL="300355" marR="3810000" indent="-288290">
              <a:lnSpc>
                <a:spcPct val="94400"/>
              </a:lnSpc>
              <a:spcBef>
                <a:spcPts val="200"/>
              </a:spcBef>
            </a:pPr>
            <a:endParaRPr sz="1600" dirty="0">
              <a:solidFill>
                <a:srgbClr val="333333"/>
              </a:solidFill>
              <a:latin typeface="Courier New"/>
              <a:cs typeface="Courier New"/>
            </a:endParaRPr>
          </a:p>
          <a:p>
            <a:pPr marL="599955" marR="4611" indent="-195951">
              <a:lnSpc>
                <a:spcPct val="101600"/>
              </a:lnSpc>
            </a:pPr>
            <a:r>
              <a:rPr lang="en-CA" sz="1600" dirty="0">
                <a:solidFill>
                  <a:srgbClr val="333333"/>
                </a:solidFill>
                <a:latin typeface="Courier New"/>
                <a:cs typeface="Courier New"/>
              </a:rPr>
              <a:t>public </a:t>
            </a:r>
            <a:r>
              <a:rPr lang="en-CA" sz="1600" b="1" dirty="0" err="1">
                <a:solidFill>
                  <a:srgbClr val="333333"/>
                </a:solidFill>
                <a:latin typeface="Courier New"/>
                <a:cs typeface="Courier New"/>
              </a:rPr>
              <a:t>ExampleBean</a:t>
            </a:r>
            <a:r>
              <a:rPr lang="en-CA" sz="1600" dirty="0">
                <a:solidFill>
                  <a:srgbClr val="333333"/>
                </a:solidFill>
                <a:latin typeface="Courier New"/>
                <a:cs typeface="Courier New"/>
              </a:rPr>
              <a:t> (</a:t>
            </a:r>
            <a:r>
              <a:rPr lang="en-CA" sz="1600" dirty="0" err="1">
                <a:solidFill>
                  <a:srgbClr val="333333"/>
                </a:solidFill>
                <a:latin typeface="Courier New"/>
                <a:cs typeface="Courier New"/>
              </a:rPr>
              <a:t>AnotherBean</a:t>
            </a:r>
            <a:r>
              <a:rPr lang="en-CA" sz="1600" dirty="0">
                <a:solidFill>
                  <a:srgbClr val="333333"/>
                </a:solidFill>
                <a:latin typeface="Courier New"/>
                <a:cs typeface="Courier New"/>
              </a:rPr>
              <a:t> </a:t>
            </a:r>
            <a:r>
              <a:rPr lang="en-CA" sz="1600" dirty="0" err="1">
                <a:solidFill>
                  <a:srgbClr val="333333"/>
                </a:solidFill>
                <a:latin typeface="Courier New"/>
                <a:cs typeface="Courier New"/>
              </a:rPr>
              <a:t>anotherBean</a:t>
            </a:r>
            <a:r>
              <a:rPr lang="en-CA" sz="1600" dirty="0">
                <a:solidFill>
                  <a:srgbClr val="333333"/>
                </a:solidFill>
                <a:latin typeface="Courier New"/>
                <a:cs typeface="Courier New"/>
              </a:rPr>
              <a:t>, </a:t>
            </a:r>
            <a:r>
              <a:rPr lang="en-CA" sz="1600" dirty="0" err="1">
                <a:solidFill>
                  <a:srgbClr val="333333"/>
                </a:solidFill>
                <a:latin typeface="Courier New"/>
                <a:cs typeface="Courier New"/>
              </a:rPr>
              <a:t>SomeBean</a:t>
            </a:r>
            <a:r>
              <a:rPr lang="en-CA" sz="1600" dirty="0">
                <a:solidFill>
                  <a:srgbClr val="333333"/>
                </a:solidFill>
                <a:latin typeface="Courier New"/>
                <a:cs typeface="Courier New"/>
              </a:rPr>
              <a:t> </a:t>
            </a:r>
            <a:r>
              <a:rPr lang="en-CA" sz="1600" dirty="0" err="1">
                <a:solidFill>
                  <a:srgbClr val="333333"/>
                </a:solidFill>
                <a:latin typeface="Courier New"/>
                <a:cs typeface="Courier New"/>
              </a:rPr>
              <a:t>someBean</a:t>
            </a:r>
            <a:r>
              <a:rPr lang="en-CA" sz="1600" dirty="0">
                <a:solidFill>
                  <a:srgbClr val="333333"/>
                </a:solidFill>
                <a:latin typeface="Courier New"/>
                <a:cs typeface="Courier New"/>
              </a:rPr>
              <a:t>, </a:t>
            </a:r>
            <a:r>
              <a:rPr lang="en-CA" sz="1600" dirty="0" err="1">
                <a:solidFill>
                  <a:srgbClr val="333333"/>
                </a:solidFill>
                <a:latin typeface="Courier New"/>
                <a:cs typeface="Courier New"/>
              </a:rPr>
              <a:t>int</a:t>
            </a:r>
            <a:r>
              <a:rPr lang="en-CA" sz="1600" dirty="0">
                <a:solidFill>
                  <a:srgbClr val="333333"/>
                </a:solidFill>
                <a:latin typeface="Courier New"/>
                <a:cs typeface="Courier New"/>
              </a:rPr>
              <a:t> </a:t>
            </a:r>
            <a:r>
              <a:rPr lang="en-CA" sz="1600" dirty="0" err="1">
                <a:solidFill>
                  <a:srgbClr val="333333"/>
                </a:solidFill>
                <a:latin typeface="Courier New"/>
                <a:cs typeface="Courier New"/>
              </a:rPr>
              <a:t>i</a:t>
            </a:r>
            <a:r>
              <a:rPr lang="en-CA" sz="1600" dirty="0">
                <a:solidFill>
                  <a:srgbClr val="333333"/>
                </a:solidFill>
                <a:latin typeface="Courier New"/>
                <a:cs typeface="Courier New"/>
              </a:rPr>
              <a:t> ) {</a:t>
            </a:r>
          </a:p>
          <a:p>
            <a:pPr marL="599955" marR="3884437">
              <a:lnSpc>
                <a:spcPct val="101600"/>
              </a:lnSpc>
            </a:pPr>
            <a:r>
              <a:rPr lang="en-CA" sz="1600" dirty="0" err="1">
                <a:solidFill>
                  <a:srgbClr val="333333"/>
                </a:solidFill>
                <a:latin typeface="Courier New"/>
                <a:cs typeface="Courier New"/>
              </a:rPr>
              <a:t>this.beanOne</a:t>
            </a:r>
            <a:r>
              <a:rPr lang="en-CA" sz="1600" dirty="0">
                <a:solidFill>
                  <a:srgbClr val="333333"/>
                </a:solidFill>
                <a:latin typeface="Courier New"/>
                <a:cs typeface="Courier New"/>
              </a:rPr>
              <a:t> = </a:t>
            </a:r>
            <a:r>
              <a:rPr lang="en-CA" sz="1600" dirty="0" err="1">
                <a:solidFill>
                  <a:srgbClr val="333333"/>
                </a:solidFill>
                <a:latin typeface="Courier New"/>
                <a:cs typeface="Courier New"/>
              </a:rPr>
              <a:t>anotherBean</a:t>
            </a:r>
            <a:r>
              <a:rPr lang="en-CA" sz="1600" dirty="0">
                <a:solidFill>
                  <a:srgbClr val="333333"/>
                </a:solidFill>
                <a:latin typeface="Courier New"/>
                <a:cs typeface="Courier New"/>
              </a:rPr>
              <a:t>;  </a:t>
            </a:r>
            <a:r>
              <a:rPr lang="en-CA" sz="1600" dirty="0" err="1">
                <a:solidFill>
                  <a:srgbClr val="333333"/>
                </a:solidFill>
                <a:latin typeface="Courier New"/>
                <a:cs typeface="Courier New"/>
              </a:rPr>
              <a:t>this.beanTwo</a:t>
            </a:r>
            <a:r>
              <a:rPr lang="en-CA" sz="1600" dirty="0">
                <a:solidFill>
                  <a:srgbClr val="333333"/>
                </a:solidFill>
                <a:latin typeface="Courier New"/>
                <a:cs typeface="Courier New"/>
              </a:rPr>
              <a:t> = </a:t>
            </a:r>
            <a:r>
              <a:rPr lang="en-CA" sz="1600" dirty="0" err="1">
                <a:solidFill>
                  <a:srgbClr val="333333"/>
                </a:solidFill>
                <a:latin typeface="Courier New"/>
                <a:cs typeface="Courier New"/>
              </a:rPr>
              <a:t>someBean</a:t>
            </a:r>
            <a:r>
              <a:rPr lang="en-CA" sz="1600" dirty="0">
                <a:solidFill>
                  <a:srgbClr val="333333"/>
                </a:solidFill>
                <a:latin typeface="Courier New"/>
                <a:cs typeface="Courier New"/>
              </a:rPr>
              <a:t>;  </a:t>
            </a:r>
            <a:r>
              <a:rPr lang="en-CA" sz="1600" dirty="0" err="1">
                <a:solidFill>
                  <a:srgbClr val="333333"/>
                </a:solidFill>
                <a:latin typeface="Courier New"/>
                <a:cs typeface="Courier New"/>
              </a:rPr>
              <a:t>this.i</a:t>
            </a:r>
            <a:r>
              <a:rPr lang="en-CA" sz="1600" dirty="0">
                <a:solidFill>
                  <a:srgbClr val="333333"/>
                </a:solidFill>
                <a:latin typeface="Courier New"/>
                <a:cs typeface="Courier New"/>
              </a:rPr>
              <a:t> = </a:t>
            </a:r>
            <a:r>
              <a:rPr lang="en-CA" sz="1600" dirty="0" err="1">
                <a:solidFill>
                  <a:srgbClr val="333333"/>
                </a:solidFill>
                <a:latin typeface="Courier New"/>
                <a:cs typeface="Courier New"/>
              </a:rPr>
              <a:t>i</a:t>
            </a:r>
            <a:r>
              <a:rPr lang="en-CA" sz="1600" dirty="0">
                <a:solidFill>
                  <a:srgbClr val="333333"/>
                </a:solidFill>
                <a:latin typeface="Courier New"/>
                <a:cs typeface="Courier New"/>
              </a:rPr>
              <a:t>;</a:t>
            </a:r>
          </a:p>
          <a:p>
            <a:pPr marL="404004">
              <a:spcBef>
                <a:spcPts val="27"/>
              </a:spcBef>
            </a:pPr>
            <a:r>
              <a:rPr lang="en-CA" sz="1600" dirty="0">
                <a:solidFill>
                  <a:srgbClr val="333333"/>
                </a:solidFill>
                <a:latin typeface="Courier New"/>
                <a:cs typeface="Courier New"/>
              </a:rPr>
              <a:t>}</a:t>
            </a:r>
          </a:p>
          <a:p>
            <a:pPr marL="12700">
              <a:lnSpc>
                <a:spcPts val="1650"/>
              </a:lnSpc>
            </a:pPr>
            <a:r>
              <a:rPr sz="1600" dirty="0">
                <a:solidFill>
                  <a:srgbClr val="333333"/>
                </a:solidFill>
                <a:latin typeface="Courier New"/>
                <a:cs typeface="Courier New"/>
              </a:rPr>
              <a:t>}</a:t>
            </a:r>
          </a:p>
        </p:txBody>
      </p:sp>
    </p:spTree>
    <p:extLst>
      <p:ext uri="{BB962C8B-B14F-4D97-AF65-F5344CB8AC3E}">
        <p14:creationId xmlns:p14="http://schemas.microsoft.com/office/powerpoint/2010/main" val="2902741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3. Spring MVC</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599288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MVC Framework</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Spring MVC is part of Spring Framework. </a:t>
            </a:r>
          </a:p>
          <a:p>
            <a:r>
              <a:rPr lang="en-CA" dirty="0"/>
              <a:t>Spring MVC is the implementation of Model-View-Controller architecture</a:t>
            </a:r>
          </a:p>
          <a:p>
            <a:pPr lvl="1"/>
            <a:r>
              <a:rPr lang="en-CA" dirty="0"/>
              <a:t>It is highly configurable</a:t>
            </a:r>
          </a:p>
          <a:p>
            <a:pPr lvl="1"/>
            <a:r>
              <a:rPr lang="en-CA" dirty="0"/>
              <a:t>Supports many different pluggable components  as part of View layer</a:t>
            </a:r>
          </a:p>
          <a:p>
            <a:r>
              <a:rPr lang="en-CA" dirty="0"/>
              <a:t>Flexible</a:t>
            </a:r>
          </a:p>
          <a:p>
            <a:r>
              <a:rPr lang="en-CA" dirty="0"/>
              <a:t>Not tightly coupled</a:t>
            </a:r>
          </a:p>
          <a:p>
            <a:pPr marL="0" indent="0">
              <a:buNone/>
            </a:pPr>
            <a:endParaRPr lang="en-CA" sz="2800" dirty="0"/>
          </a:p>
        </p:txBody>
      </p:sp>
    </p:spTree>
    <p:extLst>
      <p:ext uri="{BB962C8B-B14F-4D97-AF65-F5344CB8AC3E}">
        <p14:creationId xmlns:p14="http://schemas.microsoft.com/office/powerpoint/2010/main" val="3498232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MVC Framework</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A typical Spring MVC application consists of:</a:t>
            </a:r>
          </a:p>
          <a:p>
            <a:pPr lvl="1"/>
            <a:r>
              <a:rPr lang="en-CA" dirty="0"/>
              <a:t>A </a:t>
            </a:r>
            <a:r>
              <a:rPr lang="en-CA" b="1" dirty="0"/>
              <a:t>dispatcher servlet</a:t>
            </a:r>
            <a:r>
              <a:rPr lang="en-CA" dirty="0"/>
              <a:t>, which will intercept incoming requests.</a:t>
            </a:r>
          </a:p>
          <a:p>
            <a:pPr lvl="1"/>
            <a:r>
              <a:rPr lang="en-CA" dirty="0"/>
              <a:t>A </a:t>
            </a:r>
            <a:r>
              <a:rPr lang="en-CA" b="1" dirty="0"/>
              <a:t>configuration</a:t>
            </a:r>
            <a:r>
              <a:rPr lang="en-CA" dirty="0"/>
              <a:t> </a:t>
            </a:r>
            <a:r>
              <a:rPr lang="en-CA" b="1" dirty="0"/>
              <a:t>file</a:t>
            </a:r>
            <a:r>
              <a:rPr lang="en-CA" dirty="0"/>
              <a:t> which directs a web container to send requests to a dispatcher servlet </a:t>
            </a:r>
          </a:p>
          <a:p>
            <a:pPr lvl="1"/>
            <a:r>
              <a:rPr lang="en-CA" b="1" dirty="0"/>
              <a:t>Controllers</a:t>
            </a:r>
            <a:r>
              <a:rPr lang="en-CA" dirty="0"/>
              <a:t> that execute a business logic and route to relevant Views</a:t>
            </a:r>
          </a:p>
          <a:p>
            <a:pPr lvl="1"/>
            <a:r>
              <a:rPr lang="en-CA" b="1" dirty="0"/>
              <a:t>URL</a:t>
            </a:r>
            <a:r>
              <a:rPr lang="en-CA" dirty="0"/>
              <a:t> mapping that instructs a dispatcher servlet how to map URLs to controllers</a:t>
            </a:r>
          </a:p>
          <a:p>
            <a:pPr lvl="1"/>
            <a:r>
              <a:rPr lang="en-CA" b="1" dirty="0"/>
              <a:t>view resolver </a:t>
            </a:r>
            <a:r>
              <a:rPr lang="en-CA" dirty="0"/>
              <a:t>that watches out which controller has completed and how to get to the view</a:t>
            </a:r>
          </a:p>
          <a:p>
            <a:endParaRPr lang="en-CA" sz="2800" dirty="0"/>
          </a:p>
        </p:txBody>
      </p:sp>
    </p:spTree>
    <p:extLst>
      <p:ext uri="{BB962C8B-B14F-4D97-AF65-F5344CB8AC3E}">
        <p14:creationId xmlns:p14="http://schemas.microsoft.com/office/powerpoint/2010/main" val="3685757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Front Controller</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Front Controller is very important component one which route the all the requests into framework control</a:t>
            </a:r>
          </a:p>
          <a:p>
            <a:pPr lvl="1"/>
            <a:r>
              <a:rPr lang="en-CA" dirty="0"/>
              <a:t>It initialize the framework to cater to the requests.</a:t>
            </a:r>
          </a:p>
          <a:p>
            <a:pPr lvl="1"/>
            <a:r>
              <a:rPr lang="en-CA" dirty="0"/>
              <a:t>Load the map of all URLs and the components responsible to handle the request.</a:t>
            </a:r>
          </a:p>
          <a:p>
            <a:pPr lvl="1"/>
            <a:r>
              <a:rPr lang="en-CA" dirty="0"/>
              <a:t>Prepare the map for the views.</a:t>
            </a:r>
          </a:p>
          <a:p>
            <a:r>
              <a:rPr lang="en-CA" dirty="0"/>
              <a:t>In Spring MVC, </a:t>
            </a:r>
            <a:r>
              <a:rPr lang="en-CA" b="1" dirty="0"/>
              <a:t>Dispatcher Servlet </a:t>
            </a:r>
            <a:r>
              <a:rPr lang="en-CA" dirty="0"/>
              <a:t>is the front controller.</a:t>
            </a:r>
            <a:endParaRPr lang="en-CA" b="1" dirty="0"/>
          </a:p>
        </p:txBody>
      </p:sp>
    </p:spTree>
    <p:extLst>
      <p:ext uri="{BB962C8B-B14F-4D97-AF65-F5344CB8AC3E}">
        <p14:creationId xmlns:p14="http://schemas.microsoft.com/office/powerpoint/2010/main" val="35062957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Flow in MVC</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92500" lnSpcReduction="20000"/>
          </a:bodyPr>
          <a:lstStyle/>
          <a:p>
            <a:r>
              <a:rPr lang="en-CA" dirty="0"/>
              <a:t>Whenever request lands the </a:t>
            </a:r>
            <a:r>
              <a:rPr lang="en-CA" b="1" dirty="0"/>
              <a:t>dispatcher servlet </a:t>
            </a:r>
            <a:r>
              <a:rPr lang="en-CA" dirty="0"/>
              <a:t>consults with </a:t>
            </a:r>
            <a:r>
              <a:rPr lang="en-CA" b="1" dirty="0" err="1"/>
              <a:t>HandlerMapping</a:t>
            </a:r>
            <a:r>
              <a:rPr lang="en-CA" b="1" dirty="0"/>
              <a:t> </a:t>
            </a:r>
            <a:r>
              <a:rPr lang="en-CA" dirty="0"/>
              <a:t>for mapping of URL and have Controller information</a:t>
            </a:r>
          </a:p>
          <a:p>
            <a:r>
              <a:rPr lang="en-CA" dirty="0"/>
              <a:t>Then Dispatcher servlet has information about which is controller need to be invoked</a:t>
            </a:r>
          </a:p>
          <a:p>
            <a:r>
              <a:rPr lang="en-CA" dirty="0"/>
              <a:t>Then that controller will be invoked</a:t>
            </a:r>
          </a:p>
          <a:p>
            <a:r>
              <a:rPr lang="en-CA" b="1" dirty="0"/>
              <a:t>Controller</a:t>
            </a:r>
            <a:r>
              <a:rPr lang="en-CA" dirty="0"/>
              <a:t> can request the model for some information (about some DAO, Service layer or Data in POJO, or data in database using business logic)</a:t>
            </a:r>
          </a:p>
          <a:p>
            <a:r>
              <a:rPr lang="en-CA" dirty="0"/>
              <a:t>once process has been done then dispatcher servlet get the response then dispatcher servlet will get </a:t>
            </a:r>
            <a:r>
              <a:rPr lang="en-CA" b="1" dirty="0"/>
              <a:t>view resolver </a:t>
            </a:r>
            <a:r>
              <a:rPr lang="en-CA" dirty="0"/>
              <a:t>to build the view</a:t>
            </a:r>
          </a:p>
          <a:p>
            <a:r>
              <a:rPr lang="en-CA" dirty="0"/>
              <a:t>view resolver look out what view has being configured it has been JSP, Velocity, XML etc. based this configuration view has been prepared and the information from model i.e. POJO it will be put on the view and response will be send back to browser.</a:t>
            </a:r>
            <a:endParaRPr lang="en-CA" b="1" dirty="0"/>
          </a:p>
        </p:txBody>
      </p:sp>
    </p:spTree>
    <p:extLst>
      <p:ext uri="{BB962C8B-B14F-4D97-AF65-F5344CB8AC3E}">
        <p14:creationId xmlns:p14="http://schemas.microsoft.com/office/powerpoint/2010/main" val="3464254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57EE24C-A031-B94C-9BD5-31A7B3B9D4FB}"/>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pc="-114" dirty="0"/>
              <a:t>Classwork</a:t>
            </a:r>
            <a:endParaRPr lang="en-US" altLang="en-US" dirty="0"/>
          </a:p>
        </p:txBody>
      </p:sp>
      <p:sp>
        <p:nvSpPr>
          <p:cNvPr id="5" name="Rectangle 3">
            <a:extLst>
              <a:ext uri="{FF2B5EF4-FFF2-40B4-BE49-F238E27FC236}">
                <a16:creationId xmlns:a16="http://schemas.microsoft.com/office/drawing/2014/main" id="{E503071D-42FE-B748-A961-38A2336AB462}"/>
              </a:ext>
            </a:extLst>
          </p:cNvPr>
          <p:cNvSpPr txBox="1">
            <a:spLocks noChangeArrowheads="1"/>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3200" b="1" dirty="0"/>
              <a:t>Create an application using Maven, Servlets, JDBC, MySQL database</a:t>
            </a:r>
            <a:endParaRPr lang="en-CA" b="1" dirty="0"/>
          </a:p>
          <a:p>
            <a:r>
              <a:rPr lang="en-CA" sz="3200" dirty="0"/>
              <a:t>Create User table in database with username and password for admin and user as admin/admin, user/user.</a:t>
            </a:r>
          </a:p>
          <a:p>
            <a:r>
              <a:rPr lang="en-CA" sz="3200" dirty="0"/>
              <a:t>Product Table for product name and price</a:t>
            </a:r>
          </a:p>
          <a:p>
            <a:r>
              <a:rPr lang="en-CA" sz="3200" dirty="0"/>
              <a:t>Admin can login and add products to the database.</a:t>
            </a:r>
          </a:p>
          <a:p>
            <a:r>
              <a:rPr lang="en-CA" sz="3200" dirty="0"/>
              <a:t>User can login and see all the products with name and price</a:t>
            </a:r>
          </a:p>
        </p:txBody>
      </p:sp>
    </p:spTree>
    <p:extLst>
      <p:ext uri="{BB962C8B-B14F-4D97-AF65-F5344CB8AC3E}">
        <p14:creationId xmlns:p14="http://schemas.microsoft.com/office/powerpoint/2010/main" val="474840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US" altLang="en-US" dirty="0"/>
              <a:t>References</a:t>
            </a:r>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1800" dirty="0">
                <a:hlinkClick r:id="rId2"/>
              </a:rPr>
              <a:t>https://maven.apache.org/guides/getting-started/maven-in-five-minutes.html</a:t>
            </a:r>
            <a:endParaRPr lang="en-CA" sz="1800" dirty="0"/>
          </a:p>
          <a:p>
            <a:r>
              <a:rPr lang="en-CA" sz="1800" dirty="0">
                <a:hlinkClick r:id="rId3"/>
              </a:rPr>
              <a:t>https://javamagic.wordpress.com/2010/08/27/overview-of-spring/</a:t>
            </a:r>
            <a:r>
              <a:rPr lang="en-CA" sz="1800" dirty="0"/>
              <a:t> </a:t>
            </a:r>
          </a:p>
          <a:p>
            <a:r>
              <a:rPr lang="en-CA" sz="1800" dirty="0">
                <a:hlinkClick r:id="rId4"/>
              </a:rPr>
              <a:t>https://opus.bibliothek.uni-wuerzburg.de/opus4- wuerzburg/frontdoor/deliver/index/docId/4172/file/JavaWebFrameworks.pdf</a:t>
            </a:r>
            <a:r>
              <a:rPr lang="en-CA" sz="1800" dirty="0"/>
              <a:t> </a:t>
            </a:r>
          </a:p>
          <a:p>
            <a:r>
              <a:rPr lang="en-CA" sz="1800" dirty="0">
                <a:hlinkClick r:id="rId5"/>
              </a:rPr>
              <a:t>https://pdfs.semanticscholar.org/presentation/9c42/53b6627aa1fa0b3196c4b7467c3212060168.pdf</a:t>
            </a:r>
            <a:endParaRPr lang="en-CA" sz="1800" dirty="0"/>
          </a:p>
          <a:p>
            <a:r>
              <a:rPr lang="en-CA" sz="1800" dirty="0">
                <a:hlinkClick r:id="rId6"/>
              </a:rPr>
              <a:t>https://www.dineshonjava.com/spring-web-mvc-framework-chapter-38/</a:t>
            </a:r>
            <a:endParaRPr lang="en-CA" sz="1800" dirty="0"/>
          </a:p>
          <a:p>
            <a:r>
              <a:rPr lang="en-CA" sz="1800" dirty="0"/>
              <a:t> </a:t>
            </a:r>
          </a:p>
          <a:p>
            <a:endParaRPr lang="en-CA" sz="1800" dirty="0"/>
          </a:p>
          <a:p>
            <a:endParaRPr lang="en-CA" sz="2400" dirty="0"/>
          </a:p>
          <a:p>
            <a:endParaRPr lang="en-CA" sz="2400" dirty="0"/>
          </a:p>
        </p:txBody>
      </p:sp>
    </p:spTree>
    <p:extLst>
      <p:ext uri="{BB962C8B-B14F-4D97-AF65-F5344CB8AC3E}">
        <p14:creationId xmlns:p14="http://schemas.microsoft.com/office/powerpoint/2010/main" val="3329721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Maven Contd.</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pPr marL="0" indent="0">
              <a:buNone/>
            </a:pPr>
            <a:r>
              <a:rPr lang="en-CA" b="1" u="sng" dirty="0"/>
              <a:t>Creating Maven Project</a:t>
            </a:r>
          </a:p>
          <a:p>
            <a:r>
              <a:rPr lang="en-CA" dirty="0"/>
              <a:t>New Maven Project in eclipse</a:t>
            </a:r>
          </a:p>
          <a:p>
            <a:r>
              <a:rPr lang="en-CA" dirty="0"/>
              <a:t>Click next and find or filter </a:t>
            </a:r>
            <a:r>
              <a:rPr lang="en-CA" b="1" dirty="0"/>
              <a:t>artifact-id</a:t>
            </a:r>
            <a:r>
              <a:rPr lang="en-CA" dirty="0"/>
              <a:t> as </a:t>
            </a:r>
            <a:r>
              <a:rPr lang="en-CA" b="1" dirty="0"/>
              <a:t>maven-</a:t>
            </a:r>
            <a:r>
              <a:rPr lang="en-CA" b="1" dirty="0" err="1"/>
              <a:t>archtype</a:t>
            </a:r>
            <a:r>
              <a:rPr lang="en-CA" b="1" dirty="0"/>
              <a:t>-</a:t>
            </a:r>
            <a:r>
              <a:rPr lang="en-CA" b="1" dirty="0" err="1"/>
              <a:t>webapp</a:t>
            </a:r>
            <a:r>
              <a:rPr lang="en-CA" dirty="0"/>
              <a:t> </a:t>
            </a:r>
          </a:p>
          <a:p>
            <a:r>
              <a:rPr lang="en-CA" dirty="0"/>
              <a:t>Click next, provide Group ID and Artifact ID</a:t>
            </a:r>
          </a:p>
          <a:p>
            <a:pPr lvl="1"/>
            <a:r>
              <a:rPr lang="en-CA" dirty="0"/>
              <a:t>Group ID: To group similar projects</a:t>
            </a:r>
          </a:p>
          <a:p>
            <a:pPr lvl="1"/>
            <a:r>
              <a:rPr lang="en-CA" dirty="0"/>
              <a:t>Artifact ID: Your actual project name</a:t>
            </a:r>
          </a:p>
          <a:p>
            <a:r>
              <a:rPr lang="en-CA" dirty="0"/>
              <a:t>Click Finish</a:t>
            </a:r>
          </a:p>
        </p:txBody>
      </p:sp>
    </p:spTree>
    <p:extLst>
      <p:ext uri="{BB962C8B-B14F-4D97-AF65-F5344CB8AC3E}">
        <p14:creationId xmlns:p14="http://schemas.microsoft.com/office/powerpoint/2010/main" val="2246936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Maven Contd.</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pPr marL="0" indent="0">
              <a:buNone/>
            </a:pPr>
            <a:r>
              <a:rPr lang="en-CA" b="1" u="sng" dirty="0"/>
              <a:t>Creating Maven Project</a:t>
            </a:r>
          </a:p>
          <a:p>
            <a:r>
              <a:rPr lang="en-CA" dirty="0"/>
              <a:t>Now, expand folder structure and create new folder named as </a:t>
            </a:r>
            <a:r>
              <a:rPr lang="en-CA" b="1" dirty="0"/>
              <a:t>java </a:t>
            </a:r>
            <a:r>
              <a:rPr lang="en-CA" dirty="0"/>
              <a:t>under </a:t>
            </a:r>
            <a:r>
              <a:rPr lang="en-CA" b="1" dirty="0" err="1"/>
              <a:t>src</a:t>
            </a:r>
            <a:r>
              <a:rPr lang="en-CA" b="1" dirty="0"/>
              <a:t>/main </a:t>
            </a:r>
            <a:r>
              <a:rPr lang="en-CA" dirty="0"/>
              <a:t>such that we have structure as </a:t>
            </a:r>
            <a:r>
              <a:rPr lang="en-CA" b="1" dirty="0" err="1"/>
              <a:t>src</a:t>
            </a:r>
            <a:r>
              <a:rPr lang="en-CA" b="1" dirty="0"/>
              <a:t>/main/java</a:t>
            </a:r>
          </a:p>
          <a:p>
            <a:r>
              <a:rPr lang="en-CA" dirty="0"/>
              <a:t>Notice </a:t>
            </a:r>
            <a:r>
              <a:rPr lang="en-CA" b="1" dirty="0" err="1"/>
              <a:t>web.xml</a:t>
            </a:r>
            <a:r>
              <a:rPr lang="en-CA" b="1" dirty="0"/>
              <a:t> and </a:t>
            </a:r>
            <a:r>
              <a:rPr lang="en-CA" b="1" dirty="0" err="1"/>
              <a:t>pom.xml</a:t>
            </a:r>
            <a:r>
              <a:rPr lang="en-CA" b="1" dirty="0"/>
              <a:t> </a:t>
            </a:r>
            <a:r>
              <a:rPr lang="en-CA" dirty="0"/>
              <a:t>are already created</a:t>
            </a:r>
          </a:p>
          <a:p>
            <a:endParaRPr lang="en-CA" dirty="0"/>
          </a:p>
          <a:p>
            <a:r>
              <a:rPr lang="en-CA" dirty="0"/>
              <a:t>Right click on project and add new Servlet, change its mapping</a:t>
            </a:r>
          </a:p>
          <a:p>
            <a:r>
              <a:rPr lang="en-CA" dirty="0"/>
              <a:t>How to add JARs to </a:t>
            </a:r>
            <a:r>
              <a:rPr lang="en-CA" dirty="0" err="1"/>
              <a:t>pom.xml</a:t>
            </a:r>
            <a:r>
              <a:rPr lang="en-CA" dirty="0"/>
              <a:t>?</a:t>
            </a:r>
          </a:p>
        </p:txBody>
      </p:sp>
    </p:spTree>
    <p:extLst>
      <p:ext uri="{BB962C8B-B14F-4D97-AF65-F5344CB8AC3E}">
        <p14:creationId xmlns:p14="http://schemas.microsoft.com/office/powerpoint/2010/main" val="1374464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L4#</a:t>
            </a:r>
            <a:br>
              <a:rPr lang="en-US" altLang="en-US" dirty="0"/>
            </a:br>
            <a:r>
              <a:rPr lang="en-US" altLang="en-US" dirty="0"/>
              <a:t>Introduction to Frameworks, Spring Framework, Spring MVC</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4098965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1. Introduction to Frameworks</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158497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What are Application Frameworks?</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Application frameworks are a set of guidelines and specifications that provide platforms, tools, and programming environments for addressing the </a:t>
            </a:r>
            <a:r>
              <a:rPr lang="en-CA" b="1" dirty="0"/>
              <a:t>design, integration, performance, security, and reliability of distributed and multi-tiered applications</a:t>
            </a:r>
            <a:r>
              <a:rPr lang="en-CA" dirty="0"/>
              <a:t>. </a:t>
            </a:r>
          </a:p>
          <a:p>
            <a:r>
              <a:rPr lang="en-CA" dirty="0"/>
              <a:t>Provide us a </a:t>
            </a:r>
            <a:r>
              <a:rPr lang="en-CA" b="1" dirty="0"/>
              <a:t>standards</a:t>
            </a:r>
            <a:r>
              <a:rPr lang="en-CA" dirty="0"/>
              <a:t> to follow</a:t>
            </a:r>
          </a:p>
          <a:p>
            <a:r>
              <a:rPr lang="en-CA" dirty="0"/>
              <a:t>Helps focusing on </a:t>
            </a:r>
            <a:r>
              <a:rPr lang="en-CA" b="1" dirty="0"/>
              <a:t>business logic</a:t>
            </a:r>
          </a:p>
          <a:p>
            <a:r>
              <a:rPr lang="en-CA" dirty="0"/>
              <a:t>Loosely coupled modules</a:t>
            </a:r>
          </a:p>
        </p:txBody>
      </p:sp>
    </p:spTree>
    <p:extLst>
      <p:ext uri="{BB962C8B-B14F-4D97-AF65-F5344CB8AC3E}">
        <p14:creationId xmlns:p14="http://schemas.microsoft.com/office/powerpoint/2010/main" val="3183392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Frameworks can provide:</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Transaction Management</a:t>
            </a:r>
          </a:p>
          <a:p>
            <a:r>
              <a:rPr lang="en-CA" dirty="0"/>
              <a:t>Scalability</a:t>
            </a:r>
          </a:p>
          <a:p>
            <a:r>
              <a:rPr lang="en-CA" dirty="0"/>
              <a:t>Security</a:t>
            </a:r>
          </a:p>
          <a:p>
            <a:r>
              <a:rPr lang="en-CA" dirty="0"/>
              <a:t>State Management </a:t>
            </a:r>
          </a:p>
          <a:p>
            <a:r>
              <a:rPr lang="en-CA" dirty="0"/>
              <a:t>Application Integration Services</a:t>
            </a:r>
          </a:p>
          <a:p>
            <a:r>
              <a:rPr lang="en-CA" dirty="0"/>
              <a:t>Administration Services</a:t>
            </a:r>
          </a:p>
        </p:txBody>
      </p:sp>
    </p:spTree>
    <p:extLst>
      <p:ext uri="{BB962C8B-B14F-4D97-AF65-F5344CB8AC3E}">
        <p14:creationId xmlns:p14="http://schemas.microsoft.com/office/powerpoint/2010/main" val="3757163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609</TotalTime>
  <Words>2007</Words>
  <Application>Microsoft Office PowerPoint</Application>
  <PresentationFormat>Widescreen</PresentationFormat>
  <Paragraphs>262</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Courier New</vt:lpstr>
      <vt:lpstr>Times New Roman</vt:lpstr>
      <vt:lpstr>Office Theme</vt:lpstr>
      <vt:lpstr>L3# Contd.</vt:lpstr>
      <vt:lpstr>JSP forward and include</vt:lpstr>
      <vt:lpstr>Similarly</vt:lpstr>
      <vt:lpstr>Maven Contd.</vt:lpstr>
      <vt:lpstr>Maven Contd.</vt:lpstr>
      <vt:lpstr>L4# Introduction to Frameworks, Spring Framework, Spring MVC</vt:lpstr>
      <vt:lpstr>1. Introduction to Frameworks</vt:lpstr>
      <vt:lpstr>What are Application Frameworks?</vt:lpstr>
      <vt:lpstr>Frameworks can provide:</vt:lpstr>
      <vt:lpstr>Frameworks can provide:</vt:lpstr>
      <vt:lpstr>2. Spring Frameworks</vt:lpstr>
      <vt:lpstr>J2EE vs Spring</vt:lpstr>
      <vt:lpstr>What is the Spring Framework?</vt:lpstr>
      <vt:lpstr>Spring Framework vs others</vt:lpstr>
      <vt:lpstr>Also</vt:lpstr>
      <vt:lpstr>What is the Spring Framework?</vt:lpstr>
      <vt:lpstr>Spring overview</vt:lpstr>
      <vt:lpstr>Spring Core</vt:lpstr>
      <vt:lpstr>Contd.</vt:lpstr>
      <vt:lpstr>Contd.</vt:lpstr>
      <vt:lpstr>Spring Framework: benefits</vt:lpstr>
      <vt:lpstr>Spring Framework: benefits</vt:lpstr>
      <vt:lpstr>Spring Framework: benefits</vt:lpstr>
      <vt:lpstr>IoC: Inversion of Control</vt:lpstr>
      <vt:lpstr>Dependency Injection</vt:lpstr>
      <vt:lpstr>Dependency Injection</vt:lpstr>
      <vt:lpstr>Setter-based DI</vt:lpstr>
      <vt:lpstr>Example of Setter Based Injection</vt:lpstr>
      <vt:lpstr>Constructor-based DI</vt:lpstr>
      <vt:lpstr>PowerPoint Presentation</vt:lpstr>
      <vt:lpstr>3. Spring MVC</vt:lpstr>
      <vt:lpstr>Spring MVC Framework</vt:lpstr>
      <vt:lpstr>Spring MVC Framework</vt:lpstr>
      <vt:lpstr>Front Controller</vt:lpstr>
      <vt:lpstr>Flow in MVC</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Harpreet Singh</dc:creator>
  <cp:lastModifiedBy>Suim Park</cp:lastModifiedBy>
  <cp:revision>6</cp:revision>
  <dcterms:created xsi:type="dcterms:W3CDTF">2018-05-28T03:54:16Z</dcterms:created>
  <dcterms:modified xsi:type="dcterms:W3CDTF">2018-07-08T21:15:02Z</dcterms:modified>
</cp:coreProperties>
</file>