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7982F-66F1-484D-96FA-52802F5BC4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School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ADDA03-13CA-4997-B2D1-8F402C3327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Alexander Jamieson</a:t>
            </a:r>
          </a:p>
          <a:p>
            <a:r>
              <a:rPr lang="en-CA" dirty="0"/>
              <a:t>Brandon Lauer</a:t>
            </a:r>
          </a:p>
          <a:p>
            <a:r>
              <a:rPr lang="en-CA" dirty="0"/>
              <a:t>Jing Wang(Team leader)</a:t>
            </a:r>
          </a:p>
          <a:p>
            <a:r>
              <a:rPr lang="en-CA" dirty="0"/>
              <a:t>Suim Park</a:t>
            </a:r>
          </a:p>
          <a:p>
            <a:r>
              <a:rPr lang="en-CA" dirty="0"/>
              <a:t>Thanh Tung Pham</a:t>
            </a:r>
          </a:p>
        </p:txBody>
      </p:sp>
    </p:spTree>
    <p:extLst>
      <p:ext uri="{BB962C8B-B14F-4D97-AF65-F5344CB8AC3E}">
        <p14:creationId xmlns:p14="http://schemas.microsoft.com/office/powerpoint/2010/main" val="1031167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59C04-FB07-44FD-8E09-06F319DFA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Purpose of the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6933D-2F24-44F2-ADEE-E273823C0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- Help to manage users and books</a:t>
            </a:r>
          </a:p>
          <a:p>
            <a:r>
              <a:rPr lang="en-CA" dirty="0"/>
              <a:t>- Allows teacher to add, modify, and delete users(students) and books</a:t>
            </a:r>
          </a:p>
          <a:p>
            <a:r>
              <a:rPr lang="en-CA" dirty="0"/>
              <a:t>- Allows every user to see the list of books</a:t>
            </a:r>
          </a:p>
          <a:p>
            <a:r>
              <a:rPr lang="en-CA" dirty="0"/>
              <a:t>- Can search books with title or author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79931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DAC7B3AB-B180-43AD-B306-9708C8C8F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574" y="3354557"/>
            <a:ext cx="3288026" cy="30942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2C3FE2-EC58-4966-A373-7351992B8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technologys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B5CB1-2FB7-4974-BC6C-8E9967751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- MVC with Servlets and JSP</a:t>
            </a:r>
          </a:p>
          <a:p>
            <a:r>
              <a:rPr lang="en-CA" dirty="0"/>
              <a:t>- MySQL JDBC</a:t>
            </a:r>
          </a:p>
          <a:p>
            <a:r>
              <a:rPr lang="en-CA" dirty="0"/>
              <a:t>- Database on cloud – gear host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3534AF-50EC-4BA1-8B70-3C4321D21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9802" y="1052734"/>
            <a:ext cx="2631366" cy="525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061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A08D0-AABB-4BBD-AB15-306F442E8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Challenges and 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AEE42-BB8A-47BF-831E-1D363FCD9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- Learn how to fix configuration in various problem situations</a:t>
            </a:r>
          </a:p>
          <a:p>
            <a:r>
              <a:rPr lang="en-CA" dirty="0"/>
              <a:t>- Use same page for the for creating and updating (Student and Book)</a:t>
            </a:r>
          </a:p>
          <a:p>
            <a:r>
              <a:rPr lang="en-CA" dirty="0"/>
              <a:t>- Use one controller for Library - create, edit, delete, update, search actions</a:t>
            </a:r>
          </a:p>
        </p:txBody>
      </p:sp>
    </p:spTree>
    <p:extLst>
      <p:ext uri="{BB962C8B-B14F-4D97-AF65-F5344CB8AC3E}">
        <p14:creationId xmlns:p14="http://schemas.microsoft.com/office/powerpoint/2010/main" val="1021066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25221-BFAE-4D8E-AEBE-1EFCBE9DC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F8493-D261-4CB3-B3B9-E719F7AB9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- Use Spring MVC</a:t>
            </a:r>
          </a:p>
          <a:p>
            <a:r>
              <a:rPr lang="en-CA" dirty="0"/>
              <a:t>- Use Hibernate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772962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72</TotalTime>
  <Words>133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Tw Cen MT</vt:lpstr>
      <vt:lpstr>Tw Cen MT Condensed</vt:lpstr>
      <vt:lpstr>Wingdings 3</vt:lpstr>
      <vt:lpstr>Integral</vt:lpstr>
      <vt:lpstr>School management</vt:lpstr>
      <vt:lpstr>Purpose of the system</vt:lpstr>
      <vt:lpstr>technologys</vt:lpstr>
      <vt:lpstr>Challenges and Learn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management</dc:title>
  <dc:creator>Suim Park</dc:creator>
  <cp:lastModifiedBy>Suim Park</cp:lastModifiedBy>
  <cp:revision>25</cp:revision>
  <dcterms:created xsi:type="dcterms:W3CDTF">2018-07-09T22:17:06Z</dcterms:created>
  <dcterms:modified xsi:type="dcterms:W3CDTF">2018-07-09T23:30:04Z</dcterms:modified>
</cp:coreProperties>
</file>