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76" r:id="rId2"/>
    <p:sldId id="313" r:id="rId3"/>
    <p:sldId id="388" r:id="rId4"/>
    <p:sldId id="387" r:id="rId5"/>
    <p:sldId id="391" r:id="rId6"/>
    <p:sldId id="367" r:id="rId7"/>
    <p:sldId id="389" r:id="rId8"/>
    <p:sldId id="390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76690F-B4A5-E940-BDC3-E9223B661316}">
          <p14:sldIdLst>
            <p14:sldId id="276"/>
            <p14:sldId id="313"/>
            <p14:sldId id="388"/>
            <p14:sldId id="387"/>
            <p14:sldId id="391"/>
            <p14:sldId id="367"/>
            <p14:sldId id="389"/>
            <p14:sldId id="390"/>
            <p14:sldId id="392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B54F8-4FC7-6341-AAAC-D49B3B0D60E0}" v="3279" dt="2018-07-06T13:26:2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4659"/>
  </p:normalViewPr>
  <p:slideViewPr>
    <p:cSldViewPr snapToGrid="0" snapToObjects="1">
      <p:cViewPr varScale="1">
        <p:scale>
          <a:sx n="72" d="100"/>
          <a:sy n="72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preet Singh" userId="b7615e1f-42ac-4400-8034-6ddacde4db85" providerId="ADAL" clId="{D04D987A-6C9E-914C-A89C-99BE283FD43A}"/>
    <pc:docChg chg="undo redo custSel addSld delSld modSld sldOrd modSection">
      <pc:chgData name="Harpreet Singh" userId="b7615e1f-42ac-4400-8034-6ddacde4db85" providerId="ADAL" clId="{D04D987A-6C9E-914C-A89C-99BE283FD43A}" dt="2018-05-30T12:39:19.915" v="1981" actId="20577"/>
      <pc:docMkLst>
        <pc:docMk/>
      </pc:docMkLst>
      <pc:sldChg chg="modSp">
        <pc:chgData name="Harpreet Singh" userId="b7615e1f-42ac-4400-8034-6ddacde4db85" providerId="ADAL" clId="{D04D987A-6C9E-914C-A89C-99BE283FD43A}" dt="2018-05-30T06:25:07.336" v="1736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D04D987A-6C9E-914C-A89C-99BE283FD43A}" dt="2018-05-30T06:25:07.336" v="1736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D04D987A-6C9E-914C-A89C-99BE283FD43A}" dt="2018-05-30T12:39:19.915" v="1981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D04D987A-6C9E-914C-A89C-99BE283FD43A}" dt="2018-05-30T12:39:19.915" v="1981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D04D987A-6C9E-914C-A89C-99BE283FD43A}" dt="2018-05-30T05:18:44.589" v="67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D04D987A-6C9E-914C-A89C-99BE283FD43A}" dt="2018-05-30T04:49:31.647" v="61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D04D987A-6C9E-914C-A89C-99BE283FD43A}" dt="2018-05-30T05:18:44.589" v="67" actId="20577"/>
          <ac:spMkLst>
            <pc:docMk/>
            <pc:sldMk cId="3183392831" sldId="313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78BF5B31-F5B9-B545-A450-EC3B6656E094}"/>
    <pc:docChg chg="undo redo custSel addSld delSld modSld sldOrd modSection">
      <pc:chgData name="Harpreet Singh" userId="b7615e1f-42ac-4400-8034-6ddacde4db85" providerId="ADAL" clId="{78BF5B31-F5B9-B545-A450-EC3B6656E094}" dt="2018-06-01T03:33:33.133" v="1946" actId="20577"/>
      <pc:docMkLst>
        <pc:docMk/>
      </pc:docMkLst>
      <pc:sldChg chg="modSp">
        <pc:chgData name="Harpreet Singh" userId="b7615e1f-42ac-4400-8034-6ddacde4db85" providerId="ADAL" clId="{78BF5B31-F5B9-B545-A450-EC3B6656E094}" dt="2018-06-01T03:31:23.584" v="1943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78BF5B31-F5B9-B545-A450-EC3B6656E094}" dt="2018-06-01T03:31:23.584" v="1943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">
        <pc:chgData name="Harpreet Singh" userId="b7615e1f-42ac-4400-8034-6ddacde4db85" providerId="ADAL" clId="{78BF5B31-F5B9-B545-A450-EC3B6656E094}" dt="2018-06-01T03:33:33.133" v="1946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78BF5B31-F5B9-B545-A450-EC3B6656E094}" dt="2018-06-01T03:33:33.133" v="1946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78BF5B31-F5B9-B545-A450-EC3B6656E094}" dt="2018-06-01T02:19:46.892" v="777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78BF5B31-F5B9-B545-A450-EC3B6656E094}" dt="2018-06-01T01:18:12.400" v="87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78BF5B31-F5B9-B545-A450-EC3B6656E094}" dt="2018-06-01T02:19:46.892" v="777" actId="20577"/>
          <ac:spMkLst>
            <pc:docMk/>
            <pc:sldMk cId="3183392831" sldId="313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14F0020F-ABE5-9F47-919D-3561A6E2023B}"/>
    <pc:docChg chg="undo redo custSel addSld delSld modSld sldOrd modMainMaster delSection">
      <pc:chgData name="Harpreet Singh" userId="b7615e1f-42ac-4400-8034-6ddacde4db85" providerId="ADAL" clId="{14F0020F-ABE5-9F47-919D-3561A6E2023B}" dt="2018-05-29T05:57:12.256" v="4856" actId="20577"/>
      <pc:docMkLst>
        <pc:docMk/>
      </pc:docMkLst>
      <pc:sldChg chg="addSp delSp modSp add mod setBg setClrOvrMap">
        <pc:chgData name="Harpreet Singh" userId="b7615e1f-42ac-4400-8034-6ddacde4db85" providerId="ADAL" clId="{14F0020F-ABE5-9F47-919D-3561A6E2023B}" dt="2018-05-29T05:57:12.256" v="4856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14F0020F-ABE5-9F47-919D-3561A6E2023B}" dt="2018-05-29T05:57:12.256" v="4856" actId="20577"/>
          <ac:spMkLst>
            <pc:docMk/>
            <pc:sldMk cId="4098965065" sldId="276"/>
            <ac:spMk id="5" creationId="{9E336FC6-603B-5E46-AC77-04233F9076FF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2" creationId="{EA67B5B4-3A24-436E-B663-1B2EBFF8A0CD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4" creationId="{987FDF89-C993-41F4-A1B8-DBAFF16008A9}"/>
          </ac:spMkLst>
        </pc:spChg>
        <pc:spChg chg="add del">
          <ac:chgData name="Harpreet Singh" userId="b7615e1f-42ac-4400-8034-6ddacde4db85" providerId="ADAL" clId="{14F0020F-ABE5-9F47-919D-3561A6E2023B}" dt="2018-05-28T04:54:11.626" v="1254" actId="26606"/>
          <ac:spMkLst>
            <pc:docMk/>
            <pc:sldMk cId="4098965065" sldId="276"/>
            <ac:spMk id="76" creationId="{64E585EA-75FD-4025-8270-F66A58A15CDA}"/>
          </ac:spMkLst>
        </pc:spChg>
        <pc:spChg chg="mod">
          <ac:chgData name="Harpreet Singh" userId="b7615e1f-42ac-4400-8034-6ddacde4db85" providerId="ADAL" clId="{14F0020F-ABE5-9F47-919D-3561A6E2023B}" dt="2018-05-28T04:56:21.987" v="1268" actId="1076"/>
          <ac:spMkLst>
            <pc:docMk/>
            <pc:sldMk cId="4098965065" sldId="276"/>
            <ac:spMk id="7171" creationId="{E16CF449-61F7-2749-8F1D-F28D24304EC3}"/>
          </ac:spMkLst>
        </pc:spChg>
      </pc:sldChg>
      <pc:sldChg chg="modSp add">
        <pc:chgData name="Harpreet Singh" userId="b7615e1f-42ac-4400-8034-6ddacde4db85" providerId="ADAL" clId="{14F0020F-ABE5-9F47-919D-3561A6E2023B}" dt="2018-05-28T05:39:03.399" v="1757" actId="404"/>
        <pc:sldMkLst>
          <pc:docMk/>
          <pc:sldMk cId="3329721271" sldId="289"/>
        </pc:sldMkLst>
        <pc:spChg chg="mod">
          <ac:chgData name="Harpreet Singh" userId="b7615e1f-42ac-4400-8034-6ddacde4db85" providerId="ADAL" clId="{14F0020F-ABE5-9F47-919D-3561A6E2023B}" dt="2018-05-28T05:37:41.857" v="1711" actId="20577"/>
          <ac:spMkLst>
            <pc:docMk/>
            <pc:sldMk cId="3329721271" sldId="289"/>
            <ac:spMk id="19458" creationId="{8A1DA425-E527-C149-B644-CAFF17856CEE}"/>
          </ac:spMkLst>
        </pc:spChg>
        <pc:spChg chg="mod">
          <ac:chgData name="Harpreet Singh" userId="b7615e1f-42ac-4400-8034-6ddacde4db85" providerId="ADAL" clId="{14F0020F-ABE5-9F47-919D-3561A6E2023B}" dt="2018-05-28T05:39:03.399" v="1757" actId="404"/>
          <ac:spMkLst>
            <pc:docMk/>
            <pc:sldMk cId="3329721271" sldId="289"/>
            <ac:spMk id="19459" creationId="{BD6DB74B-4945-0C43-9B17-DFAC8522F49D}"/>
          </ac:spMkLst>
        </pc:spChg>
      </pc:sldChg>
      <pc:sldChg chg="add">
        <pc:chgData name="Harpreet Singh" userId="b7615e1f-42ac-4400-8034-6ddacde4db85" providerId="ADAL" clId="{14F0020F-ABE5-9F47-919D-3561A6E2023B}" dt="2018-05-29T05:44:31.463" v="4393" actId="20577"/>
        <pc:sldMkLst>
          <pc:docMk/>
          <pc:sldMk cId="3183392831" sldId="313"/>
        </pc:sldMkLst>
      </pc:sldChg>
    </pc:docChg>
  </pc:docChgLst>
  <pc:docChgLst>
    <pc:chgData name="Harpreet Singh" userId="b7615e1f-42ac-4400-8034-6ddacde4db85" providerId="ADAL" clId="{C43B54F8-4FC7-6341-AAAC-D49B3B0D60E0}"/>
    <pc:docChg chg="undo redo custSel addSld delSld modSld sldOrd modSection">
      <pc:chgData name="Harpreet Singh" userId="b7615e1f-42ac-4400-8034-6ddacde4db85" providerId="ADAL" clId="{C43B54F8-4FC7-6341-AAAC-D49B3B0D60E0}" dt="2018-07-06T13:26:20.794" v="3263" actId="20577"/>
      <pc:docMkLst>
        <pc:docMk/>
      </pc:docMkLst>
      <pc:sldChg chg="add del">
        <pc:chgData name="Harpreet Singh" userId="b7615e1f-42ac-4400-8034-6ddacde4db85" providerId="ADAL" clId="{C43B54F8-4FC7-6341-AAAC-D49B3B0D60E0}" dt="2018-07-06T05:33:02.818" v="2494" actId="2696"/>
        <pc:sldMkLst>
          <pc:docMk/>
          <pc:sldMk cId="4257575233" sldId="257"/>
        </pc:sldMkLst>
      </pc:sldChg>
      <pc:sldChg chg="add del">
        <pc:chgData name="Harpreet Singh" userId="b7615e1f-42ac-4400-8034-6ddacde4db85" providerId="ADAL" clId="{C43B54F8-4FC7-6341-AAAC-D49B3B0D60E0}" dt="2018-07-06T05:33:02.854" v="2497" actId="2696"/>
        <pc:sldMkLst>
          <pc:docMk/>
          <pc:sldMk cId="940287257" sldId="260"/>
        </pc:sldMkLst>
      </pc:sldChg>
      <pc:sldChg chg="modSp">
        <pc:chgData name="Harpreet Singh" userId="b7615e1f-42ac-4400-8034-6ddacde4db85" providerId="ADAL" clId="{C43B54F8-4FC7-6341-AAAC-D49B3B0D60E0}" dt="2018-07-06T02:05:42.502" v="10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C43B54F8-4FC7-6341-AAAC-D49B3B0D60E0}" dt="2018-07-06T02:05:42.502" v="10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add del">
        <pc:chgData name="Harpreet Singh" userId="b7615e1f-42ac-4400-8034-6ddacde4db85" providerId="ADAL" clId="{C43B54F8-4FC7-6341-AAAC-D49B3B0D60E0}" dt="2018-07-06T05:33:02.830" v="2495" actId="2696"/>
        <pc:sldMkLst>
          <pc:docMk/>
          <pc:sldMk cId="4158953987" sldId="277"/>
        </pc:sldMkLst>
      </pc:sldChg>
      <pc:sldChg chg="add del">
        <pc:chgData name="Harpreet Singh" userId="b7615e1f-42ac-4400-8034-6ddacde4db85" providerId="ADAL" clId="{C43B54F8-4FC7-6341-AAAC-D49B3B0D60E0}" dt="2018-07-06T05:33:02.870" v="2498" actId="2696"/>
        <pc:sldMkLst>
          <pc:docMk/>
          <pc:sldMk cId="1949612087" sldId="279"/>
        </pc:sldMkLst>
      </pc:sldChg>
      <pc:sldChg chg="del">
        <pc:chgData name="Harpreet Singh" userId="b7615e1f-42ac-4400-8034-6ddacde4db85" providerId="ADAL" clId="{C43B54F8-4FC7-6341-AAAC-D49B3B0D60E0}" dt="2018-07-06T05:33:02.896" v="2500" actId="2696"/>
        <pc:sldMkLst>
          <pc:docMk/>
          <pc:sldMk cId="1300837941" sldId="280"/>
        </pc:sldMkLst>
      </pc:sldChg>
      <pc:sldChg chg="modSp">
        <pc:chgData name="Harpreet Singh" userId="b7615e1f-42ac-4400-8034-6ddacde4db85" providerId="ADAL" clId="{C43B54F8-4FC7-6341-AAAC-D49B3B0D60E0}" dt="2018-07-06T13:23:52.433" v="3242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C43B54F8-4FC7-6341-AAAC-D49B3B0D60E0}" dt="2018-07-06T13:23:52.433" v="3242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C43B54F8-4FC7-6341-AAAC-D49B3B0D60E0}" dt="2018-07-06T03:00:50.448" v="190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C43B54F8-4FC7-6341-AAAC-D49B3B0D60E0}" dt="2018-07-06T02:07:33.253" v="25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3:00:50.448" v="190" actId="20577"/>
          <ac:spMkLst>
            <pc:docMk/>
            <pc:sldMk cId="3183392831" sldId="313"/>
            <ac:spMk id="19459" creationId="{BD6DB74B-4945-0C43-9B17-DFAC8522F49D}"/>
          </ac:spMkLst>
        </pc:spChg>
      </pc:sldChg>
      <pc:sldChg chg="add del">
        <pc:chgData name="Harpreet Singh" userId="b7615e1f-42ac-4400-8034-6ddacde4db85" providerId="ADAL" clId="{C43B54F8-4FC7-6341-AAAC-D49B3B0D60E0}" dt="2018-07-06T03:04:08.996" v="491" actId="2696"/>
        <pc:sldMkLst>
          <pc:docMk/>
          <pc:sldMk cId="3685757680" sldId="353"/>
        </pc:sldMkLst>
      </pc:sldChg>
      <pc:sldChg chg="add del">
        <pc:chgData name="Harpreet Singh" userId="b7615e1f-42ac-4400-8034-6ddacde4db85" providerId="ADAL" clId="{C43B54F8-4FC7-6341-AAAC-D49B3B0D60E0}" dt="2018-07-06T03:04:09.012" v="492" actId="2696"/>
        <pc:sldMkLst>
          <pc:docMk/>
          <pc:sldMk cId="3506295764" sldId="364"/>
        </pc:sldMkLst>
      </pc:sldChg>
      <pc:sldChg chg="add del">
        <pc:chgData name="Harpreet Singh" userId="b7615e1f-42ac-4400-8034-6ddacde4db85" providerId="ADAL" clId="{C43B54F8-4FC7-6341-AAAC-D49B3B0D60E0}" dt="2018-07-06T03:04:09.026" v="493" actId="2696"/>
        <pc:sldMkLst>
          <pc:docMk/>
          <pc:sldMk cId="3464254624" sldId="365"/>
        </pc:sldMkLst>
      </pc:sldChg>
      <pc:sldChg chg="modSp ord">
        <pc:chgData name="Harpreet Singh" userId="b7615e1f-42ac-4400-8034-6ddacde4db85" providerId="ADAL" clId="{C43B54F8-4FC7-6341-AAAC-D49B3B0D60E0}" dt="2018-07-06T03:18:55.249" v="1082" actId="11"/>
        <pc:sldMkLst>
          <pc:docMk/>
          <pc:sldMk cId="183155332" sldId="367"/>
        </pc:sldMkLst>
        <pc:spChg chg="mod">
          <ac:chgData name="Harpreet Singh" userId="b7615e1f-42ac-4400-8034-6ddacde4db85" providerId="ADAL" clId="{C43B54F8-4FC7-6341-AAAC-D49B3B0D60E0}" dt="2018-07-06T02:07:38.980" v="32" actId="20577"/>
          <ac:spMkLst>
            <pc:docMk/>
            <pc:sldMk cId="183155332" sldId="367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3:18:55.249" v="1082" actId="11"/>
          <ac:spMkLst>
            <pc:docMk/>
            <pc:sldMk cId="183155332" sldId="367"/>
            <ac:spMk id="19459" creationId="{BD6DB74B-4945-0C43-9B17-DFAC8522F49D}"/>
          </ac:spMkLst>
        </pc:spChg>
      </pc:sldChg>
      <pc:sldChg chg="add del">
        <pc:chgData name="Harpreet Singh" userId="b7615e1f-42ac-4400-8034-6ddacde4db85" providerId="ADAL" clId="{C43B54F8-4FC7-6341-AAAC-D49B3B0D60E0}" dt="2018-07-06T03:04:08.878" v="483" actId="2696"/>
        <pc:sldMkLst>
          <pc:docMk/>
          <pc:sldMk cId="4269272899" sldId="368"/>
        </pc:sldMkLst>
      </pc:sldChg>
      <pc:sldChg chg="add del">
        <pc:chgData name="Harpreet Singh" userId="b7615e1f-42ac-4400-8034-6ddacde4db85" providerId="ADAL" clId="{C43B54F8-4FC7-6341-AAAC-D49B3B0D60E0}" dt="2018-07-06T03:04:08.864" v="482" actId="2696"/>
        <pc:sldMkLst>
          <pc:docMk/>
          <pc:sldMk cId="3324310624" sldId="369"/>
        </pc:sldMkLst>
      </pc:sldChg>
      <pc:sldChg chg="add del">
        <pc:chgData name="Harpreet Singh" userId="b7615e1f-42ac-4400-8034-6ddacde4db85" providerId="ADAL" clId="{C43B54F8-4FC7-6341-AAAC-D49B3B0D60E0}" dt="2018-07-06T03:04:08.901" v="484" actId="2696"/>
        <pc:sldMkLst>
          <pc:docMk/>
          <pc:sldMk cId="1462540207" sldId="370"/>
        </pc:sldMkLst>
      </pc:sldChg>
      <pc:sldChg chg="add del">
        <pc:chgData name="Harpreet Singh" userId="b7615e1f-42ac-4400-8034-6ddacde4db85" providerId="ADAL" clId="{C43B54F8-4FC7-6341-AAAC-D49B3B0D60E0}" dt="2018-07-06T03:04:08.925" v="485" actId="2696"/>
        <pc:sldMkLst>
          <pc:docMk/>
          <pc:sldMk cId="2128856272" sldId="371"/>
        </pc:sldMkLst>
      </pc:sldChg>
      <pc:sldChg chg="add del">
        <pc:chgData name="Harpreet Singh" userId="b7615e1f-42ac-4400-8034-6ddacde4db85" providerId="ADAL" clId="{C43B54F8-4FC7-6341-AAAC-D49B3B0D60E0}" dt="2018-07-06T03:04:08.951" v="487" actId="2696"/>
        <pc:sldMkLst>
          <pc:docMk/>
          <pc:sldMk cId="205423805" sldId="372"/>
        </pc:sldMkLst>
      </pc:sldChg>
      <pc:sldChg chg="add del">
        <pc:chgData name="Harpreet Singh" userId="b7615e1f-42ac-4400-8034-6ddacde4db85" providerId="ADAL" clId="{C43B54F8-4FC7-6341-AAAC-D49B3B0D60E0}" dt="2018-07-06T03:04:08.961" v="488" actId="2696"/>
        <pc:sldMkLst>
          <pc:docMk/>
          <pc:sldMk cId="1405571138" sldId="373"/>
        </pc:sldMkLst>
      </pc:sldChg>
      <pc:sldChg chg="add del">
        <pc:chgData name="Harpreet Singh" userId="b7615e1f-42ac-4400-8034-6ddacde4db85" providerId="ADAL" clId="{C43B54F8-4FC7-6341-AAAC-D49B3B0D60E0}" dt="2018-07-06T03:04:08.970" v="489" actId="2696"/>
        <pc:sldMkLst>
          <pc:docMk/>
          <pc:sldMk cId="3536062242" sldId="374"/>
        </pc:sldMkLst>
      </pc:sldChg>
      <pc:sldChg chg="add del">
        <pc:chgData name="Harpreet Singh" userId="b7615e1f-42ac-4400-8034-6ddacde4db85" providerId="ADAL" clId="{C43B54F8-4FC7-6341-AAAC-D49B3B0D60E0}" dt="2018-07-06T03:04:08.984" v="490" actId="2696"/>
        <pc:sldMkLst>
          <pc:docMk/>
          <pc:sldMk cId="973651305" sldId="375"/>
        </pc:sldMkLst>
      </pc:sldChg>
      <pc:sldChg chg="add del">
        <pc:chgData name="Harpreet Singh" userId="b7615e1f-42ac-4400-8034-6ddacde4db85" providerId="ADAL" clId="{C43B54F8-4FC7-6341-AAAC-D49B3B0D60E0}" dt="2018-07-06T03:04:09.040" v="494" actId="2696"/>
        <pc:sldMkLst>
          <pc:docMk/>
          <pc:sldMk cId="1637237401" sldId="376"/>
        </pc:sldMkLst>
      </pc:sldChg>
      <pc:sldChg chg="add del">
        <pc:chgData name="Harpreet Singh" userId="b7615e1f-42ac-4400-8034-6ddacde4db85" providerId="ADAL" clId="{C43B54F8-4FC7-6341-AAAC-D49B3B0D60E0}" dt="2018-07-06T03:04:09.053" v="495" actId="2696"/>
        <pc:sldMkLst>
          <pc:docMk/>
          <pc:sldMk cId="2367372601" sldId="377"/>
        </pc:sldMkLst>
      </pc:sldChg>
      <pc:sldChg chg="add del">
        <pc:chgData name="Harpreet Singh" userId="b7615e1f-42ac-4400-8034-6ddacde4db85" providerId="ADAL" clId="{C43B54F8-4FC7-6341-AAAC-D49B3B0D60E0}" dt="2018-07-06T03:04:09.066" v="496" actId="2696"/>
        <pc:sldMkLst>
          <pc:docMk/>
          <pc:sldMk cId="1700320081" sldId="378"/>
        </pc:sldMkLst>
      </pc:sldChg>
      <pc:sldChg chg="add del">
        <pc:chgData name="Harpreet Singh" userId="b7615e1f-42ac-4400-8034-6ddacde4db85" providerId="ADAL" clId="{C43B54F8-4FC7-6341-AAAC-D49B3B0D60E0}" dt="2018-07-06T03:04:09.080" v="497" actId="2696"/>
        <pc:sldMkLst>
          <pc:docMk/>
          <pc:sldMk cId="654477866" sldId="379"/>
        </pc:sldMkLst>
      </pc:sldChg>
      <pc:sldChg chg="add del">
        <pc:chgData name="Harpreet Singh" userId="b7615e1f-42ac-4400-8034-6ddacde4db85" providerId="ADAL" clId="{C43B54F8-4FC7-6341-AAAC-D49B3B0D60E0}" dt="2018-07-06T03:04:09.090" v="498" actId="2696"/>
        <pc:sldMkLst>
          <pc:docMk/>
          <pc:sldMk cId="758344532" sldId="380"/>
        </pc:sldMkLst>
      </pc:sldChg>
      <pc:sldChg chg="add del">
        <pc:chgData name="Harpreet Singh" userId="b7615e1f-42ac-4400-8034-6ddacde4db85" providerId="ADAL" clId="{C43B54F8-4FC7-6341-AAAC-D49B3B0D60E0}" dt="2018-07-06T05:33:02.840" v="2496" actId="2696"/>
        <pc:sldMkLst>
          <pc:docMk/>
          <pc:sldMk cId="3231610120" sldId="381"/>
        </pc:sldMkLst>
      </pc:sldChg>
      <pc:sldChg chg="add del">
        <pc:chgData name="Harpreet Singh" userId="b7615e1f-42ac-4400-8034-6ddacde4db85" providerId="ADAL" clId="{C43B54F8-4FC7-6341-AAAC-D49B3B0D60E0}" dt="2018-07-06T05:33:02.810" v="2493" actId="2696"/>
        <pc:sldMkLst>
          <pc:docMk/>
          <pc:sldMk cId="2888498590" sldId="382"/>
        </pc:sldMkLst>
      </pc:sldChg>
      <pc:sldChg chg="del">
        <pc:chgData name="Harpreet Singh" userId="b7615e1f-42ac-4400-8034-6ddacde4db85" providerId="ADAL" clId="{C43B54F8-4FC7-6341-AAAC-D49B3B0D60E0}" dt="2018-07-06T05:33:02.883" v="2499" actId="2696"/>
        <pc:sldMkLst>
          <pc:docMk/>
          <pc:sldMk cId="1994076735" sldId="383"/>
        </pc:sldMkLst>
      </pc:sldChg>
      <pc:sldChg chg="del">
        <pc:chgData name="Harpreet Singh" userId="b7615e1f-42ac-4400-8034-6ddacde4db85" providerId="ADAL" clId="{C43B54F8-4FC7-6341-AAAC-D49B3B0D60E0}" dt="2018-07-06T05:33:02.915" v="2501" actId="2696"/>
        <pc:sldMkLst>
          <pc:docMk/>
          <pc:sldMk cId="4285913954" sldId="384"/>
        </pc:sldMkLst>
      </pc:sldChg>
      <pc:sldChg chg="del">
        <pc:chgData name="Harpreet Singh" userId="b7615e1f-42ac-4400-8034-6ddacde4db85" providerId="ADAL" clId="{C43B54F8-4FC7-6341-AAAC-D49B3B0D60E0}" dt="2018-07-06T02:44:53.554" v="45" actId="2696"/>
        <pc:sldMkLst>
          <pc:docMk/>
          <pc:sldMk cId="2925566009" sldId="385"/>
        </pc:sldMkLst>
      </pc:sldChg>
      <pc:sldChg chg="add del">
        <pc:chgData name="Harpreet Singh" userId="b7615e1f-42ac-4400-8034-6ddacde4db85" providerId="ADAL" clId="{C43B54F8-4FC7-6341-AAAC-D49B3B0D60E0}" dt="2018-07-06T03:04:08.938" v="486" actId="2696"/>
        <pc:sldMkLst>
          <pc:docMk/>
          <pc:sldMk cId="2489663533" sldId="386"/>
        </pc:sldMkLst>
      </pc:sldChg>
      <pc:sldChg chg="modSp add">
        <pc:chgData name="Harpreet Singh" userId="b7615e1f-42ac-4400-8034-6ddacde4db85" providerId="ADAL" clId="{C43B54F8-4FC7-6341-AAAC-D49B3B0D60E0}" dt="2018-07-06T04:07:04.510" v="1158" actId="20577"/>
        <pc:sldMkLst>
          <pc:docMk/>
          <pc:sldMk cId="2822654194" sldId="387"/>
        </pc:sldMkLst>
        <pc:spChg chg="mod">
          <ac:chgData name="Harpreet Singh" userId="b7615e1f-42ac-4400-8034-6ddacde4db85" providerId="ADAL" clId="{C43B54F8-4FC7-6341-AAAC-D49B3B0D60E0}" dt="2018-07-06T02:08:31.281" v="44" actId="20577"/>
          <ac:spMkLst>
            <pc:docMk/>
            <pc:sldMk cId="2822654194" sldId="387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4:07:04.510" v="1158" actId="20577"/>
          <ac:spMkLst>
            <pc:docMk/>
            <pc:sldMk cId="2822654194" sldId="387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3:19:08.075" v="1086" actId="20577"/>
        <pc:sldMkLst>
          <pc:docMk/>
          <pc:sldMk cId="1971572566" sldId="388"/>
        </pc:sldMkLst>
        <pc:spChg chg="mod">
          <ac:chgData name="Harpreet Singh" userId="b7615e1f-42ac-4400-8034-6ddacde4db85" providerId="ADAL" clId="{C43B54F8-4FC7-6341-AAAC-D49B3B0D60E0}" dt="2018-07-06T03:19:08.075" v="1086" actId="20577"/>
          <ac:spMkLst>
            <pc:docMk/>
            <pc:sldMk cId="1971572566" sldId="388"/>
            <ac:spMk id="19459" creationId="{BD6DB74B-4945-0C43-9B17-DFAC8522F49D}"/>
          </ac:spMkLst>
        </pc:spChg>
      </pc:sldChg>
      <pc:sldChg chg="addSp delSp modSp add">
        <pc:chgData name="Harpreet Singh" userId="b7615e1f-42ac-4400-8034-6ddacde4db85" providerId="ADAL" clId="{C43B54F8-4FC7-6341-AAAC-D49B3B0D60E0}" dt="2018-07-06T03:06:53.037" v="762" actId="14"/>
        <pc:sldMkLst>
          <pc:docMk/>
          <pc:sldMk cId="398646276" sldId="389"/>
        </pc:sldMkLst>
        <pc:spChg chg="add del mod">
          <ac:chgData name="Harpreet Singh" userId="b7615e1f-42ac-4400-8034-6ddacde4db85" providerId="ADAL" clId="{C43B54F8-4FC7-6341-AAAC-D49B3B0D60E0}" dt="2018-07-06T03:04:48.647" v="501" actId="767"/>
          <ac:spMkLst>
            <pc:docMk/>
            <pc:sldMk cId="398646276" sldId="389"/>
            <ac:spMk id="2" creationId="{E2401652-CF6F-4E47-8F51-49912B916C06}"/>
          </ac:spMkLst>
        </pc:spChg>
        <pc:spChg chg="mod">
          <ac:chgData name="Harpreet Singh" userId="b7615e1f-42ac-4400-8034-6ddacde4db85" providerId="ADAL" clId="{C43B54F8-4FC7-6341-AAAC-D49B3B0D60E0}" dt="2018-07-06T03:03:25.715" v="425" actId="20577"/>
          <ac:spMkLst>
            <pc:docMk/>
            <pc:sldMk cId="398646276" sldId="389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3:06:53.037" v="762" actId="14"/>
          <ac:spMkLst>
            <pc:docMk/>
            <pc:sldMk cId="398646276" sldId="389"/>
            <ac:spMk id="19459" creationId="{BD6DB74B-4945-0C43-9B17-DFAC8522F49D}"/>
          </ac:spMkLst>
        </pc:spChg>
      </pc:sldChg>
      <pc:sldChg chg="addSp delSp modSp add">
        <pc:chgData name="Harpreet Singh" userId="b7615e1f-42ac-4400-8034-6ddacde4db85" providerId="ADAL" clId="{C43B54F8-4FC7-6341-AAAC-D49B3B0D60E0}" dt="2018-07-06T04:25:44.038" v="1444" actId="1076"/>
        <pc:sldMkLst>
          <pc:docMk/>
          <pc:sldMk cId="3213786726" sldId="390"/>
        </pc:sldMkLst>
        <pc:spChg chg="add del mod">
          <ac:chgData name="Harpreet Singh" userId="b7615e1f-42ac-4400-8034-6ddacde4db85" providerId="ADAL" clId="{C43B54F8-4FC7-6341-AAAC-D49B3B0D60E0}" dt="2018-07-06T04:11:06.023" v="1189" actId="478"/>
          <ac:spMkLst>
            <pc:docMk/>
            <pc:sldMk cId="3213786726" sldId="390"/>
            <ac:spMk id="4" creationId="{925BBF50-F738-9142-B078-6F965BEFD718}"/>
          </ac:spMkLst>
        </pc:spChg>
        <pc:spChg chg="add mod">
          <ac:chgData name="Harpreet Singh" userId="b7615e1f-42ac-4400-8034-6ddacde4db85" providerId="ADAL" clId="{C43B54F8-4FC7-6341-AAAC-D49B3B0D60E0}" dt="2018-07-06T04:25:44.038" v="1444" actId="1076"/>
          <ac:spMkLst>
            <pc:docMk/>
            <pc:sldMk cId="3213786726" sldId="390"/>
            <ac:spMk id="5" creationId="{50B7303D-8799-274C-8CDF-49BF77580DA1}"/>
          </ac:spMkLst>
        </pc:spChg>
        <pc:spChg chg="mod">
          <ac:chgData name="Harpreet Singh" userId="b7615e1f-42ac-4400-8034-6ddacde4db85" providerId="ADAL" clId="{C43B54F8-4FC7-6341-AAAC-D49B3B0D60E0}" dt="2018-07-06T04:11:47.611" v="1197" actId="313"/>
          <ac:spMkLst>
            <pc:docMk/>
            <pc:sldMk cId="3213786726" sldId="390"/>
            <ac:spMk id="19458" creationId="{8A1DA425-E527-C149-B644-CAFF17856CEE}"/>
          </ac:spMkLst>
        </pc:spChg>
        <pc:spChg chg="del">
          <ac:chgData name="Harpreet Singh" userId="b7615e1f-42ac-4400-8034-6ddacde4db85" providerId="ADAL" clId="{C43B54F8-4FC7-6341-AAAC-D49B3B0D60E0}" dt="2018-07-06T04:11:04.500" v="1188" actId="478"/>
          <ac:spMkLst>
            <pc:docMk/>
            <pc:sldMk cId="3213786726" sldId="390"/>
            <ac:spMk id="19459" creationId="{BD6DB74B-4945-0C43-9B17-DFAC8522F49D}"/>
          </ac:spMkLst>
        </pc:spChg>
        <pc:picChg chg="add mod">
          <ac:chgData name="Harpreet Singh" userId="b7615e1f-42ac-4400-8034-6ddacde4db85" providerId="ADAL" clId="{C43B54F8-4FC7-6341-AAAC-D49B3B0D60E0}" dt="2018-07-06T04:25:09.517" v="1431" actId="962"/>
          <ac:picMkLst>
            <pc:docMk/>
            <pc:sldMk cId="3213786726" sldId="390"/>
            <ac:picMk id="2" creationId="{63AB764E-F987-894A-BF1A-B7AB9CEB80F4}"/>
          </ac:picMkLst>
        </pc:picChg>
      </pc:sldChg>
      <pc:sldChg chg="modSp add">
        <pc:chgData name="Harpreet Singh" userId="b7615e1f-42ac-4400-8034-6ddacde4db85" providerId="ADAL" clId="{C43B54F8-4FC7-6341-AAAC-D49B3B0D60E0}" dt="2018-07-06T03:17:20.201" v="1028" actId="403"/>
        <pc:sldMkLst>
          <pc:docMk/>
          <pc:sldMk cId="3259420078" sldId="391"/>
        </pc:sldMkLst>
        <pc:spChg chg="mod">
          <ac:chgData name="Harpreet Singh" userId="b7615e1f-42ac-4400-8034-6ddacde4db85" providerId="ADAL" clId="{C43B54F8-4FC7-6341-AAAC-D49B3B0D60E0}" dt="2018-07-06T03:17:20.201" v="1028" actId="403"/>
          <ac:spMkLst>
            <pc:docMk/>
            <pc:sldMk cId="3259420078" sldId="391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4:16:51.219" v="1334" actId="20577"/>
        <pc:sldMkLst>
          <pc:docMk/>
          <pc:sldMk cId="1737619017" sldId="392"/>
        </pc:sldMkLst>
        <pc:spChg chg="mod">
          <ac:chgData name="Harpreet Singh" userId="b7615e1f-42ac-4400-8034-6ddacde4db85" providerId="ADAL" clId="{C43B54F8-4FC7-6341-AAAC-D49B3B0D60E0}" dt="2018-07-06T04:14:44.098" v="1287" actId="20577"/>
          <ac:spMkLst>
            <pc:docMk/>
            <pc:sldMk cId="1737619017" sldId="392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4:16:51.219" v="1334" actId="20577"/>
          <ac:spMkLst>
            <pc:docMk/>
            <pc:sldMk cId="1737619017" sldId="392"/>
            <ac:spMk id="19459" creationId="{BD6DB74B-4945-0C43-9B17-DFAC8522F49D}"/>
          </ac:spMkLst>
        </pc:spChg>
      </pc:sldChg>
      <pc:sldChg chg="add del">
        <pc:chgData name="Harpreet Singh" userId="b7615e1f-42ac-4400-8034-6ddacde4db85" providerId="ADAL" clId="{C43B54F8-4FC7-6341-AAAC-D49B3B0D60E0}" dt="2018-07-06T04:12:53.973" v="1231" actId="2696"/>
        <pc:sldMkLst>
          <pc:docMk/>
          <pc:sldMk cId="945265842" sldId="393"/>
        </pc:sldMkLst>
      </pc:sldChg>
      <pc:sldChg chg="add del">
        <pc:chgData name="Harpreet Singh" userId="b7615e1f-42ac-4400-8034-6ddacde4db85" providerId="ADAL" clId="{C43B54F8-4FC7-6341-AAAC-D49B3B0D60E0}" dt="2018-07-06T04:10:55.447" v="1186"/>
        <pc:sldMkLst>
          <pc:docMk/>
          <pc:sldMk cId="956982857" sldId="393"/>
        </pc:sldMkLst>
      </pc:sldChg>
      <pc:sldChg chg="modSp add">
        <pc:chgData name="Harpreet Singh" userId="b7615e1f-42ac-4400-8034-6ddacde4db85" providerId="ADAL" clId="{C43B54F8-4FC7-6341-AAAC-D49B3B0D60E0}" dt="2018-07-06T04:19:32.413" v="1418" actId="20577"/>
        <pc:sldMkLst>
          <pc:docMk/>
          <pc:sldMk cId="1013225454" sldId="394"/>
        </pc:sldMkLst>
        <pc:spChg chg="mod">
          <ac:chgData name="Harpreet Singh" userId="b7615e1f-42ac-4400-8034-6ddacde4db85" providerId="ADAL" clId="{C43B54F8-4FC7-6341-AAAC-D49B3B0D60E0}" dt="2018-07-06T04:14:47.479" v="1288"/>
          <ac:spMkLst>
            <pc:docMk/>
            <pc:sldMk cId="1013225454" sldId="394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4:19:32.413" v="1418" actId="20577"/>
          <ac:spMkLst>
            <pc:docMk/>
            <pc:sldMk cId="1013225454" sldId="394"/>
            <ac:spMk id="19459" creationId="{BD6DB74B-4945-0C43-9B17-DFAC8522F49D}"/>
          </ac:spMkLst>
        </pc:spChg>
      </pc:sldChg>
      <pc:sldChg chg="add del">
        <pc:chgData name="Harpreet Singh" userId="b7615e1f-42ac-4400-8034-6ddacde4db85" providerId="ADAL" clId="{C43B54F8-4FC7-6341-AAAC-D49B3B0D60E0}" dt="2018-07-06T04:13:33.205" v="1243"/>
        <pc:sldMkLst>
          <pc:docMk/>
          <pc:sldMk cId="1289329840" sldId="395"/>
        </pc:sldMkLst>
      </pc:sldChg>
      <pc:sldChg chg="modSp add">
        <pc:chgData name="Harpreet Singh" userId="b7615e1f-42ac-4400-8034-6ddacde4db85" providerId="ADAL" clId="{C43B54F8-4FC7-6341-AAAC-D49B3B0D60E0}" dt="2018-07-06T04:19:27.194" v="1417" actId="20577"/>
        <pc:sldMkLst>
          <pc:docMk/>
          <pc:sldMk cId="3060355205" sldId="395"/>
        </pc:sldMkLst>
        <pc:spChg chg="mod">
          <ac:chgData name="Harpreet Singh" userId="b7615e1f-42ac-4400-8034-6ddacde4db85" providerId="ADAL" clId="{C43B54F8-4FC7-6341-AAAC-D49B3B0D60E0}" dt="2018-07-06T04:19:27.194" v="1417" actId="20577"/>
          <ac:spMkLst>
            <pc:docMk/>
            <pc:sldMk cId="3060355205" sldId="395"/>
            <ac:spMk id="19459" creationId="{BD6DB74B-4945-0C43-9B17-DFAC8522F49D}"/>
          </ac:spMkLst>
        </pc:spChg>
      </pc:sldChg>
      <pc:sldChg chg="add">
        <pc:chgData name="Harpreet Singh" userId="b7615e1f-42ac-4400-8034-6ddacde4db85" providerId="ADAL" clId="{C43B54F8-4FC7-6341-AAAC-D49B3B0D60E0}" dt="2018-07-06T04:20:01.420" v="1422"/>
        <pc:sldMkLst>
          <pc:docMk/>
          <pc:sldMk cId="1071743771" sldId="396"/>
        </pc:sldMkLst>
      </pc:sldChg>
      <pc:sldChg chg="addSp delSp modSp add">
        <pc:chgData name="Harpreet Singh" userId="b7615e1f-42ac-4400-8034-6ddacde4db85" providerId="ADAL" clId="{C43B54F8-4FC7-6341-AAAC-D49B3B0D60E0}" dt="2018-07-06T05:15:07.619" v="1807" actId="113"/>
        <pc:sldMkLst>
          <pc:docMk/>
          <pc:sldMk cId="1076812171" sldId="397"/>
        </pc:sldMkLst>
        <pc:spChg chg="add del">
          <ac:chgData name="Harpreet Singh" userId="b7615e1f-42ac-4400-8034-6ddacde4db85" providerId="ADAL" clId="{C43B54F8-4FC7-6341-AAAC-D49B3B0D60E0}" dt="2018-07-06T05:08:55.099" v="1495"/>
          <ac:spMkLst>
            <pc:docMk/>
            <pc:sldMk cId="1076812171" sldId="397"/>
            <ac:spMk id="2" creationId="{AB08F51F-394A-2448-9A0E-604D658133C2}"/>
          </ac:spMkLst>
        </pc:spChg>
        <pc:spChg chg="mod">
          <ac:chgData name="Harpreet Singh" userId="b7615e1f-42ac-4400-8034-6ddacde4db85" providerId="ADAL" clId="{C43B54F8-4FC7-6341-AAAC-D49B3B0D60E0}" dt="2018-07-06T05:08:45.332" v="1493" actId="20577"/>
          <ac:spMkLst>
            <pc:docMk/>
            <pc:sldMk cId="1076812171" sldId="397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5:15:07.619" v="1807" actId="113"/>
          <ac:spMkLst>
            <pc:docMk/>
            <pc:sldMk cId="1076812171" sldId="397"/>
            <ac:spMk id="19459" creationId="{BD6DB74B-4945-0C43-9B17-DFAC8522F49D}"/>
          </ac:spMkLst>
        </pc:spChg>
      </pc:sldChg>
      <pc:sldChg chg="addSp delSp modSp add">
        <pc:chgData name="Harpreet Singh" userId="b7615e1f-42ac-4400-8034-6ddacde4db85" providerId="ADAL" clId="{C43B54F8-4FC7-6341-AAAC-D49B3B0D60E0}" dt="2018-07-06T05:14:56.974" v="1806" actId="27636"/>
        <pc:sldMkLst>
          <pc:docMk/>
          <pc:sldMk cId="1945078864" sldId="398"/>
        </pc:sldMkLst>
        <pc:spChg chg="add del">
          <ac:chgData name="Harpreet Singh" userId="b7615e1f-42ac-4400-8034-6ddacde4db85" providerId="ADAL" clId="{C43B54F8-4FC7-6341-AAAC-D49B3B0D60E0}" dt="2018-07-06T05:10:45.533" v="1534"/>
          <ac:spMkLst>
            <pc:docMk/>
            <pc:sldMk cId="1945078864" sldId="398"/>
            <ac:spMk id="4" creationId="{D38B8D64-3A44-8E4A-80F5-A08B5453F6B9}"/>
          </ac:spMkLst>
        </pc:spChg>
        <pc:spChg chg="add mod">
          <ac:chgData name="Harpreet Singh" userId="b7615e1f-42ac-4400-8034-6ddacde4db85" providerId="ADAL" clId="{C43B54F8-4FC7-6341-AAAC-D49B3B0D60E0}" dt="2018-07-06T05:14:52.452" v="1802" actId="20577"/>
          <ac:spMkLst>
            <pc:docMk/>
            <pc:sldMk cId="1945078864" sldId="398"/>
            <ac:spMk id="5" creationId="{F2128697-5338-0E42-9C45-D873EAE85DCC}"/>
          </ac:spMkLst>
        </pc:spChg>
        <pc:spChg chg="add mod">
          <ac:chgData name="Harpreet Singh" userId="b7615e1f-42ac-4400-8034-6ddacde4db85" providerId="ADAL" clId="{C43B54F8-4FC7-6341-AAAC-D49B3B0D60E0}" dt="2018-07-06T05:14:56.974" v="1806" actId="27636"/>
          <ac:spMkLst>
            <pc:docMk/>
            <pc:sldMk cId="1945078864" sldId="398"/>
            <ac:spMk id="6" creationId="{7FF60C50-ACF8-E349-A657-203492ECFA35}"/>
          </ac:spMkLst>
        </pc:spChg>
        <pc:spChg chg="mod">
          <ac:chgData name="Harpreet Singh" userId="b7615e1f-42ac-4400-8034-6ddacde4db85" providerId="ADAL" clId="{C43B54F8-4FC7-6341-AAAC-D49B3B0D60E0}" dt="2018-07-06T05:09:08.043" v="1531" actId="20577"/>
          <ac:spMkLst>
            <pc:docMk/>
            <pc:sldMk cId="1945078864" sldId="398"/>
            <ac:spMk id="19458" creationId="{8A1DA425-E527-C149-B644-CAFF17856CEE}"/>
          </ac:spMkLst>
        </pc:spChg>
        <pc:spChg chg="add del mod">
          <ac:chgData name="Harpreet Singh" userId="b7615e1f-42ac-4400-8034-6ddacde4db85" providerId="ADAL" clId="{C43B54F8-4FC7-6341-AAAC-D49B3B0D60E0}" dt="2018-07-06T05:10:46.531" v="1535" actId="478"/>
          <ac:spMkLst>
            <pc:docMk/>
            <pc:sldMk cId="1945078864" sldId="398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5:18:28.637" v="2184" actId="113"/>
        <pc:sldMkLst>
          <pc:docMk/>
          <pc:sldMk cId="1212720707" sldId="399"/>
        </pc:sldMkLst>
        <pc:spChg chg="mod">
          <ac:chgData name="Harpreet Singh" userId="b7615e1f-42ac-4400-8034-6ddacde4db85" providerId="ADAL" clId="{C43B54F8-4FC7-6341-AAAC-D49B3B0D60E0}" dt="2018-07-06T05:15:36.773" v="1836" actId="20577"/>
          <ac:spMkLst>
            <pc:docMk/>
            <pc:sldMk cId="1212720707" sldId="399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5:18:28.637" v="2184" actId="113"/>
          <ac:spMkLst>
            <pc:docMk/>
            <pc:sldMk cId="1212720707" sldId="399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5:50:06.677" v="3084" actId="113"/>
        <pc:sldMkLst>
          <pc:docMk/>
          <pc:sldMk cId="391404794" sldId="400"/>
        </pc:sldMkLst>
        <pc:spChg chg="mod">
          <ac:chgData name="Harpreet Singh" userId="b7615e1f-42ac-4400-8034-6ddacde4db85" providerId="ADAL" clId="{C43B54F8-4FC7-6341-AAAC-D49B3B0D60E0}" dt="2018-07-06T05:50:06.677" v="3084" actId="113"/>
          <ac:spMkLst>
            <pc:docMk/>
            <pc:sldMk cId="391404794" sldId="400"/>
            <ac:spMk id="19459" creationId="{BD6DB74B-4945-0C43-9B17-DFAC8522F49D}"/>
          </ac:spMkLst>
        </pc:spChg>
      </pc:sldChg>
      <pc:sldChg chg="addSp modSp add">
        <pc:chgData name="Harpreet Singh" userId="b7615e1f-42ac-4400-8034-6ddacde4db85" providerId="ADAL" clId="{C43B54F8-4FC7-6341-AAAC-D49B3B0D60E0}" dt="2018-07-06T05:31:17.564" v="2492" actId="20577"/>
        <pc:sldMkLst>
          <pc:docMk/>
          <pc:sldMk cId="3484923438" sldId="401"/>
        </pc:sldMkLst>
        <pc:spChg chg="add mod">
          <ac:chgData name="Harpreet Singh" userId="b7615e1f-42ac-4400-8034-6ddacde4db85" providerId="ADAL" clId="{C43B54F8-4FC7-6341-AAAC-D49B3B0D60E0}" dt="2018-07-06T05:31:03.752" v="2481" actId="1076"/>
          <ac:spMkLst>
            <pc:docMk/>
            <pc:sldMk cId="3484923438" sldId="401"/>
            <ac:spMk id="2" creationId="{F8C32637-9A30-0D4B-A905-0414E8ACB56E}"/>
          </ac:spMkLst>
        </pc:spChg>
        <pc:spChg chg="mod">
          <ac:chgData name="Harpreet Singh" userId="b7615e1f-42ac-4400-8034-6ddacde4db85" providerId="ADAL" clId="{C43B54F8-4FC7-6341-AAAC-D49B3B0D60E0}" dt="2018-07-06T05:31:17.564" v="2492" actId="20577"/>
          <ac:spMkLst>
            <pc:docMk/>
            <pc:sldMk cId="3484923438" sldId="401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5:30:15.925" v="2444" actId="1076"/>
          <ac:spMkLst>
            <pc:docMk/>
            <pc:sldMk cId="3484923438" sldId="401"/>
            <ac:spMk id="19459" creationId="{BD6DB74B-4945-0C43-9B17-DFAC8522F49D}"/>
          </ac:spMkLst>
        </pc:spChg>
      </pc:sldChg>
      <pc:sldChg chg="delSp modSp add">
        <pc:chgData name="Harpreet Singh" userId="b7615e1f-42ac-4400-8034-6ddacde4db85" providerId="ADAL" clId="{C43B54F8-4FC7-6341-AAAC-D49B3B0D60E0}" dt="2018-07-06T05:43:20.402" v="2820" actId="114"/>
        <pc:sldMkLst>
          <pc:docMk/>
          <pc:sldMk cId="2858104509" sldId="402"/>
        </pc:sldMkLst>
        <pc:spChg chg="del">
          <ac:chgData name="Harpreet Singh" userId="b7615e1f-42ac-4400-8034-6ddacde4db85" providerId="ADAL" clId="{C43B54F8-4FC7-6341-AAAC-D49B3B0D60E0}" dt="2018-07-06T05:36:11.573" v="2758" actId="478"/>
          <ac:spMkLst>
            <pc:docMk/>
            <pc:sldMk cId="2858104509" sldId="402"/>
            <ac:spMk id="2" creationId="{F8C32637-9A30-0D4B-A905-0414E8ACB56E}"/>
          </ac:spMkLst>
        </pc:spChg>
        <pc:spChg chg="mod">
          <ac:chgData name="Harpreet Singh" userId="b7615e1f-42ac-4400-8034-6ddacde4db85" providerId="ADAL" clId="{C43B54F8-4FC7-6341-AAAC-D49B3B0D60E0}" dt="2018-07-06T05:33:50.011" v="2522" actId="20577"/>
          <ac:spMkLst>
            <pc:docMk/>
            <pc:sldMk cId="2858104509" sldId="402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05:43:20.402" v="2820" actId="114"/>
          <ac:spMkLst>
            <pc:docMk/>
            <pc:sldMk cId="2858104509" sldId="402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05:44:18.080" v="2912" actId="20577"/>
        <pc:sldMkLst>
          <pc:docMk/>
          <pc:sldMk cId="4286100150" sldId="403"/>
        </pc:sldMkLst>
        <pc:spChg chg="mod">
          <ac:chgData name="Harpreet Singh" userId="b7615e1f-42ac-4400-8034-6ddacde4db85" providerId="ADAL" clId="{C43B54F8-4FC7-6341-AAAC-D49B3B0D60E0}" dt="2018-07-06T05:44:18.080" v="2912" actId="20577"/>
          <ac:spMkLst>
            <pc:docMk/>
            <pc:sldMk cId="4286100150" sldId="403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12:46:44.964" v="3115" actId="20577"/>
        <pc:sldMkLst>
          <pc:docMk/>
          <pc:sldMk cId="2626964218" sldId="404"/>
        </pc:sldMkLst>
        <pc:spChg chg="mod">
          <ac:chgData name="Harpreet Singh" userId="b7615e1f-42ac-4400-8034-6ddacde4db85" providerId="ADAL" clId="{C43B54F8-4FC7-6341-AAAC-D49B3B0D60E0}" dt="2018-07-06T05:45:24.932" v="2929" actId="20577"/>
          <ac:spMkLst>
            <pc:docMk/>
            <pc:sldMk cId="2626964218" sldId="404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12:46:44.964" v="3115" actId="20577"/>
          <ac:spMkLst>
            <pc:docMk/>
            <pc:sldMk cId="2626964218" sldId="404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12:46:49.705" v="3116"/>
        <pc:sldMkLst>
          <pc:docMk/>
          <pc:sldMk cId="900861608" sldId="405"/>
        </pc:sldMkLst>
        <pc:spChg chg="mod">
          <ac:chgData name="Harpreet Singh" userId="b7615e1f-42ac-4400-8034-6ddacde4db85" providerId="ADAL" clId="{C43B54F8-4FC7-6341-AAAC-D49B3B0D60E0}" dt="2018-07-06T05:47:00.486" v="3075" actId="20577"/>
          <ac:spMkLst>
            <pc:docMk/>
            <pc:sldMk cId="900861608" sldId="405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12:46:49.705" v="3116"/>
          <ac:spMkLst>
            <pc:docMk/>
            <pc:sldMk cId="900861608" sldId="405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12:49:14.531" v="3219" actId="20577"/>
        <pc:sldMkLst>
          <pc:docMk/>
          <pc:sldMk cId="2536895469" sldId="406"/>
        </pc:sldMkLst>
        <pc:spChg chg="mod">
          <ac:chgData name="Harpreet Singh" userId="b7615e1f-42ac-4400-8034-6ddacde4db85" providerId="ADAL" clId="{C43B54F8-4FC7-6341-AAAC-D49B3B0D60E0}" dt="2018-07-06T12:45:21.537" v="3109" actId="20577"/>
          <ac:spMkLst>
            <pc:docMk/>
            <pc:sldMk cId="2536895469" sldId="406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12:49:14.531" v="3219" actId="20577"/>
          <ac:spMkLst>
            <pc:docMk/>
            <pc:sldMk cId="2536895469" sldId="406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13:23:14.298" v="3237" actId="20577"/>
        <pc:sldMkLst>
          <pc:docMk/>
          <pc:sldMk cId="3549754573" sldId="407"/>
        </pc:sldMkLst>
        <pc:spChg chg="mod">
          <ac:chgData name="Harpreet Singh" userId="b7615e1f-42ac-4400-8034-6ddacde4db85" providerId="ADAL" clId="{C43B54F8-4FC7-6341-AAAC-D49B3B0D60E0}" dt="2018-07-06T13:22:57.273" v="3224" actId="20577"/>
          <ac:spMkLst>
            <pc:docMk/>
            <pc:sldMk cId="3549754573" sldId="407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13:23:14.298" v="3237" actId="20577"/>
          <ac:spMkLst>
            <pc:docMk/>
            <pc:sldMk cId="3549754573" sldId="407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43B54F8-4FC7-6341-AAAC-D49B3B0D60E0}" dt="2018-07-06T13:26:20.794" v="3263" actId="20577"/>
        <pc:sldMkLst>
          <pc:docMk/>
          <pc:sldMk cId="3679190822" sldId="408"/>
        </pc:sldMkLst>
        <pc:spChg chg="mod">
          <ac:chgData name="Harpreet Singh" userId="b7615e1f-42ac-4400-8034-6ddacde4db85" providerId="ADAL" clId="{C43B54F8-4FC7-6341-AAAC-D49B3B0D60E0}" dt="2018-07-06T13:26:01.281" v="3257" actId="313"/>
          <ac:spMkLst>
            <pc:docMk/>
            <pc:sldMk cId="3679190822" sldId="408"/>
            <ac:spMk id="19458" creationId="{8A1DA425-E527-C149-B644-CAFF17856CEE}"/>
          </ac:spMkLst>
        </pc:spChg>
        <pc:spChg chg="mod">
          <ac:chgData name="Harpreet Singh" userId="b7615e1f-42ac-4400-8034-6ddacde4db85" providerId="ADAL" clId="{C43B54F8-4FC7-6341-AAAC-D49B3B0D60E0}" dt="2018-07-06T13:26:20.794" v="3263" actId="20577"/>
          <ac:spMkLst>
            <pc:docMk/>
            <pc:sldMk cId="3679190822" sldId="408"/>
            <ac:spMk id="19459" creationId="{BD6DB74B-4945-0C43-9B17-DFAC8522F49D}"/>
          </ac:spMkLst>
        </pc:spChg>
      </pc:sldChg>
    </pc:docChg>
  </pc:docChgLst>
  <pc:docChgLst>
    <pc:chgData name="Harpreet Singh" userId="b7615e1f-42ac-4400-8034-6ddacde4db85" providerId="ADAL" clId="{C706306F-C129-1244-A3BA-40F3A408ABEA}"/>
    <pc:docChg chg="undo redo custSel addSld delSld modSld sldOrd delSection modSection">
      <pc:chgData name="Harpreet Singh" userId="b7615e1f-42ac-4400-8034-6ddacde4db85" providerId="ADAL" clId="{C706306F-C129-1244-A3BA-40F3A408ABEA}" dt="2018-06-04T04:14:10.957" v="2484" actId="20577"/>
      <pc:docMkLst>
        <pc:docMk/>
      </pc:docMkLst>
      <pc:sldChg chg="modSp">
        <pc:chgData name="Harpreet Singh" userId="b7615e1f-42ac-4400-8034-6ddacde4db85" providerId="ADAL" clId="{C706306F-C129-1244-A3BA-40F3A408ABEA}" dt="2018-06-04T04:13:58.979" v="2481" actId="20577"/>
        <pc:sldMkLst>
          <pc:docMk/>
          <pc:sldMk cId="4098965065" sldId="276"/>
        </pc:sldMkLst>
        <pc:spChg chg="mod">
          <ac:chgData name="Harpreet Singh" userId="b7615e1f-42ac-4400-8034-6ddacde4db85" providerId="ADAL" clId="{C706306F-C129-1244-A3BA-40F3A408ABEA}" dt="2018-06-04T04:13:58.979" v="2481" actId="20577"/>
          <ac:spMkLst>
            <pc:docMk/>
            <pc:sldMk cId="4098965065" sldId="276"/>
            <ac:spMk id="5" creationId="{9E336FC6-603B-5E46-AC77-04233F9076FF}"/>
          </ac:spMkLst>
        </pc:spChg>
      </pc:sldChg>
      <pc:sldChg chg="modSp add del">
        <pc:chgData name="Harpreet Singh" userId="b7615e1f-42ac-4400-8034-6ddacde4db85" providerId="ADAL" clId="{C706306F-C129-1244-A3BA-40F3A408ABEA}" dt="2018-06-04T04:12:40.614" v="2465" actId="20577"/>
        <pc:sldMkLst>
          <pc:docMk/>
          <pc:sldMk cId="3329721271" sldId="289"/>
        </pc:sldMkLst>
        <pc:spChg chg="mod">
          <ac:chgData name="Harpreet Singh" userId="b7615e1f-42ac-4400-8034-6ddacde4db85" providerId="ADAL" clId="{C706306F-C129-1244-A3BA-40F3A408ABEA}" dt="2018-06-04T04:12:40.614" v="2465" actId="20577"/>
          <ac:spMkLst>
            <pc:docMk/>
            <pc:sldMk cId="3329721271" sldId="289"/>
            <ac:spMk id="19459" creationId="{BD6DB74B-4945-0C43-9B17-DFAC8522F49D}"/>
          </ac:spMkLst>
        </pc:spChg>
      </pc:sldChg>
      <pc:sldChg chg="modSp">
        <pc:chgData name="Harpreet Singh" userId="b7615e1f-42ac-4400-8034-6ddacde4db85" providerId="ADAL" clId="{C706306F-C129-1244-A3BA-40F3A408ABEA}" dt="2018-06-01T17:50:50.532" v="270" actId="20577"/>
        <pc:sldMkLst>
          <pc:docMk/>
          <pc:sldMk cId="3183392831" sldId="313"/>
        </pc:sldMkLst>
        <pc:spChg chg="mod">
          <ac:chgData name="Harpreet Singh" userId="b7615e1f-42ac-4400-8034-6ddacde4db85" providerId="ADAL" clId="{C706306F-C129-1244-A3BA-40F3A408ABEA}" dt="2018-06-01T17:44:12.630" v="57" actId="20577"/>
          <ac:spMkLst>
            <pc:docMk/>
            <pc:sldMk cId="3183392831" sldId="313"/>
            <ac:spMk id="19458" creationId="{8A1DA425-E527-C149-B644-CAFF17856CEE}"/>
          </ac:spMkLst>
        </pc:spChg>
        <pc:spChg chg="mod">
          <ac:chgData name="Harpreet Singh" userId="b7615e1f-42ac-4400-8034-6ddacde4db85" providerId="ADAL" clId="{C706306F-C129-1244-A3BA-40F3A408ABEA}" dt="2018-06-01T17:50:50.532" v="270" actId="20577"/>
          <ac:spMkLst>
            <pc:docMk/>
            <pc:sldMk cId="3183392831" sldId="313"/>
            <ac:spMk id="19459" creationId="{BD6DB74B-4945-0C43-9B17-DFAC8522F49D}"/>
          </ac:spMkLst>
        </pc:spChg>
      </pc:sldChg>
      <pc:sldChg chg="modSp add">
        <pc:chgData name="Harpreet Singh" userId="b7615e1f-42ac-4400-8034-6ddacde4db85" providerId="ADAL" clId="{C706306F-C129-1244-A3BA-40F3A408ABEA}" dt="2018-06-01T18:03:07.570" v="1036" actId="113"/>
        <pc:sldMkLst>
          <pc:docMk/>
          <pc:sldMk cId="183155332" sldId="367"/>
        </pc:sldMkLst>
        <pc:spChg chg="mod">
          <ac:chgData name="Harpreet Singh" userId="b7615e1f-42ac-4400-8034-6ddacde4db85" providerId="ADAL" clId="{C706306F-C129-1244-A3BA-40F3A408ABEA}" dt="2018-06-01T18:03:07.570" v="1036" actId="113"/>
          <ac:spMkLst>
            <pc:docMk/>
            <pc:sldMk cId="183155332" sldId="367"/>
            <ac:spMk id="19459" creationId="{BD6DB74B-4945-0C43-9B17-DFAC8522F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2CCF-6392-2341-9465-4940AB07450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E252-2912-424F-8DA9-C554FD3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77DB-0FD5-FF41-B742-A09290095789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0290-B0E8-DC4C-AD0F-5DD38A4F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preet.singh@johnabbott.qc.c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stable/annotations/reference/en/html/entit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what-is-an-orm/" TargetMode="External"/><Relationship Id="rId7" Type="http://schemas.openxmlformats.org/officeDocument/2006/relationships/hyperlink" Target="https://openjpa.apache.org/builds/1.2.3/apache-openjpa/docs/jpa_overview_persistence.html#jpa_overview_persistence_xml" TargetMode="External"/><Relationship Id="rId2" Type="http://schemas.openxmlformats.org/officeDocument/2006/relationships/hyperlink" Target="https://en.wikibooks.org/wiki/Java_Persistence/Why_use_JPA_or_ORM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hibernate/hibernate_query_language.htm" TargetMode="External"/><Relationship Id="rId5" Type="http://schemas.openxmlformats.org/officeDocument/2006/relationships/hyperlink" Target="https://openjpa.apache.org/builds/1.2.3/apache-openjpa/docs/jpa_overview_arch.html" TargetMode="External"/><Relationship Id="rId4" Type="http://schemas.openxmlformats.org/officeDocument/2006/relationships/hyperlink" Target="https://www.tutorialspoint.com/jpa/jpa_introduction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pa.apache.org/builds/1.2.3/apache-openjpa/docs/jpa_overview_arch.html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E336FC6-603B-5E46-AC77-04233F907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068" y="2250370"/>
            <a:ext cx="7772400" cy="1936256"/>
          </a:xfrm>
        </p:spPr>
        <p:txBody>
          <a:bodyPr>
            <a:normAutofit/>
          </a:bodyPr>
          <a:lstStyle/>
          <a:p>
            <a:r>
              <a:rPr lang="en-US" altLang="en-US" dirty="0"/>
              <a:t>L6# </a:t>
            </a:r>
            <a:r>
              <a:rPr lang="en-CA" dirty="0"/>
              <a:t>Java Persistence API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6CF449-61F7-2749-8F1D-F28D24304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9068" y="4316122"/>
            <a:ext cx="7772400" cy="1890552"/>
          </a:xfrm>
        </p:spPr>
        <p:txBody>
          <a:bodyPr>
            <a:normAutofit/>
          </a:bodyPr>
          <a:lstStyle/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marL="274320" lvl="1" indent="0">
              <a:buNone/>
            </a:pPr>
            <a:r>
              <a:rPr lang="en-US" altLang="en-US" sz="1400" dirty="0"/>
              <a:t>Harpreet Singh</a:t>
            </a:r>
          </a:p>
          <a:p>
            <a:pPr marL="274320" lvl="1" indent="0">
              <a:buNone/>
            </a:pPr>
            <a:r>
              <a:rPr lang="en-US" altLang="en-US" sz="1400" dirty="0">
                <a:hlinkClick r:id="rId2"/>
              </a:rPr>
              <a:t>Harpreet.singh@johnabbott.qc.ca</a:t>
            </a:r>
            <a:endParaRPr lang="en-US" altLang="en-US" sz="1400" dirty="0"/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9896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Classes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9106"/>
            <a:ext cx="10515600" cy="5148917"/>
          </a:xfrm>
        </p:spPr>
        <p:txBody>
          <a:bodyPr>
            <a:normAutofit/>
          </a:bodyPr>
          <a:lstStyle/>
          <a:p>
            <a:r>
              <a:rPr lang="en-CA" sz="3200" b="1" dirty="0"/>
              <a:t>Entity</a:t>
            </a:r>
            <a:r>
              <a:rPr lang="en-CA" sz="3200" dirty="0"/>
              <a:t> : Entities are persistent objects that represent datastore records.</a:t>
            </a:r>
          </a:p>
          <a:p>
            <a:endParaRPr lang="en-CA" sz="3200" dirty="0"/>
          </a:p>
          <a:p>
            <a:r>
              <a:rPr lang="en-CA" sz="3200" b="1" dirty="0" err="1"/>
              <a:t>EntityTransaction</a:t>
            </a:r>
            <a:r>
              <a:rPr lang="en-CA" sz="3200" dirty="0"/>
              <a:t>: Each </a:t>
            </a:r>
            <a:r>
              <a:rPr lang="en-CA" sz="3200" dirty="0" err="1"/>
              <a:t>EntityManager</a:t>
            </a:r>
            <a:r>
              <a:rPr lang="en-CA" sz="3200" dirty="0"/>
              <a:t> has a one-to-one relation with a single </a:t>
            </a:r>
            <a:r>
              <a:rPr lang="en-CA" sz="3200" dirty="0" err="1"/>
              <a:t>EntityTransaction</a:t>
            </a:r>
            <a:r>
              <a:rPr lang="en-CA" sz="3200" dirty="0"/>
              <a:t>. </a:t>
            </a:r>
          </a:p>
          <a:p>
            <a:endParaRPr lang="en-CA" sz="3200" dirty="0"/>
          </a:p>
          <a:p>
            <a:r>
              <a:rPr lang="en-CA" sz="3200" dirty="0"/>
              <a:t>Transactions either </a:t>
            </a:r>
            <a:r>
              <a:rPr lang="en-CA" sz="3200" b="1" dirty="0"/>
              <a:t>completely succeed or completely fail</a:t>
            </a:r>
            <a:r>
              <a:rPr lang="en-CA" sz="3200" dirty="0"/>
              <a:t>, leaving the datastore in its original state. These </a:t>
            </a:r>
            <a:r>
              <a:rPr lang="en-CA" sz="3200" b="1" dirty="0"/>
              <a:t>all-or-nothing</a:t>
            </a:r>
            <a:r>
              <a:rPr lang="en-CA" sz="3200" dirty="0"/>
              <a:t> operations are important for maintaining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0132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Classes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9106"/>
            <a:ext cx="10515600" cy="5148917"/>
          </a:xfrm>
        </p:spPr>
        <p:txBody>
          <a:bodyPr>
            <a:normAutofit/>
          </a:bodyPr>
          <a:lstStyle/>
          <a:p>
            <a:r>
              <a:rPr lang="en-CA" sz="3200" b="1" dirty="0"/>
              <a:t>Query</a:t>
            </a:r>
            <a:r>
              <a:rPr lang="en-CA" sz="3200" dirty="0"/>
              <a:t> : interface is implemented by each JPA vendor to find persistent objects that meet certain criteria. JPA standardizes support for different type of queries.</a:t>
            </a:r>
          </a:p>
          <a:p>
            <a:endParaRPr lang="en-CA" sz="3200" b="1" dirty="0"/>
          </a:p>
          <a:p>
            <a:r>
              <a:rPr lang="en-CA" sz="3200" b="1" dirty="0"/>
              <a:t>Query</a:t>
            </a:r>
            <a:r>
              <a:rPr lang="en-CA" sz="3200" dirty="0"/>
              <a:t> instances are obtained from </a:t>
            </a:r>
            <a:r>
              <a:rPr lang="en-CA" sz="3200" b="1" dirty="0" err="1"/>
              <a:t>EntityManager</a:t>
            </a:r>
            <a:r>
              <a:rPr lang="en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35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Classes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9106"/>
            <a:ext cx="10515600" cy="5148917"/>
          </a:xfrm>
        </p:spPr>
        <p:txBody>
          <a:bodyPr>
            <a:normAutofit/>
          </a:bodyPr>
          <a:lstStyle/>
          <a:p>
            <a:r>
              <a:rPr lang="en-CA" sz="3200" b="1" dirty="0"/>
              <a:t>Query</a:t>
            </a:r>
            <a:r>
              <a:rPr lang="en-CA" sz="3200" dirty="0"/>
              <a:t> : interface is implemented by each JPA vendor to find persistent objects that meet certain criteria. JPA standardizes support for different type of queries.</a:t>
            </a:r>
          </a:p>
          <a:p>
            <a:endParaRPr lang="en-CA" sz="3200" b="1" dirty="0"/>
          </a:p>
          <a:p>
            <a:r>
              <a:rPr lang="en-CA" sz="3200" b="1" dirty="0"/>
              <a:t>Query</a:t>
            </a:r>
            <a:r>
              <a:rPr lang="en-CA" sz="3200" dirty="0"/>
              <a:t> instances are obtained from </a:t>
            </a:r>
            <a:r>
              <a:rPr lang="en-CA" sz="3200" b="1" dirty="0" err="1"/>
              <a:t>EntityManager</a:t>
            </a:r>
            <a:r>
              <a:rPr lang="en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7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code: finding student by ID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61882"/>
            <a:ext cx="10515600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err="1"/>
              <a:t>EntityManagerFactory</a:t>
            </a:r>
            <a:r>
              <a:rPr lang="en-CA" i="1" dirty="0"/>
              <a:t> </a:t>
            </a:r>
            <a:r>
              <a:rPr lang="en-CA" i="1" dirty="0" err="1"/>
              <a:t>emf</a:t>
            </a:r>
            <a:r>
              <a:rPr lang="en-CA" i="1" dirty="0"/>
              <a:t> = 	</a:t>
            </a:r>
            <a:r>
              <a:rPr lang="en-CA" i="1" dirty="0" err="1"/>
              <a:t>Persistence.createEntityManagerFactory</a:t>
            </a:r>
            <a:r>
              <a:rPr lang="en-CA" i="1" dirty="0"/>
              <a:t>("punit1");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 err="1"/>
              <a:t>EntityManager</a:t>
            </a:r>
            <a:r>
              <a:rPr lang="en-CA" i="1" dirty="0"/>
              <a:t> </a:t>
            </a:r>
            <a:r>
              <a:rPr lang="en-CA" i="1" dirty="0" err="1"/>
              <a:t>em</a:t>
            </a:r>
            <a:r>
              <a:rPr lang="en-CA" i="1" dirty="0"/>
              <a:t> = </a:t>
            </a:r>
            <a:r>
              <a:rPr lang="en-CA" i="1" dirty="0" err="1"/>
              <a:t>emf.createEntityManager</a:t>
            </a:r>
            <a:r>
              <a:rPr lang="en-CA" i="1" dirty="0"/>
              <a:t>();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Student s1 = </a:t>
            </a:r>
            <a:r>
              <a:rPr lang="en-CA" i="1" dirty="0" err="1"/>
              <a:t>em.</a:t>
            </a:r>
            <a:r>
              <a:rPr lang="en-CA" b="1" i="1" dirty="0" err="1"/>
              <a:t>find</a:t>
            </a:r>
            <a:r>
              <a:rPr lang="en-CA" i="1" dirty="0"/>
              <a:t>(</a:t>
            </a:r>
            <a:r>
              <a:rPr lang="en-CA" i="1" dirty="0" err="1"/>
              <a:t>Student.class</a:t>
            </a:r>
            <a:r>
              <a:rPr lang="en-CA" i="1" dirty="0"/>
              <a:t>, 102);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 err="1"/>
              <a:t>System.out.println</a:t>
            </a:r>
            <a:r>
              <a:rPr lang="en-CA" i="1" dirty="0"/>
              <a:t>(s1);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768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Compare this code to JDBC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128697-5338-0E42-9C45-D873EAE85DC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Import </a:t>
            </a:r>
            <a:r>
              <a:rPr lang="en-US" altLang="en-US" sz="2000" dirty="0" err="1"/>
              <a:t>java.sql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SimpleExample</a:t>
            </a:r>
            <a:r>
              <a:rPr lang="en-US" altLang="en-US" sz="20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public static void main(String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  String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= “database URL”;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  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Class.forName</a:t>
            </a:r>
            <a:r>
              <a:rPr lang="en-US" altLang="en-US" sz="2000" dirty="0"/>
              <a:t>(“driver path”);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Connection </a:t>
            </a:r>
            <a:r>
              <a:rPr lang="en-US" altLang="en-US" sz="2000" dirty="0" err="1"/>
              <a:t>myConnection</a:t>
            </a:r>
            <a:r>
              <a:rPr lang="en-US" altLang="en-US" sz="2000" dirty="0"/>
              <a:t>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DriverManager.getConnection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,”</a:t>
            </a:r>
            <a:r>
              <a:rPr lang="en-US" altLang="en-US" sz="2000" dirty="0" err="1"/>
              <a:t>username”,”password</a:t>
            </a:r>
            <a:r>
              <a:rPr lang="en-US" altLang="en-US" sz="2000" dirty="0"/>
              <a:t>”);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F60C50-ACF8-E349-A657-203492ECFA35}"/>
              </a:ext>
            </a:extLst>
          </p:cNvPr>
          <p:cNvSpPr txBox="1">
            <a:spLocks noChangeArrowheads="1"/>
          </p:cNvSpPr>
          <p:nvPr/>
        </p:nvSpPr>
        <p:spPr>
          <a:xfrm>
            <a:off x="6741459" y="1825625"/>
            <a:ext cx="52174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//Create SQL Query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//Decide which statement you will choose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//Execute statement and check </a:t>
            </a:r>
            <a:r>
              <a:rPr lang="en-US" altLang="en-US" sz="2400" b="1" dirty="0" err="1"/>
              <a:t>ResultSet</a:t>
            </a:r>
            <a:endParaRPr lang="en-US" alt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myConnection.close</a:t>
            </a:r>
            <a:r>
              <a:rPr lang="en-US" altLang="en-US" sz="2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catch(</a:t>
            </a:r>
            <a:r>
              <a:rPr lang="en-US" altLang="en-US" sz="2400" dirty="0" err="1"/>
              <a:t>java.lang.Exception</a:t>
            </a:r>
            <a:r>
              <a:rPr lang="en-US" altLang="en-US" sz="2400" dirty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	</a:t>
            </a:r>
            <a:r>
              <a:rPr lang="en-US" altLang="en-US" sz="2400" dirty="0" err="1"/>
              <a:t>ex.printStackTrace</a:t>
            </a:r>
            <a:r>
              <a:rPr lang="en-US" altLang="en-US" sz="24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07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Lets create a simple project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61882"/>
            <a:ext cx="10515600" cy="4536141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Create Student table in DB with Primary Key as </a:t>
            </a:r>
            <a:r>
              <a:rPr lang="en-CA" sz="3200" dirty="0" err="1"/>
              <a:t>studentID</a:t>
            </a:r>
            <a:endParaRPr lang="en-CA" sz="3200" dirty="0"/>
          </a:p>
          <a:p>
            <a:r>
              <a:rPr lang="en-CA" sz="3200" dirty="0"/>
              <a:t>Add annotations in Student POJO class</a:t>
            </a:r>
          </a:p>
          <a:p>
            <a:r>
              <a:rPr lang="en-CA" sz="3200" dirty="0"/>
              <a:t>Add Hibernate ORM Jar file</a:t>
            </a:r>
          </a:p>
          <a:p>
            <a:r>
              <a:rPr lang="en-CA" sz="3200" dirty="0"/>
              <a:t>Add </a:t>
            </a:r>
            <a:r>
              <a:rPr lang="en-CA" sz="3200" b="1" dirty="0" err="1"/>
              <a:t>persistence.xml</a:t>
            </a:r>
            <a:r>
              <a:rPr lang="en-CA" sz="3200" b="1" dirty="0"/>
              <a:t> </a:t>
            </a:r>
            <a:r>
              <a:rPr lang="en-CA" sz="3200" dirty="0"/>
              <a:t>file under /resources/META-INF/ folder it contains database connection properties</a:t>
            </a:r>
          </a:p>
          <a:p>
            <a:endParaRPr lang="en-CA" sz="3200" dirty="0"/>
          </a:p>
          <a:p>
            <a:r>
              <a:rPr lang="en-CA" sz="3200" dirty="0"/>
              <a:t>Create </a:t>
            </a:r>
            <a:r>
              <a:rPr lang="en-CA" sz="3200" b="1" dirty="0" err="1"/>
              <a:t>MainApplication</a:t>
            </a:r>
            <a:r>
              <a:rPr lang="en-CA" sz="3200" dirty="0" err="1"/>
              <a:t>.java</a:t>
            </a:r>
            <a:r>
              <a:rPr lang="en-CA" sz="3200" dirty="0"/>
              <a:t> and Create </a:t>
            </a:r>
            <a:r>
              <a:rPr lang="en-CA" sz="3200" dirty="0" err="1"/>
              <a:t>EntityManagerFactory</a:t>
            </a:r>
            <a:r>
              <a:rPr lang="en-CA" sz="3200" dirty="0"/>
              <a:t>, </a:t>
            </a:r>
            <a:r>
              <a:rPr lang="en-CA" sz="3200" dirty="0" err="1"/>
              <a:t>EntityManager</a:t>
            </a:r>
            <a:r>
              <a:rPr lang="en-CA" sz="3200" dirty="0"/>
              <a:t> and execute </a:t>
            </a:r>
            <a:r>
              <a:rPr lang="en-CA" sz="3200" b="1" dirty="0"/>
              <a:t>find</a:t>
            </a:r>
            <a:r>
              <a:rPr lang="en-CA" sz="3200" dirty="0"/>
              <a:t> method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1272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Lets create a simple project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61882"/>
            <a:ext cx="10515600" cy="4536141"/>
          </a:xfrm>
        </p:spPr>
        <p:txBody>
          <a:bodyPr>
            <a:normAutofit/>
          </a:bodyPr>
          <a:lstStyle/>
          <a:p>
            <a:r>
              <a:rPr lang="en-CA" sz="3200" dirty="0"/>
              <a:t>You can download project </a:t>
            </a:r>
            <a:r>
              <a:rPr lang="en-CA" sz="3200" b="1" dirty="0" err="1"/>
              <a:t>SpringBasicWithJPA</a:t>
            </a:r>
            <a:r>
              <a:rPr lang="en-CA" sz="3200" dirty="0"/>
              <a:t> from </a:t>
            </a:r>
            <a:r>
              <a:rPr lang="en-CA" sz="3200" dirty="0" err="1"/>
              <a:t>Léa</a:t>
            </a:r>
            <a:r>
              <a:rPr lang="en-CA" sz="3200" dirty="0"/>
              <a:t>.</a:t>
            </a:r>
          </a:p>
          <a:p>
            <a:r>
              <a:rPr lang="en-CA" sz="3200" dirty="0"/>
              <a:t>Try to do it yourself.</a:t>
            </a:r>
          </a:p>
        </p:txBody>
      </p:sp>
    </p:spTree>
    <p:extLst>
      <p:ext uri="{BB962C8B-B14F-4D97-AF65-F5344CB8AC3E}">
        <p14:creationId xmlns:p14="http://schemas.microsoft.com/office/powerpoint/2010/main" val="39140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Annotations to learn and verify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 lnSpcReduction="10000"/>
          </a:bodyPr>
          <a:lstStyle/>
          <a:p>
            <a:r>
              <a:rPr lang="en-CA" sz="3200" b="1" dirty="0"/>
              <a:t>@Entity</a:t>
            </a:r>
            <a:r>
              <a:rPr lang="en-CA" sz="3200" dirty="0"/>
              <a:t> – Every persistent POJO class is an entity and is declared using the @Entity annotation</a:t>
            </a:r>
          </a:p>
          <a:p>
            <a:r>
              <a:rPr lang="en-CA" sz="3200" b="1" dirty="0"/>
              <a:t>@Id </a:t>
            </a:r>
            <a:r>
              <a:rPr lang="en-CA" sz="3200" dirty="0"/>
              <a:t>- declares the identifier property of this entity.</a:t>
            </a:r>
          </a:p>
          <a:p>
            <a:r>
              <a:rPr lang="en-CA" sz="3200" b="1" dirty="0"/>
              <a:t>@Column(name=”xx”) </a:t>
            </a:r>
            <a:r>
              <a:rPr lang="en-CA" sz="3200" dirty="0"/>
              <a:t>– mapping columns with different names</a:t>
            </a:r>
          </a:p>
          <a:p>
            <a:r>
              <a:rPr lang="en-CA" sz="3200" b="1" dirty="0"/>
              <a:t>@Table</a:t>
            </a:r>
            <a:r>
              <a:rPr lang="en-CA" sz="3200" dirty="0"/>
              <a:t> is set at the class level; it allows you to define the table, catalog, and schema names for your entity mapping. </a:t>
            </a:r>
          </a:p>
          <a:p>
            <a:r>
              <a:rPr lang="en-CA" sz="3200" b="1" dirty="0"/>
              <a:t>@Transient </a:t>
            </a:r>
            <a:r>
              <a:rPr lang="en-CA" sz="3200" dirty="0"/>
              <a:t>Every non-static non-transient property (field or method depending on the access type) of an entity is considered persistent, unless you annotate it as </a:t>
            </a:r>
            <a:r>
              <a:rPr lang="en-CA" sz="3200" b="1" dirty="0"/>
              <a:t>@Transient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32637-9A30-0D4B-A905-0414E8ACB56E}"/>
              </a:ext>
            </a:extLst>
          </p:cNvPr>
          <p:cNvSpPr txBox="1"/>
          <p:nvPr/>
        </p:nvSpPr>
        <p:spPr>
          <a:xfrm>
            <a:off x="7835153" y="6226829"/>
            <a:ext cx="35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more </a:t>
            </a:r>
            <a:r>
              <a:rPr lang="en-US" dirty="0">
                <a:hlinkClick r:id="rId2"/>
              </a:rPr>
              <a:t>annotations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2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insert data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For saving data, we need to use </a:t>
            </a:r>
            <a:r>
              <a:rPr lang="en-CA" sz="3200" b="1" dirty="0"/>
              <a:t>Transactions</a:t>
            </a:r>
          </a:p>
          <a:p>
            <a:pPr marL="0" indent="0">
              <a:buNone/>
            </a:pPr>
            <a:r>
              <a:rPr lang="en-CA" sz="3200" dirty="0"/>
              <a:t>1. Create data in student </a:t>
            </a:r>
            <a:r>
              <a:rPr lang="en-CA" sz="3200" dirty="0" err="1"/>
              <a:t>obj</a:t>
            </a:r>
            <a:endParaRPr lang="en-CA" sz="3200" dirty="0"/>
          </a:p>
          <a:p>
            <a:pPr marL="457200" lvl="1" indent="0">
              <a:buNone/>
            </a:pPr>
            <a:r>
              <a:rPr lang="en-CA" sz="2800" i="1" dirty="0"/>
              <a:t>Student s2 = new Student();</a:t>
            </a:r>
          </a:p>
          <a:p>
            <a:pPr marL="457200" lvl="1" indent="0">
              <a:buNone/>
            </a:pPr>
            <a:r>
              <a:rPr lang="en-CA" sz="2800" i="1" dirty="0"/>
              <a:t>s2.setStudentID(1000);</a:t>
            </a:r>
          </a:p>
          <a:p>
            <a:pPr marL="457200" lvl="1" indent="0">
              <a:buNone/>
            </a:pPr>
            <a:r>
              <a:rPr lang="en-CA" sz="2800" i="1" dirty="0"/>
              <a:t>s2.setUsername("test1");</a:t>
            </a:r>
          </a:p>
          <a:p>
            <a:pPr marL="457200" lvl="1" indent="0">
              <a:buNone/>
            </a:pPr>
            <a:r>
              <a:rPr lang="en-CA" sz="2800" i="1" dirty="0"/>
              <a:t>s2.setPassword("test-pass");</a:t>
            </a:r>
          </a:p>
          <a:p>
            <a:pPr marL="457200" lvl="1" indent="0">
              <a:buNone/>
            </a:pPr>
            <a:r>
              <a:rPr lang="en-CA" sz="2800" i="1" dirty="0"/>
              <a:t>s2.setCity("test-city");</a:t>
            </a:r>
          </a:p>
        </p:txBody>
      </p:sp>
    </p:spTree>
    <p:extLst>
      <p:ext uri="{BB962C8B-B14F-4D97-AF65-F5344CB8AC3E}">
        <p14:creationId xmlns:p14="http://schemas.microsoft.com/office/powerpoint/2010/main" val="285810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insert data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dirty="0"/>
              <a:t>2. Begin the transaction</a:t>
            </a:r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i="1" dirty="0" err="1"/>
              <a:t>em.getTransaction</a:t>
            </a:r>
            <a:r>
              <a:rPr lang="en-CA" sz="3200" i="1" dirty="0"/>
              <a:t>().begin();</a:t>
            </a:r>
            <a:endParaRPr lang="en-CA" sz="3200" dirty="0"/>
          </a:p>
          <a:p>
            <a:pPr marL="0" indent="0">
              <a:buNone/>
            </a:pPr>
            <a:r>
              <a:rPr lang="en-CA" sz="3200" dirty="0"/>
              <a:t>3. Call persist method </a:t>
            </a:r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i="1" dirty="0" err="1"/>
              <a:t>em</a:t>
            </a:r>
            <a:r>
              <a:rPr lang="en-CA" i="1" dirty="0" err="1"/>
              <a:t>.</a:t>
            </a:r>
            <a:r>
              <a:rPr lang="en-CA" sz="3200" i="1" dirty="0" err="1"/>
              <a:t>persist</a:t>
            </a:r>
            <a:r>
              <a:rPr lang="en-CA" i="1" dirty="0"/>
              <a:t>(</a:t>
            </a:r>
            <a:r>
              <a:rPr lang="en-CA" sz="3200" i="1" dirty="0"/>
              <a:t> student );</a:t>
            </a:r>
          </a:p>
          <a:p>
            <a:pPr marL="0" indent="0">
              <a:buNone/>
            </a:pPr>
            <a:r>
              <a:rPr lang="en-CA" sz="3200" dirty="0"/>
              <a:t>4. And commit the transaction</a:t>
            </a:r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i="1" dirty="0" err="1"/>
              <a:t>em</a:t>
            </a:r>
            <a:r>
              <a:rPr lang="en-CA" i="1" dirty="0" err="1"/>
              <a:t>.</a:t>
            </a:r>
            <a:r>
              <a:rPr lang="en-CA" sz="3200" i="1" dirty="0" err="1"/>
              <a:t>getTransaction</a:t>
            </a:r>
            <a:r>
              <a:rPr lang="en-CA" i="1" dirty="0"/>
              <a:t>(</a:t>
            </a:r>
            <a:r>
              <a:rPr lang="en-CA" sz="3200" i="1" dirty="0"/>
              <a:t> </a:t>
            </a:r>
            <a:r>
              <a:rPr lang="en-CA" i="1" dirty="0"/>
              <a:t>).</a:t>
            </a:r>
            <a:r>
              <a:rPr lang="en-CA" sz="3200" i="1" dirty="0"/>
              <a:t>commit</a:t>
            </a:r>
            <a:r>
              <a:rPr lang="en-CA" i="1" dirty="0"/>
              <a:t>(</a:t>
            </a:r>
            <a:r>
              <a:rPr lang="en-CA" sz="3200" i="1" dirty="0"/>
              <a:t> </a:t>
            </a:r>
            <a:r>
              <a:rPr lang="en-CA" i="1" dirty="0"/>
              <a:t>);</a:t>
            </a:r>
          </a:p>
          <a:p>
            <a:pPr marL="0" indent="0">
              <a:buNone/>
            </a:pPr>
            <a:r>
              <a:rPr lang="en-CA" sz="3200" i="1" dirty="0"/>
              <a:t>5. </a:t>
            </a:r>
            <a:r>
              <a:rPr lang="en-CA" sz="3200" dirty="0"/>
              <a:t>Close </a:t>
            </a:r>
            <a:r>
              <a:rPr lang="en-CA" sz="3200" dirty="0" err="1"/>
              <a:t>EntityManager</a:t>
            </a:r>
            <a:r>
              <a:rPr lang="en-CA" sz="3200" dirty="0"/>
              <a:t> and </a:t>
            </a:r>
            <a:r>
              <a:rPr lang="en-CA" sz="3200" dirty="0" err="1"/>
              <a:t>EntityManagerFactory</a:t>
            </a:r>
            <a:endParaRPr lang="en-CA" sz="3200" dirty="0"/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i="1" dirty="0" err="1"/>
              <a:t>em.close</a:t>
            </a:r>
            <a:r>
              <a:rPr lang="en-CA" sz="3200" i="1" dirty="0"/>
              <a:t>( );</a:t>
            </a:r>
          </a:p>
          <a:p>
            <a:pPr marL="0" indent="0">
              <a:buNone/>
            </a:pPr>
            <a:r>
              <a:rPr lang="en-CA" sz="3200" i="1" dirty="0"/>
              <a:t>	</a:t>
            </a:r>
            <a:r>
              <a:rPr lang="en-CA" sz="3200" i="1" dirty="0" err="1"/>
              <a:t>emf.close</a:t>
            </a:r>
            <a:r>
              <a:rPr lang="en-CA" sz="3200" i="1" dirty="0"/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428610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JPA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JPA is </a:t>
            </a:r>
            <a:r>
              <a:rPr lang="en-CA" b="1" dirty="0"/>
              <a:t>a Java specification</a:t>
            </a:r>
          </a:p>
          <a:p>
            <a:r>
              <a:rPr lang="en-CA" dirty="0"/>
              <a:t>used for accessing, persisting, and managing data between Java objects / classes and a relational database</a:t>
            </a:r>
          </a:p>
          <a:p>
            <a:endParaRPr lang="en-CA" dirty="0"/>
          </a:p>
          <a:p>
            <a:r>
              <a:rPr lang="en-CA" dirty="0"/>
              <a:t>JPA was defined to replace EJB Container-Managed Persistence. In EJB 3.0, they separated persistence layer</a:t>
            </a:r>
          </a:p>
          <a:p>
            <a:endParaRPr lang="en-CA" dirty="0"/>
          </a:p>
          <a:p>
            <a:r>
              <a:rPr lang="en-CA" dirty="0"/>
              <a:t>Now, JPA is considered the standard industry approach for Object to Relational Mapping in the Java Industry.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39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 Query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3200" dirty="0"/>
              <a:t>Find the object by ID</a:t>
            </a:r>
          </a:p>
          <a:p>
            <a:pPr marL="514350" indent="-514350">
              <a:buAutoNum type="arabicPeriod"/>
            </a:pPr>
            <a:r>
              <a:rPr lang="en-CA" sz="3200" dirty="0"/>
              <a:t>Set new data</a:t>
            </a:r>
          </a:p>
          <a:p>
            <a:pPr marL="514350" indent="-514350">
              <a:buAutoNum type="arabicPeriod"/>
            </a:pPr>
            <a:r>
              <a:rPr lang="en-CA" sz="3200" dirty="0"/>
              <a:t>Begin </a:t>
            </a:r>
            <a:r>
              <a:rPr lang="en-CA" sz="3200" dirty="0" err="1"/>
              <a:t>Txn</a:t>
            </a:r>
            <a:endParaRPr lang="en-CA" sz="3200" dirty="0"/>
          </a:p>
          <a:p>
            <a:pPr marL="514350" indent="-514350">
              <a:buAutoNum type="arabicPeriod"/>
            </a:pPr>
            <a:r>
              <a:rPr lang="en-CA" sz="3200" b="1" dirty="0"/>
              <a:t>Persist data</a:t>
            </a:r>
          </a:p>
          <a:p>
            <a:pPr marL="514350" indent="-514350">
              <a:buAutoNum type="arabicPeriod"/>
            </a:pPr>
            <a:r>
              <a:rPr lang="en-CA" sz="3200" dirty="0"/>
              <a:t>Commit </a:t>
            </a:r>
            <a:r>
              <a:rPr lang="en-CA" sz="3200" dirty="0" err="1"/>
              <a:t>Txn</a:t>
            </a:r>
            <a:endParaRPr lang="en-CA" sz="3200" dirty="0"/>
          </a:p>
          <a:p>
            <a:pPr marL="514350" indent="-514350">
              <a:buAutoNum type="arabicPeriod"/>
            </a:pPr>
            <a:r>
              <a:rPr lang="en-CA" sz="3200" dirty="0"/>
              <a:t>Close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62696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Remove Student Query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3200" dirty="0"/>
              <a:t>Find the object by ID</a:t>
            </a:r>
          </a:p>
          <a:p>
            <a:pPr marL="514350" indent="-514350">
              <a:buAutoNum type="arabicPeriod"/>
            </a:pPr>
            <a:r>
              <a:rPr lang="en-CA" sz="3200" dirty="0"/>
              <a:t>Set new data</a:t>
            </a:r>
          </a:p>
          <a:p>
            <a:pPr marL="514350" indent="-514350">
              <a:buAutoNum type="arabicPeriod"/>
            </a:pPr>
            <a:r>
              <a:rPr lang="en-CA" sz="3200" dirty="0"/>
              <a:t>Begin </a:t>
            </a:r>
            <a:r>
              <a:rPr lang="en-CA" sz="3200" dirty="0" err="1"/>
              <a:t>Txn</a:t>
            </a:r>
            <a:endParaRPr lang="en-CA" sz="3200" dirty="0"/>
          </a:p>
          <a:p>
            <a:pPr marL="514350" indent="-514350">
              <a:buAutoNum type="arabicPeriod"/>
            </a:pPr>
            <a:r>
              <a:rPr lang="en-CA" sz="3200" b="1" dirty="0"/>
              <a:t>Remove data</a:t>
            </a:r>
          </a:p>
          <a:p>
            <a:pPr marL="514350" indent="-514350">
              <a:buAutoNum type="arabicPeriod"/>
            </a:pPr>
            <a:r>
              <a:rPr lang="en-CA" sz="3200" dirty="0"/>
              <a:t>Commit </a:t>
            </a:r>
            <a:r>
              <a:rPr lang="en-CA" sz="3200" dirty="0" err="1"/>
              <a:t>Txn</a:t>
            </a:r>
            <a:endParaRPr lang="en-CA" sz="3200" dirty="0"/>
          </a:p>
          <a:p>
            <a:pPr marL="514350" indent="-514350">
              <a:buAutoNum type="arabicPeriod"/>
            </a:pPr>
            <a:r>
              <a:rPr lang="en-CA" sz="3200" dirty="0"/>
              <a:t>Close connections</a:t>
            </a:r>
          </a:p>
        </p:txBody>
      </p:sp>
    </p:spTree>
    <p:extLst>
      <p:ext uri="{BB962C8B-B14F-4D97-AF65-F5344CB8AC3E}">
        <p14:creationId xmlns:p14="http://schemas.microsoft.com/office/powerpoint/2010/main" val="90086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Queries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1. Create Query Object</a:t>
            </a:r>
          </a:p>
          <a:p>
            <a:pPr marL="0" indent="0">
              <a:buNone/>
            </a:pPr>
            <a:r>
              <a:rPr lang="en-CA" sz="3200" i="1" dirty="0"/>
              <a:t>	String query = "Select s from Student s”;</a:t>
            </a:r>
          </a:p>
          <a:p>
            <a:pPr marL="0" indent="0">
              <a:buNone/>
            </a:pPr>
            <a:r>
              <a:rPr lang="en-CA" sz="3200" i="1" dirty="0"/>
              <a:t>	Query query = </a:t>
            </a:r>
            <a:r>
              <a:rPr lang="en-CA" sz="3200" i="1" dirty="0" err="1"/>
              <a:t>em.createQuery</a:t>
            </a:r>
            <a:r>
              <a:rPr lang="en-CA" sz="3200" i="1" dirty="0"/>
              <a:t>(query);</a:t>
            </a:r>
          </a:p>
          <a:p>
            <a:pPr marL="0" indent="0">
              <a:buNone/>
            </a:pPr>
            <a:r>
              <a:rPr lang="en-CA" sz="3200" i="1" dirty="0"/>
              <a:t>	List&lt;Student&gt; list = (List&lt;Student&gt;)</a:t>
            </a:r>
            <a:r>
              <a:rPr lang="en-CA" sz="3200" i="1" dirty="0" err="1"/>
              <a:t>query.getResultList</a:t>
            </a:r>
            <a:r>
              <a:rPr lang="en-CA" sz="3200" i="1" dirty="0"/>
              <a:t>();</a:t>
            </a:r>
          </a:p>
          <a:p>
            <a:pPr marL="0" indent="0">
              <a:buNone/>
            </a:pPr>
            <a:r>
              <a:rPr lang="en-CA" sz="3200" i="1" dirty="0"/>
              <a:t>	</a:t>
            </a:r>
          </a:p>
          <a:p>
            <a:pPr marL="0" indent="0">
              <a:buNone/>
            </a:pPr>
            <a:r>
              <a:rPr lang="en-CA" sz="3200" i="1" dirty="0"/>
              <a:t>	//iterate</a:t>
            </a:r>
          </a:p>
          <a:p>
            <a:pPr marL="0" indent="0">
              <a:buNone/>
            </a:pPr>
            <a:r>
              <a:rPr lang="en-CA" sz="3200" dirty="0"/>
              <a:t>2. Close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53689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Queries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1. Create Query Object</a:t>
            </a:r>
          </a:p>
          <a:p>
            <a:pPr marL="0" indent="0">
              <a:buNone/>
            </a:pPr>
            <a:r>
              <a:rPr lang="en-CA" sz="3200" i="1" dirty="0"/>
              <a:t>	 String query = "FROM Student";</a:t>
            </a:r>
          </a:p>
          <a:p>
            <a:pPr marL="0" indent="0">
              <a:buNone/>
            </a:pPr>
            <a:r>
              <a:rPr lang="en-CA" sz="3200" i="1" dirty="0"/>
              <a:t>	Query query = </a:t>
            </a:r>
            <a:r>
              <a:rPr lang="en-CA" sz="3200" i="1" dirty="0" err="1"/>
              <a:t>em.createQuery</a:t>
            </a:r>
            <a:r>
              <a:rPr lang="en-CA" sz="3200" i="1" dirty="0"/>
              <a:t>(query);</a:t>
            </a:r>
          </a:p>
          <a:p>
            <a:pPr marL="0" indent="0">
              <a:buNone/>
            </a:pPr>
            <a:r>
              <a:rPr lang="en-CA" sz="3200" i="1" dirty="0"/>
              <a:t>	List&lt;Student&gt; res = </a:t>
            </a:r>
            <a:r>
              <a:rPr lang="en-CA" sz="3200" i="1" dirty="0" err="1"/>
              <a:t>query.getResultList</a:t>
            </a:r>
            <a:r>
              <a:rPr lang="en-CA" sz="3200" i="1" dirty="0"/>
              <a:t>(); 	</a:t>
            </a:r>
          </a:p>
          <a:p>
            <a:pPr marL="0" indent="0">
              <a:buNone/>
            </a:pPr>
            <a:r>
              <a:rPr lang="en-CA" sz="3200" i="1" dirty="0"/>
              <a:t>	//iterate</a:t>
            </a:r>
          </a:p>
          <a:p>
            <a:pPr marL="0" indent="0">
              <a:buNone/>
            </a:pPr>
            <a:r>
              <a:rPr lang="en-CA" sz="3200" dirty="0"/>
              <a:t>2. Close connections</a:t>
            </a:r>
          </a:p>
        </p:txBody>
      </p:sp>
    </p:spTree>
    <p:extLst>
      <p:ext uri="{BB962C8B-B14F-4D97-AF65-F5344CB8AC3E}">
        <p14:creationId xmlns:p14="http://schemas.microsoft.com/office/powerpoint/2010/main" val="354975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Parametrized Queries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3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1. Create Query Object</a:t>
            </a:r>
          </a:p>
          <a:p>
            <a:pPr marL="0" indent="0">
              <a:buNone/>
            </a:pPr>
            <a:r>
              <a:rPr lang="en-CA" sz="3200" i="1" dirty="0"/>
              <a:t>	 Query query = </a:t>
            </a:r>
            <a:r>
              <a:rPr lang="en-CA" sz="3200" i="1" dirty="0" err="1"/>
              <a:t>em.createQuery</a:t>
            </a:r>
            <a:r>
              <a:rPr lang="en-CA" sz="3200" i="1" dirty="0"/>
              <a:t>("from Student where username= :user");</a:t>
            </a:r>
          </a:p>
          <a:p>
            <a:pPr marL="0" indent="0">
              <a:buNone/>
            </a:pPr>
            <a:r>
              <a:rPr lang="en-CA" sz="3200" i="1" dirty="0"/>
              <a:t>	</a:t>
            </a:r>
            <a:r>
              <a:rPr lang="en-CA" sz="3200" i="1" dirty="0" err="1"/>
              <a:t>query.setParameter</a:t>
            </a:r>
            <a:r>
              <a:rPr lang="en-CA" sz="3200" i="1" dirty="0"/>
              <a:t>("user", "user2");</a:t>
            </a:r>
          </a:p>
          <a:p>
            <a:pPr marL="0" indent="0">
              <a:buNone/>
            </a:pPr>
            <a:r>
              <a:rPr lang="en-CA" sz="3200" i="1" dirty="0"/>
              <a:t>	List&lt;Student&gt; list = (List&lt;Student&gt;)</a:t>
            </a:r>
            <a:r>
              <a:rPr lang="en-CA" sz="3200" i="1" dirty="0" err="1"/>
              <a:t>query.getResultList</a:t>
            </a:r>
            <a:r>
              <a:rPr lang="en-CA" sz="3200" i="1"/>
              <a:t>();</a:t>
            </a:r>
            <a:endParaRPr lang="en-CA" sz="3200" i="1" dirty="0"/>
          </a:p>
          <a:p>
            <a:pPr marL="0" indent="0">
              <a:buNone/>
            </a:pPr>
            <a:r>
              <a:rPr lang="en-CA" sz="3200" i="1" dirty="0"/>
              <a:t>	//iterate</a:t>
            </a:r>
          </a:p>
          <a:p>
            <a:pPr marL="0" indent="0">
              <a:buNone/>
            </a:pPr>
            <a:r>
              <a:rPr lang="en-CA" sz="3200" dirty="0"/>
              <a:t>2. Close connections</a:t>
            </a:r>
          </a:p>
        </p:txBody>
      </p:sp>
    </p:spTree>
    <p:extLst>
      <p:ext uri="{BB962C8B-B14F-4D97-AF65-F5344CB8AC3E}">
        <p14:creationId xmlns:p14="http://schemas.microsoft.com/office/powerpoint/2010/main" val="367919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hlinkClick r:id="rId2"/>
              </a:rPr>
              <a:t>https://en.wikibooks.org/wiki/Java_Persistence/Why_use_JPA_or_ORM</a:t>
            </a:r>
            <a:endParaRPr lang="en-CA" sz="1800" dirty="0"/>
          </a:p>
          <a:p>
            <a:r>
              <a:rPr lang="en-CA" sz="1800" dirty="0">
                <a:hlinkClick r:id="rId3"/>
              </a:rPr>
              <a:t>http://hibernate.org/orm/what-is-an-orm/</a:t>
            </a:r>
            <a:r>
              <a:rPr lang="en-CA" sz="1800" dirty="0"/>
              <a:t> </a:t>
            </a:r>
          </a:p>
          <a:p>
            <a:r>
              <a:rPr lang="en-CA" sz="1800" dirty="0">
                <a:hlinkClick r:id="rId4"/>
              </a:rPr>
              <a:t>https://www.tutorialspoint.com/jpa/jpa_introduction.htm</a:t>
            </a:r>
            <a:endParaRPr lang="en-CA" sz="1800" dirty="0"/>
          </a:p>
          <a:p>
            <a:r>
              <a:rPr lang="en-CA" sz="1800" dirty="0">
                <a:hlinkClick r:id="rId5"/>
              </a:rPr>
              <a:t>https://openjpa.apache.org/builds/1.2.3/apache-openjpa/docs/jpa_overview_arch.html</a:t>
            </a:r>
            <a:endParaRPr lang="en-CA" sz="1800" dirty="0"/>
          </a:p>
          <a:p>
            <a:endParaRPr lang="en-CA" sz="1800" dirty="0"/>
          </a:p>
          <a:p>
            <a:r>
              <a:rPr lang="en-CA" sz="1800" dirty="0">
                <a:hlinkClick r:id="rId6"/>
              </a:rPr>
              <a:t>https://www.tutorialspoint.com/hibernate/hibernate_query_language.htm</a:t>
            </a:r>
            <a:endParaRPr lang="en-CA" sz="1800" dirty="0"/>
          </a:p>
          <a:p>
            <a:r>
              <a:rPr lang="en-CA" sz="1800" dirty="0">
                <a:hlinkClick r:id="rId7"/>
              </a:rPr>
              <a:t>https://openjpa.apache.org/builds/1.2.3/apache-openjpa/docs/jpa_overview_persistence.html#jpa_overview_persistence_xml</a:t>
            </a: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297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JPA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JPA is a </a:t>
            </a:r>
            <a:r>
              <a:rPr lang="en-CA" b="1" dirty="0"/>
              <a:t>specification </a:t>
            </a:r>
            <a:r>
              <a:rPr lang="en-CA" dirty="0"/>
              <a:t>means that it is not a product; it cannot perform persistence or anything else by itself. It has interfaces that needs to be implemented</a:t>
            </a:r>
          </a:p>
          <a:p>
            <a:r>
              <a:rPr lang="en-CA" dirty="0"/>
              <a:t>Open Source API</a:t>
            </a:r>
          </a:p>
          <a:p>
            <a:endParaRPr lang="en-CA" dirty="0"/>
          </a:p>
          <a:p>
            <a:r>
              <a:rPr lang="en-CA" dirty="0"/>
              <a:t>Frameworks whoever needs JPA implements JPA interfaces</a:t>
            </a:r>
          </a:p>
          <a:p>
            <a:r>
              <a:rPr lang="en-CA" dirty="0"/>
              <a:t>Examples: Hibernate, </a:t>
            </a:r>
            <a:r>
              <a:rPr lang="en-CA" dirty="0" err="1"/>
              <a:t>EclipseLink</a:t>
            </a:r>
            <a:r>
              <a:rPr lang="en-CA" dirty="0"/>
              <a:t>, Toplink, Spring Data JPA, etc.</a:t>
            </a:r>
            <a:br>
              <a:rPr lang="en-CA" dirty="0"/>
            </a:b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57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ORM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CA" dirty="0"/>
              <a:t>Stands for </a:t>
            </a:r>
            <a:r>
              <a:rPr lang="en-CA" b="1" dirty="0"/>
              <a:t>Object to Relational Mapping </a:t>
            </a:r>
            <a:r>
              <a:rPr lang="en-CA" dirty="0"/>
              <a:t>or</a:t>
            </a:r>
            <a:r>
              <a:rPr lang="en-CA" b="1" dirty="0"/>
              <a:t> Object-Relational Mapping</a:t>
            </a:r>
          </a:p>
          <a:p>
            <a:pPr marL="0" indent="0">
              <a:buNone/>
            </a:pPr>
            <a:r>
              <a:rPr lang="en-CA" dirty="0"/>
              <a:t>is a technique that lets you query and manipulate data from a database using an object-oriented paradigm.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Object</a:t>
            </a:r>
            <a:r>
              <a:rPr lang="en-CA" dirty="0"/>
              <a:t>: from programming language ( python in this case )</a:t>
            </a:r>
          </a:p>
          <a:p>
            <a:pPr marL="0" indent="0">
              <a:buNone/>
            </a:pPr>
            <a:r>
              <a:rPr lang="en-CA" b="1" dirty="0"/>
              <a:t>Relational</a:t>
            </a:r>
            <a:r>
              <a:rPr lang="en-CA" dirty="0"/>
              <a:t>: belongs to Relational Database </a:t>
            </a:r>
          </a:p>
          <a:p>
            <a:pPr marL="0" indent="0">
              <a:buNone/>
            </a:pPr>
            <a:r>
              <a:rPr lang="en-CA" dirty="0"/>
              <a:t>And </a:t>
            </a:r>
            <a:r>
              <a:rPr lang="en-CA" b="1" dirty="0"/>
              <a:t>Mapping</a:t>
            </a:r>
            <a:r>
              <a:rPr lang="en-CA" dirty="0"/>
              <a:t> bridge between your objects and your tables.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22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JPA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Here are some 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200" dirty="0"/>
              <a:t>Increases developer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200" dirty="0"/>
              <a:t>Reduces lines of code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200" dirty="0"/>
              <a:t>Less bugs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200" dirty="0"/>
              <a:t>Focus on business logic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3200" dirty="0"/>
              <a:t>No need to remember SQL queries</a:t>
            </a:r>
          </a:p>
        </p:txBody>
      </p:sp>
    </p:spTree>
    <p:extLst>
      <p:ext uri="{BB962C8B-B14F-4D97-AF65-F5344CB8AC3E}">
        <p14:creationId xmlns:p14="http://schemas.microsoft.com/office/powerpoint/2010/main" val="32594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JPA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CA" sz="3200" dirty="0"/>
              <a:t>No SQL statements hard coding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CA" sz="3200" dirty="0"/>
              <a:t>Database independent(As long as you’re not using any native queries)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CA" sz="3200" dirty="0"/>
              <a:t>Performance increased by caching, query optimization techniques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CA" sz="3200" dirty="0"/>
              <a:t>Open Source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CA" sz="3200" dirty="0"/>
              <a:t>Many enterprise corporations provide support and services</a:t>
            </a:r>
          </a:p>
          <a:p>
            <a:pPr marL="457200" indent="-457200">
              <a:buFont typeface="+mj-lt"/>
              <a:buAutoNum type="arabicPeriod" startAt="6"/>
            </a:pP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31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work?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JPA allows POJOs to be easily persisted to database</a:t>
            </a:r>
          </a:p>
          <a:p>
            <a:r>
              <a:rPr lang="en-CA" sz="3200" dirty="0"/>
              <a:t>We can map classes to database classes</a:t>
            </a:r>
          </a:p>
          <a:p>
            <a:r>
              <a:rPr lang="en-CA" sz="3200" dirty="0"/>
              <a:t>Configuration is required for mapping, which can be done by</a:t>
            </a:r>
          </a:p>
          <a:p>
            <a:pPr lvl="1"/>
            <a:r>
              <a:rPr lang="en-CA" sz="2800" dirty="0"/>
              <a:t>XMLs</a:t>
            </a:r>
          </a:p>
          <a:p>
            <a:pPr lvl="1"/>
            <a:r>
              <a:rPr lang="en-CA" sz="2800" dirty="0"/>
              <a:t>Annotations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986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JPA Architecture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B764E-F987-894A-BF1A-B7AB9CEB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96" y="1690688"/>
            <a:ext cx="8070007" cy="4602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7303D-8799-274C-8CDF-49BF77580DA1}"/>
              </a:ext>
            </a:extLst>
          </p:cNvPr>
          <p:cNvSpPr txBox="1"/>
          <p:nvPr/>
        </p:nvSpPr>
        <p:spPr>
          <a:xfrm>
            <a:off x="2878790" y="6108558"/>
            <a:ext cx="84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https://openjpa.apache.org/builds/1.2.3/apache-openjpa/docs/jpa_overview_arch.html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78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1DA425-E527-C149-B644-CAFF1785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(</a:t>
            </a:r>
            <a:r>
              <a:rPr lang="en-CA" b="1" dirty="0" err="1"/>
              <a:t>javax.persistence</a:t>
            </a:r>
            <a:r>
              <a:rPr lang="en-CA" b="1" dirty="0"/>
              <a:t>.* package)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D6DB74B-4945-0C43-9B17-DFAC8522F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6363"/>
            <a:ext cx="10515600" cy="5081307"/>
          </a:xfrm>
        </p:spPr>
        <p:txBody>
          <a:bodyPr>
            <a:normAutofit/>
          </a:bodyPr>
          <a:lstStyle/>
          <a:p>
            <a:r>
              <a:rPr lang="en-CA" sz="3200" b="1" dirty="0"/>
              <a:t>Persistence</a:t>
            </a:r>
            <a:r>
              <a:rPr lang="en-CA" sz="3200" dirty="0"/>
              <a:t>: class contains static helper methods to obtain </a:t>
            </a:r>
            <a:r>
              <a:rPr lang="en-CA" sz="3200" dirty="0" err="1"/>
              <a:t>EntityManagerFactory</a:t>
            </a:r>
            <a:r>
              <a:rPr lang="en-CA" sz="3200" dirty="0"/>
              <a:t> instances.</a:t>
            </a:r>
          </a:p>
          <a:p>
            <a:endParaRPr lang="en-CA" sz="3200" b="1" dirty="0"/>
          </a:p>
          <a:p>
            <a:r>
              <a:rPr lang="en-CA" sz="3200" b="1" dirty="0" err="1"/>
              <a:t>EntityManagerFactory</a:t>
            </a:r>
            <a:r>
              <a:rPr lang="en-CA" sz="3200" dirty="0"/>
              <a:t>: class is a factory for </a:t>
            </a:r>
            <a:r>
              <a:rPr lang="en-CA" sz="3200" b="1" dirty="0" err="1"/>
              <a:t>EntityManager</a:t>
            </a:r>
            <a:r>
              <a:rPr lang="en-CA" sz="3200" dirty="0"/>
              <a:t>.</a:t>
            </a:r>
          </a:p>
          <a:p>
            <a:endParaRPr lang="en-CA" sz="3200" b="1" dirty="0"/>
          </a:p>
          <a:p>
            <a:r>
              <a:rPr lang="en-CA" sz="3200" b="1" dirty="0" err="1"/>
              <a:t>EntityManager</a:t>
            </a:r>
            <a:r>
              <a:rPr lang="en-CA" sz="3200" dirty="0"/>
              <a:t>: manages a set of persistent objects, and has APIs to insert new objects and delete existing ones. Also, act as factories for Query instances.</a:t>
            </a:r>
          </a:p>
        </p:txBody>
      </p:sp>
    </p:spTree>
    <p:extLst>
      <p:ext uri="{BB962C8B-B14F-4D97-AF65-F5344CB8AC3E}">
        <p14:creationId xmlns:p14="http://schemas.microsoft.com/office/powerpoint/2010/main" val="17376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658</Words>
  <Application>Microsoft Macintosh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L6# Java Persistence API</vt:lpstr>
      <vt:lpstr>What is JPA</vt:lpstr>
      <vt:lpstr>What is JPA</vt:lpstr>
      <vt:lpstr>What is ORM</vt:lpstr>
      <vt:lpstr>Why JPA</vt:lpstr>
      <vt:lpstr>Why JPA</vt:lpstr>
      <vt:lpstr>How does it work?</vt:lpstr>
      <vt:lpstr>JPA Architecture</vt:lpstr>
      <vt:lpstr>Classes (javax.persistence.* package)</vt:lpstr>
      <vt:lpstr>Important Classes</vt:lpstr>
      <vt:lpstr>Important Classes</vt:lpstr>
      <vt:lpstr>Important Classes</vt:lpstr>
      <vt:lpstr>Sample code: finding student by ID</vt:lpstr>
      <vt:lpstr>Compare this code to JDBC</vt:lpstr>
      <vt:lpstr>Lets create a simple project</vt:lpstr>
      <vt:lpstr>Lets create a simple project</vt:lpstr>
      <vt:lpstr>Annotations to learn and verify</vt:lpstr>
      <vt:lpstr>How to insert data</vt:lpstr>
      <vt:lpstr>How to insert data</vt:lpstr>
      <vt:lpstr>Update Query</vt:lpstr>
      <vt:lpstr>Remove Student Query</vt:lpstr>
      <vt:lpstr>Select Queries</vt:lpstr>
      <vt:lpstr>From Queries</vt:lpstr>
      <vt:lpstr>Parametrized Queries</vt:lpstr>
      <vt:lpstr>References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Harpreet Singh</cp:lastModifiedBy>
  <cp:revision>5</cp:revision>
  <dcterms:created xsi:type="dcterms:W3CDTF">2018-05-28T03:54:16Z</dcterms:created>
  <dcterms:modified xsi:type="dcterms:W3CDTF">2018-07-06T13:26:22Z</dcterms:modified>
</cp:coreProperties>
</file>