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9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2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4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4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4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4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FF95-1F9A-48DC-95F3-86645909027C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AC5E06-AFDE-46C6-9022-278C10F53736}"/>
              </a:ext>
            </a:extLst>
          </p:cNvPr>
          <p:cNvSpPr/>
          <p:nvPr/>
        </p:nvSpPr>
        <p:spPr>
          <a:xfrm>
            <a:off x="-2" y="1393902"/>
            <a:ext cx="6858002" cy="2961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43D2C-7A17-4B09-ACAE-6632A967D14D}"/>
              </a:ext>
            </a:extLst>
          </p:cNvPr>
          <p:cNvSpPr/>
          <p:nvPr/>
        </p:nvSpPr>
        <p:spPr>
          <a:xfrm>
            <a:off x="1" y="0"/>
            <a:ext cx="6858000" cy="13939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AD221-CD4B-4529-BD1B-4C6897765F4A}"/>
              </a:ext>
            </a:extLst>
          </p:cNvPr>
          <p:cNvSpPr/>
          <p:nvPr/>
        </p:nvSpPr>
        <p:spPr>
          <a:xfrm>
            <a:off x="-2" y="8341112"/>
            <a:ext cx="6858001" cy="802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48BA6-58E3-4A10-A5F6-7591623A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7" y="1393902"/>
            <a:ext cx="5270542" cy="296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5D41F-5BAD-4AC4-A9FF-6F2496DBF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" y="4572000"/>
            <a:ext cx="1606125" cy="1263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C863C0-8418-4DDA-9280-B2AB2D10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1" y="4572001"/>
            <a:ext cx="189842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3F73-34C6-42A8-A274-25BBA19B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421E-D622-4C70-8736-623EB0D4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1718259" cy="291988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username</a:t>
            </a:r>
          </a:p>
          <a:p>
            <a:pPr lvl="1"/>
            <a:r>
              <a:rPr lang="en-CA" dirty="0" err="1"/>
              <a:t>Firstname</a:t>
            </a:r>
            <a:endParaRPr lang="en-CA" dirty="0"/>
          </a:p>
          <a:p>
            <a:pPr lvl="1"/>
            <a:r>
              <a:rPr lang="en-CA" dirty="0" err="1"/>
              <a:t>Lastname</a:t>
            </a:r>
            <a:endParaRPr lang="en-CA" dirty="0"/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Province</a:t>
            </a:r>
          </a:p>
          <a:p>
            <a:pPr lvl="1"/>
            <a:r>
              <a:rPr lang="en-CA" dirty="0" err="1"/>
              <a:t>PostalCode</a:t>
            </a:r>
            <a:endParaRPr lang="en-CA" dirty="0"/>
          </a:p>
          <a:p>
            <a:pPr lvl="1"/>
            <a:r>
              <a:rPr lang="en-CA" dirty="0"/>
              <a:t>Phone</a:t>
            </a:r>
          </a:p>
          <a:p>
            <a:pPr lvl="1"/>
            <a:r>
              <a:rPr lang="en-CA" dirty="0"/>
              <a:t>Email</a:t>
            </a:r>
          </a:p>
          <a:p>
            <a:pPr lvl="1"/>
            <a:r>
              <a:rPr lang="en-CA" dirty="0" err="1"/>
              <a:t>Plateno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3CD7D-AA21-406B-92BE-A80156389971}"/>
              </a:ext>
            </a:extLst>
          </p:cNvPr>
          <p:cNvSpPr txBox="1">
            <a:spLocks/>
          </p:cNvSpPr>
          <p:nvPr/>
        </p:nvSpPr>
        <p:spPr>
          <a:xfrm>
            <a:off x="2189747" y="2434167"/>
            <a:ext cx="2310064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Sales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Date</a:t>
            </a:r>
          </a:p>
          <a:p>
            <a:pPr lvl="1"/>
            <a:r>
              <a:rPr lang="en-CA" dirty="0"/>
              <a:t>username</a:t>
            </a:r>
          </a:p>
          <a:p>
            <a:pPr lvl="1"/>
            <a:r>
              <a:rPr lang="en-CA" dirty="0" err="1"/>
              <a:t>pickupdateTime</a:t>
            </a:r>
            <a:endParaRPr lang="en-CA" dirty="0"/>
          </a:p>
          <a:p>
            <a:pPr lvl="1"/>
            <a:r>
              <a:rPr lang="en-CA" dirty="0"/>
              <a:t>Subtotal</a:t>
            </a:r>
          </a:p>
          <a:p>
            <a:pPr lvl="1"/>
            <a:r>
              <a:rPr lang="en-CA" dirty="0"/>
              <a:t>Tax</a:t>
            </a:r>
          </a:p>
          <a:p>
            <a:pPr lvl="1"/>
            <a:r>
              <a:rPr lang="en-CA" dirty="0"/>
              <a:t>total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E337C-C5E9-4DD5-B3F0-82A881E21A07}"/>
              </a:ext>
            </a:extLst>
          </p:cNvPr>
          <p:cNvSpPr txBox="1">
            <a:spLocks/>
          </p:cNvSpPr>
          <p:nvPr/>
        </p:nvSpPr>
        <p:spPr>
          <a:xfrm>
            <a:off x="4499811" y="2434167"/>
            <a:ext cx="1718259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SalesDetails</a:t>
            </a:r>
            <a:endParaRPr lang="en-CA" dirty="0"/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SalesId</a:t>
            </a:r>
            <a:endParaRPr lang="en-CA" dirty="0"/>
          </a:p>
          <a:p>
            <a:pPr lvl="1"/>
            <a:r>
              <a:rPr lang="en-CA" dirty="0" err="1"/>
              <a:t>PId</a:t>
            </a:r>
            <a:endParaRPr lang="en-CA" dirty="0"/>
          </a:p>
          <a:p>
            <a:pPr lvl="1"/>
            <a:r>
              <a:rPr lang="en-CA" dirty="0"/>
              <a:t>Qty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31C29F-88EE-4E96-B908-5A8D8F3665C9}"/>
              </a:ext>
            </a:extLst>
          </p:cNvPr>
          <p:cNvSpPr txBox="1">
            <a:spLocks/>
          </p:cNvSpPr>
          <p:nvPr/>
        </p:nvSpPr>
        <p:spPr>
          <a:xfrm>
            <a:off x="471488" y="5737278"/>
            <a:ext cx="1826544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Suppliers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Province</a:t>
            </a:r>
          </a:p>
          <a:p>
            <a:pPr lvl="1"/>
            <a:r>
              <a:rPr lang="en-CA" dirty="0" err="1"/>
              <a:t>PostalCode</a:t>
            </a:r>
            <a:endParaRPr lang="en-CA" dirty="0"/>
          </a:p>
          <a:p>
            <a:pPr lvl="1"/>
            <a:r>
              <a:rPr lang="en-CA" dirty="0"/>
              <a:t>Phone</a:t>
            </a:r>
          </a:p>
          <a:p>
            <a:pPr lvl="1"/>
            <a:r>
              <a:rPr lang="en-CA" dirty="0"/>
              <a:t>Email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FDE715-2271-43B8-97BE-DE7AEF183826}"/>
              </a:ext>
            </a:extLst>
          </p:cNvPr>
          <p:cNvSpPr txBox="1">
            <a:spLocks/>
          </p:cNvSpPr>
          <p:nvPr/>
        </p:nvSpPr>
        <p:spPr>
          <a:xfrm>
            <a:off x="2189746" y="5731482"/>
            <a:ext cx="1985211" cy="2919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Products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SuppliersId</a:t>
            </a:r>
            <a:endParaRPr lang="en-CA" dirty="0"/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Description</a:t>
            </a:r>
          </a:p>
          <a:p>
            <a:pPr lvl="1"/>
            <a:r>
              <a:rPr lang="en-CA" dirty="0"/>
              <a:t>Category1</a:t>
            </a:r>
          </a:p>
          <a:p>
            <a:pPr lvl="1"/>
            <a:r>
              <a:rPr lang="en-CA" dirty="0"/>
              <a:t>Category2</a:t>
            </a:r>
          </a:p>
          <a:p>
            <a:pPr lvl="1"/>
            <a:r>
              <a:rPr lang="en-CA" dirty="0"/>
              <a:t>Category3</a:t>
            </a:r>
          </a:p>
          <a:p>
            <a:pPr lvl="1"/>
            <a:r>
              <a:rPr lang="en-CA" dirty="0"/>
              <a:t>Price</a:t>
            </a:r>
          </a:p>
          <a:p>
            <a:pPr lvl="1"/>
            <a:r>
              <a:rPr lang="en-CA" dirty="0" err="1"/>
              <a:t>inventoryOnHand</a:t>
            </a:r>
            <a:endParaRPr lang="en-CA" dirty="0"/>
          </a:p>
          <a:p>
            <a:pPr lvl="1"/>
            <a:r>
              <a:rPr lang="en-CA" dirty="0" err="1"/>
              <a:t>inventoryReceived</a:t>
            </a:r>
            <a:endParaRPr lang="en-CA" dirty="0"/>
          </a:p>
          <a:p>
            <a:pPr lvl="1"/>
            <a:r>
              <a:rPr lang="en-CA" dirty="0" err="1"/>
              <a:t>inventorySold</a:t>
            </a:r>
            <a:endParaRPr lang="en-CA" dirty="0"/>
          </a:p>
          <a:p>
            <a:pPr lvl="1"/>
            <a:r>
              <a:rPr lang="en-CA" dirty="0" err="1"/>
              <a:t>customerRates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C10EC2-9E08-4C13-A532-C39DB7B5372C}"/>
              </a:ext>
            </a:extLst>
          </p:cNvPr>
          <p:cNvSpPr txBox="1">
            <a:spLocks/>
          </p:cNvSpPr>
          <p:nvPr/>
        </p:nvSpPr>
        <p:spPr>
          <a:xfrm>
            <a:off x="4232859" y="5731482"/>
            <a:ext cx="1985211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Purchases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SupplierId</a:t>
            </a:r>
            <a:endParaRPr lang="en-CA" dirty="0"/>
          </a:p>
          <a:p>
            <a:pPr lvl="1"/>
            <a:r>
              <a:rPr lang="en-CA" dirty="0" err="1"/>
              <a:t>ProductId</a:t>
            </a:r>
            <a:endParaRPr lang="en-CA" dirty="0"/>
          </a:p>
          <a:p>
            <a:pPr lvl="1"/>
            <a:r>
              <a:rPr lang="en-CA" dirty="0"/>
              <a:t>Received</a:t>
            </a:r>
          </a:p>
          <a:p>
            <a:pPr lvl="1"/>
            <a:r>
              <a:rPr lang="en-CA" dirty="0"/>
              <a:t>Date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06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CF7-43A4-47A7-B359-6720980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9FDC-8A8E-4D38-90EB-F44C6566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Click Category1 -&gt;Click Category2/Add </a:t>
            </a:r>
            <a:r>
              <a:rPr lang="en-CA" dirty="0" smtClean="0"/>
              <a:t>Product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vege</a:t>
            </a:r>
            <a:endParaRPr lang="en-CA" dirty="0"/>
          </a:p>
          <a:p>
            <a:pPr marL="2057400" lvl="6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9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59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Suim Park</dc:creator>
  <cp:lastModifiedBy>Park, Suim</cp:lastModifiedBy>
  <cp:revision>9</cp:revision>
  <dcterms:created xsi:type="dcterms:W3CDTF">2018-04-17T02:33:08Z</dcterms:created>
  <dcterms:modified xsi:type="dcterms:W3CDTF">2018-04-17T16:51:44Z</dcterms:modified>
</cp:coreProperties>
</file>