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0" r:id="rId4"/>
    <p:sldId id="272" r:id="rId5"/>
    <p:sldId id="273" r:id="rId6"/>
    <p:sldId id="274" r:id="rId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2023-11-13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2023-11-13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ch-chu.github.io/index/index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1884" y="2492896"/>
            <a:ext cx="9143998" cy="1800200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4000" b="1" dirty="0"/>
              <a:t>부산 스토리텔링 협의회</a:t>
            </a:r>
            <a:br>
              <a:rPr lang="en-US" altLang="ko-KR" sz="4000" b="1" dirty="0"/>
            </a:br>
            <a:r>
              <a:rPr lang="ko-KR" altLang="en-US" sz="4000" b="1" dirty="0"/>
              <a:t>웹사이트 프로젝트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269876" y="5229200"/>
            <a:ext cx="8229598" cy="838200"/>
          </a:xfrm>
        </p:spPr>
        <p:txBody>
          <a:bodyPr rtlCol="0"/>
          <a:lstStyle/>
          <a:p>
            <a:pPr rtl="0" latinLnBrk="1"/>
            <a:r>
              <a:rPr lang="ko-KR" altLang="en-US" b="1" dirty="0"/>
              <a:t>팀 명 </a:t>
            </a:r>
            <a:r>
              <a:rPr lang="en-US" altLang="ko-KR" b="1" dirty="0"/>
              <a:t>: </a:t>
            </a:r>
            <a:r>
              <a:rPr lang="ko-KR" altLang="en-US" sz="2200" dirty="0"/>
              <a:t>앗</a:t>
            </a:r>
            <a:r>
              <a:rPr lang="en-US" altLang="ko-KR" sz="2200" dirty="0"/>
              <a:t>! </a:t>
            </a:r>
            <a:r>
              <a:rPr lang="ko-KR" altLang="en-US" sz="2200" dirty="0" err="1"/>
              <a:t>츄</a:t>
            </a:r>
            <a:r>
              <a:rPr lang="en-US" altLang="ko-KR" sz="2200" dirty="0"/>
              <a:t>~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0693" y="1553622"/>
            <a:ext cx="3651391" cy="86409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800" b="1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48" y="2615960"/>
            <a:ext cx="6552728" cy="2608081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360" b="1" dirty="0"/>
              <a:t>모든 팀원이 함께 정해진 시간 내에 </a:t>
            </a:r>
            <a:r>
              <a:rPr lang="en-US" altLang="ko-KR" sz="1360" b="1" dirty="0"/>
              <a:t>			           </a:t>
            </a:r>
            <a:r>
              <a:rPr lang="ko-KR" altLang="en-US" sz="1360" b="1" dirty="0"/>
              <a:t>“부산 스토리텔링 협의회” 의 페이지를 구현한다</a:t>
            </a:r>
            <a:r>
              <a:rPr lang="en-US" altLang="ko-KR" sz="1360" b="1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360" b="1" dirty="0"/>
              <a:t>홈페이지에 필요한 기능 파악 후 필요한 능력을 학습하여 개인의 능력을 증진시킨다</a:t>
            </a:r>
            <a:r>
              <a:rPr lang="en-US" altLang="ko-KR" sz="1360" b="1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360" b="1" dirty="0"/>
              <a:t>미디어 쿼리를 통한 반응형 웹 작업에 익숙해 질 수 있도록 한다</a:t>
            </a:r>
            <a:r>
              <a:rPr lang="en-US" altLang="ko-KR" sz="1360" b="1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360" b="1" dirty="0"/>
              <a:t>팀원들 간의 활발한 소통으로 원활한 의견 교환이 이루어질 수 있게 한다</a:t>
            </a:r>
            <a:r>
              <a:rPr lang="en-US" altLang="ko-KR" sz="1360" b="1" dirty="0"/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8AF111E-9F5B-2FD6-5BC0-B69C3011D69E}"/>
              </a:ext>
            </a:extLst>
          </p:cNvPr>
          <p:cNvGrpSpPr/>
          <p:nvPr/>
        </p:nvGrpSpPr>
        <p:grpSpPr>
          <a:xfrm>
            <a:off x="6744429" y="2927241"/>
            <a:ext cx="5408078" cy="2085935"/>
            <a:chOff x="7135168" y="1692532"/>
            <a:chExt cx="5408078" cy="2085935"/>
          </a:xfrm>
        </p:grpSpPr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F3123420-D0E4-4C84-8327-9F04393E4D0A}"/>
                </a:ext>
              </a:extLst>
            </p:cNvPr>
            <p:cNvSpPr txBox="1">
              <a:spLocks/>
            </p:cNvSpPr>
            <p:nvPr/>
          </p:nvSpPr>
          <p:spPr>
            <a:xfrm>
              <a:off x="7718710" y="2168467"/>
              <a:ext cx="4824536" cy="1610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74320" algn="l" defTabSz="914400" rtl="0" eaLnBrk="1" latinLnBrk="1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24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54864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2pPr>
              <a:lvl3pPr marL="822960" indent="-22860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3pPr>
              <a:lvl4pPr marL="1097280" indent="-22860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4pPr>
              <a:lvl5pPr marL="1325880" indent="-22860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5pPr>
              <a:lvl6pPr marL="1554480" indent="-22860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3080" indent="-22860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22860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40280" indent="-228600" algn="l" defTabSz="914400" rtl="0" eaLnBrk="1" latinLnBrk="1" hangingPunct="1">
                <a:lnSpc>
                  <a:spcPct val="90000"/>
                </a:lnSpc>
                <a:spcBef>
                  <a:spcPts val="800"/>
                </a:spcBef>
                <a:buClr>
                  <a:schemeClr val="tx1"/>
                </a:buClr>
                <a:buSzPct val="80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sz="900" b="1" dirty="0"/>
                <a:t>허수인</a:t>
              </a:r>
              <a:r>
                <a:rPr lang="en-US" altLang="ko-KR" sz="900" b="1" dirty="0"/>
                <a:t>: </a:t>
              </a:r>
              <a:r>
                <a:rPr lang="ko-KR" altLang="en-US" sz="900" b="1" dirty="0"/>
                <a:t>메인</a:t>
              </a:r>
              <a:r>
                <a:rPr lang="en-US" altLang="ko-KR" sz="900" b="1" dirty="0"/>
                <a:t>(index) </a:t>
              </a:r>
              <a:r>
                <a:rPr lang="ko-KR" altLang="en-US" sz="900" b="1" dirty="0"/>
                <a:t>페이지 구현</a:t>
              </a:r>
              <a:r>
                <a:rPr lang="en-US" altLang="ko-KR" sz="900" b="1" dirty="0"/>
                <a:t>, ppt </a:t>
              </a:r>
              <a:r>
                <a:rPr lang="ko-KR" altLang="en-US" sz="900" b="1" dirty="0"/>
                <a:t>제작</a:t>
              </a:r>
              <a:r>
                <a:rPr lang="en-US" altLang="ko-KR" sz="900" b="1" dirty="0"/>
                <a:t>, ppt </a:t>
              </a:r>
              <a:r>
                <a:rPr lang="ko-KR" altLang="en-US" sz="900" b="1" dirty="0"/>
                <a:t>발표</a:t>
              </a:r>
              <a:endParaRPr lang="en-US" altLang="ko-KR" sz="900" b="1" dirty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sz="900" b="1" dirty="0" err="1"/>
                <a:t>이현범</a:t>
              </a:r>
              <a:r>
                <a:rPr lang="en-US" altLang="ko-KR" sz="900" b="1" dirty="0"/>
                <a:t>: </a:t>
              </a:r>
              <a:r>
                <a:rPr lang="ko-KR" altLang="en-US" sz="900" b="1" dirty="0"/>
                <a:t>축제안내</a:t>
              </a:r>
              <a:r>
                <a:rPr lang="en-US" altLang="ko-KR" sz="900" b="1" dirty="0"/>
                <a:t>(sub1) </a:t>
              </a:r>
              <a:r>
                <a:rPr lang="ko-KR" altLang="en-US" sz="900" b="1" dirty="0"/>
                <a:t>페이지 구현</a:t>
              </a:r>
              <a:r>
                <a:rPr lang="en-US" altLang="ko-KR" sz="900" b="1" dirty="0"/>
                <a:t>, ppt </a:t>
              </a:r>
              <a:r>
                <a:rPr lang="ko-KR" altLang="en-US" sz="900" b="1" dirty="0"/>
                <a:t>제작</a:t>
              </a:r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sz="900" b="1" dirty="0"/>
                <a:t>성영은</a:t>
              </a:r>
              <a:r>
                <a:rPr lang="en-US" altLang="ko-KR" sz="900" b="1" dirty="0"/>
                <a:t>: </a:t>
              </a:r>
              <a:r>
                <a:rPr lang="ko-KR" altLang="en-US" sz="900" b="1" dirty="0"/>
                <a:t>북구 스토리 탐방대</a:t>
              </a:r>
              <a:r>
                <a:rPr lang="en-US" altLang="ko-KR" sz="900" b="1" dirty="0"/>
                <a:t>(sub2) </a:t>
              </a:r>
              <a:r>
                <a:rPr lang="ko-KR" altLang="en-US" sz="900" b="1" dirty="0"/>
                <a:t>페이지 구현</a:t>
              </a:r>
              <a:r>
                <a:rPr lang="en-US" altLang="ko-KR" sz="900" b="1" dirty="0"/>
                <a:t>, </a:t>
              </a:r>
              <a:r>
                <a:rPr lang="en-US" altLang="ko-KR" sz="900" b="1" dirty="0" err="1"/>
                <a:t>github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관리</a:t>
              </a:r>
              <a:r>
                <a:rPr lang="en-US" altLang="ko-KR" sz="900" b="1" dirty="0"/>
                <a:t>, </a:t>
              </a:r>
              <a:r>
                <a:rPr lang="ko-KR" altLang="en-US" sz="900" b="1" dirty="0"/>
                <a:t>퍼블리싱 가이드 작성</a:t>
              </a:r>
              <a:r>
                <a:rPr lang="en-US" altLang="ko-KR" sz="900" b="1" dirty="0"/>
                <a:t>, </a:t>
              </a:r>
              <a:r>
                <a:rPr lang="ko-KR" altLang="en-US" sz="900" b="1" dirty="0"/>
                <a:t>프로젝트 보고서 작성</a:t>
              </a:r>
              <a:endParaRPr lang="en-US" altLang="ko-KR" sz="900" b="1" dirty="0"/>
            </a:p>
            <a:p>
              <a:pPr>
                <a:lnSpc>
                  <a:spcPct val="100000"/>
                </a:lnSpc>
                <a:spcBef>
                  <a:spcPts val="1200"/>
                </a:spcBef>
              </a:pPr>
              <a:r>
                <a:rPr lang="ko-KR" altLang="en-US" sz="900" b="1" dirty="0"/>
                <a:t>이성수</a:t>
              </a:r>
              <a:r>
                <a:rPr lang="en-US" altLang="ko-KR" sz="900" b="1" dirty="0"/>
                <a:t>: </a:t>
              </a:r>
              <a:r>
                <a:rPr lang="ko-KR" altLang="en-US" sz="900" b="1" dirty="0"/>
                <a:t>나의 북구 이야기</a:t>
              </a:r>
              <a:r>
                <a:rPr lang="en-US" altLang="ko-KR" sz="900" b="1" dirty="0"/>
                <a:t>(sub3) </a:t>
              </a:r>
              <a:r>
                <a:rPr lang="ko-KR" altLang="en-US" sz="900" b="1" dirty="0"/>
                <a:t>페이지 구현</a:t>
              </a:r>
              <a:r>
                <a:rPr lang="en-US" altLang="ko-KR" sz="900" b="1" dirty="0"/>
                <a:t>,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header</a:t>
              </a:r>
              <a:r>
                <a:rPr lang="ko-KR" altLang="en-US" sz="900" b="1" dirty="0"/>
                <a:t>와 </a:t>
              </a:r>
              <a:r>
                <a:rPr lang="en-US" altLang="ko-KR" sz="900" b="1" dirty="0"/>
                <a:t>footer </a:t>
              </a:r>
              <a:r>
                <a:rPr lang="ko-KR" altLang="en-US" sz="900" b="1" dirty="0"/>
                <a:t>영역 구현</a:t>
              </a:r>
              <a:r>
                <a:rPr lang="en-US" altLang="ko-KR" sz="900" b="1" dirty="0"/>
                <a:t>, </a:t>
              </a:r>
              <a:r>
                <a:rPr lang="ko-KR" altLang="en-US" sz="900" b="1" dirty="0"/>
                <a:t>전체 파일 관리</a:t>
              </a:r>
              <a:r>
                <a:rPr lang="en-US" altLang="ko-KR" sz="900" b="1" dirty="0"/>
                <a:t>, </a:t>
              </a:r>
              <a:r>
                <a:rPr lang="ko-KR" altLang="en-US" sz="900" b="1" dirty="0"/>
                <a:t>요구분석과 구조분석 작성</a:t>
              </a:r>
              <a:r>
                <a:rPr lang="en-US" altLang="ko-KR" sz="900" b="1" dirty="0"/>
                <a:t>, ppt </a:t>
              </a:r>
              <a:r>
                <a:rPr lang="ko-KR" altLang="en-US" sz="900" b="1" dirty="0"/>
                <a:t>제작</a:t>
              </a:r>
              <a:endParaRPr lang="en-US" altLang="ko-KR" sz="900" b="1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0E02EE0-005E-82EF-2853-88D91E65ECCC}"/>
                </a:ext>
              </a:extLst>
            </p:cNvPr>
            <p:cNvGrpSpPr/>
            <p:nvPr/>
          </p:nvGrpSpPr>
          <p:grpSpPr>
            <a:xfrm>
              <a:off x="7135168" y="1692532"/>
              <a:ext cx="1247941" cy="697659"/>
              <a:chOff x="7135168" y="1692532"/>
              <a:chExt cx="1247941" cy="697659"/>
            </a:xfrm>
          </p:grpSpPr>
          <p:sp>
            <p:nvSpPr>
              <p:cNvPr id="19" name="제목 1">
                <a:extLst>
                  <a:ext uri="{FF2B5EF4-FFF2-40B4-BE49-F238E27FC236}">
                    <a16:creationId xmlns:a16="http://schemas.microsoft.com/office/drawing/2014/main" id="{A1108A49-4B10-F457-AA57-F576A329B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8652" y="1692532"/>
                <a:ext cx="694457" cy="45292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defRPr>
                </a:lvl1pPr>
              </a:lstStyle>
              <a:p>
                <a:r>
                  <a:rPr lang="ko-KR" altLang="en-US" sz="2000" b="1" dirty="0"/>
                  <a:t>담당</a:t>
                </a:r>
              </a:p>
            </p:txBody>
          </p:sp>
          <p:pic>
            <p:nvPicPr>
              <p:cNvPr id="22" name="그래픽 21" descr="체크리스트 단색으로 채워진">
                <a:extLst>
                  <a:ext uri="{FF2B5EF4-FFF2-40B4-BE49-F238E27FC236}">
                    <a16:creationId xmlns:a16="http://schemas.microsoft.com/office/drawing/2014/main" id="{DD24AD00-ACA6-E0F5-C1F4-F2C7AFD47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35168" y="1713977"/>
                <a:ext cx="676214" cy="676214"/>
              </a:xfrm>
              <a:prstGeom prst="rect">
                <a:avLst/>
              </a:prstGeom>
            </p:spPr>
          </p:pic>
        </p:grp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23508619-B7B1-749A-F21F-2D193E60F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85" y="1522609"/>
            <a:ext cx="972108" cy="972108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DD75653-5347-1AAA-3636-8A53C8E8D200}"/>
              </a:ext>
            </a:extLst>
          </p:cNvPr>
          <p:cNvGrpSpPr/>
          <p:nvPr/>
        </p:nvGrpSpPr>
        <p:grpSpPr>
          <a:xfrm>
            <a:off x="6744429" y="1624471"/>
            <a:ext cx="2088506" cy="722398"/>
            <a:chOff x="6939141" y="1877447"/>
            <a:chExt cx="2088506" cy="72239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04FDBB1-48C8-4425-3D7D-35737A1FF80E}"/>
                </a:ext>
              </a:extLst>
            </p:cNvPr>
            <p:cNvGrpSpPr/>
            <p:nvPr/>
          </p:nvGrpSpPr>
          <p:grpSpPr>
            <a:xfrm>
              <a:off x="6939141" y="1877447"/>
              <a:ext cx="2088506" cy="665141"/>
              <a:chOff x="6939141" y="1828736"/>
              <a:chExt cx="2088506" cy="665141"/>
            </a:xfrm>
          </p:grpSpPr>
          <p:pic>
            <p:nvPicPr>
              <p:cNvPr id="36" name="그래픽 35" descr="시계 단색으로 채워진">
                <a:extLst>
                  <a:ext uri="{FF2B5EF4-FFF2-40B4-BE49-F238E27FC236}">
                    <a16:creationId xmlns:a16="http://schemas.microsoft.com/office/drawing/2014/main" id="{8CD3355C-AA9A-AA78-2778-490D60B4C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9141" y="1866376"/>
                <a:ext cx="627501" cy="627501"/>
              </a:xfrm>
              <a:prstGeom prst="rect">
                <a:avLst/>
              </a:prstGeom>
            </p:spPr>
          </p:pic>
          <p:sp>
            <p:nvSpPr>
              <p:cNvPr id="38" name="제목 1">
                <a:extLst>
                  <a:ext uri="{FF2B5EF4-FFF2-40B4-BE49-F238E27FC236}">
                    <a16:creationId xmlns:a16="http://schemas.microsoft.com/office/drawing/2014/main" id="{904A688D-0FC1-53CC-B1E1-CD64F0852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5479" y="1828736"/>
                <a:ext cx="1512168" cy="45292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defRPr>
                </a:lvl1pPr>
              </a:lstStyle>
              <a:p>
                <a:r>
                  <a:rPr lang="ko-KR" altLang="en-US" sz="2000" b="1" dirty="0"/>
                  <a:t>개발 기간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DD1F76-9ECC-6DDA-887B-9479FE4D86B7}"/>
                </a:ext>
              </a:extLst>
            </p:cNvPr>
            <p:cNvSpPr txBox="1"/>
            <p:nvPr/>
          </p:nvSpPr>
          <p:spPr>
            <a:xfrm>
              <a:off x="7430614" y="2369013"/>
              <a:ext cx="1512168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900" dirty="0"/>
                <a:t>2023.10.25 ~ 2023.11.12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23E0ACF9-9DC7-39B9-065F-05D88BCF778D}"/>
              </a:ext>
            </a:extLst>
          </p:cNvPr>
          <p:cNvSpPr txBox="1">
            <a:spLocks/>
          </p:cNvSpPr>
          <p:nvPr/>
        </p:nvSpPr>
        <p:spPr>
          <a:xfrm>
            <a:off x="6546240" y="1628800"/>
            <a:ext cx="35283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b="1" dirty="0"/>
              <a:t>사용기술 및 도구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CC00-0FD2-A794-71A5-B000CE513002}"/>
              </a:ext>
            </a:extLst>
          </p:cNvPr>
          <p:cNvSpPr txBox="1"/>
          <p:nvPr/>
        </p:nvSpPr>
        <p:spPr>
          <a:xfrm>
            <a:off x="6075043" y="2617649"/>
            <a:ext cx="5544616" cy="21246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관리</a:t>
            </a:r>
            <a:r>
              <a:rPr lang="en-US" altLang="ko-KR" dirty="0"/>
              <a:t>: Git Hub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개발 </a:t>
            </a:r>
            <a:r>
              <a:rPr lang="en-US" altLang="ko-KR" dirty="0"/>
              <a:t>Tool: visual studio code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화면</a:t>
            </a:r>
            <a:r>
              <a:rPr lang="en-US" altLang="ko-KR" dirty="0"/>
              <a:t>: HTML5, CSS3, JavaScript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사용기술</a:t>
            </a:r>
            <a:r>
              <a:rPr lang="en-US" altLang="ko-KR" dirty="0"/>
              <a:t>: Swiper, animation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개발 외 문서 작성</a:t>
            </a:r>
            <a:r>
              <a:rPr lang="en-US" altLang="ko-KR" dirty="0"/>
              <a:t>: Figma, PowerPoint, Notion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01B20B-0596-EB1E-EA2E-32C23BBB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8" y="980728"/>
            <a:ext cx="4911361" cy="525658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33772" y="476672"/>
            <a:ext cx="2088232" cy="645935"/>
          </a:xfrm>
        </p:spPr>
        <p:txBody>
          <a:bodyPr rtlCol="0"/>
          <a:lstStyle/>
          <a:p>
            <a:pPr rtl="0"/>
            <a:r>
              <a:rPr lang="ko-KR" altLang="en-US" b="1" dirty="0"/>
              <a:t>구조 분석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39AD25-23B5-4967-9275-39006C6E61FC}"/>
              </a:ext>
            </a:extLst>
          </p:cNvPr>
          <p:cNvGrpSpPr/>
          <p:nvPr/>
        </p:nvGrpSpPr>
        <p:grpSpPr>
          <a:xfrm>
            <a:off x="3790156" y="1495816"/>
            <a:ext cx="1728192" cy="261610"/>
            <a:chOff x="3862164" y="1497991"/>
            <a:chExt cx="1584176" cy="26161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BBCCD33-9E10-4EFC-931D-1EDF0497EBCD}"/>
                </a:ext>
              </a:extLst>
            </p:cNvPr>
            <p:cNvCxnSpPr/>
            <p:nvPr/>
          </p:nvCxnSpPr>
          <p:spPr>
            <a:xfrm>
              <a:off x="3862164" y="1628800"/>
              <a:ext cx="2880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2FB5BD-5CD6-40B0-AE59-2D51DAAF7B92}"/>
                </a:ext>
              </a:extLst>
            </p:cNvPr>
            <p:cNvSpPr txBox="1"/>
            <p:nvPr/>
          </p:nvSpPr>
          <p:spPr>
            <a:xfrm>
              <a:off x="4150196" y="1497991"/>
              <a:ext cx="129614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sz="1100" b="1" dirty="0"/>
                <a:t>메인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23D124-0865-4C5A-BB3E-C27272B7F04A}"/>
              </a:ext>
            </a:extLst>
          </p:cNvPr>
          <p:cNvGrpSpPr/>
          <p:nvPr/>
        </p:nvGrpSpPr>
        <p:grpSpPr>
          <a:xfrm>
            <a:off x="3790156" y="1999770"/>
            <a:ext cx="1728192" cy="261610"/>
            <a:chOff x="3862164" y="1497991"/>
            <a:chExt cx="1584176" cy="26161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0ECF8DE-8BA0-48EA-9968-919DDC54FDDE}"/>
                </a:ext>
              </a:extLst>
            </p:cNvPr>
            <p:cNvCxnSpPr/>
            <p:nvPr/>
          </p:nvCxnSpPr>
          <p:spPr>
            <a:xfrm>
              <a:off x="3862164" y="1628800"/>
              <a:ext cx="2880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A9F4DC-2156-4DC5-BCAD-F606B018F04E}"/>
                </a:ext>
              </a:extLst>
            </p:cNvPr>
            <p:cNvSpPr txBox="1"/>
            <p:nvPr/>
          </p:nvSpPr>
          <p:spPr>
            <a:xfrm>
              <a:off x="4150196" y="1497991"/>
              <a:ext cx="129614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sz="1100" b="1" dirty="0"/>
                <a:t>축제안내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EBE6B2-2FAC-46D1-B329-8FDD22D25CBD}"/>
              </a:ext>
            </a:extLst>
          </p:cNvPr>
          <p:cNvGrpSpPr/>
          <p:nvPr/>
        </p:nvGrpSpPr>
        <p:grpSpPr>
          <a:xfrm>
            <a:off x="3790156" y="2492703"/>
            <a:ext cx="1728192" cy="261610"/>
            <a:chOff x="3862164" y="1497992"/>
            <a:chExt cx="1584176" cy="26161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1C74008-ABD9-413F-9B63-73C46575D772}"/>
                </a:ext>
              </a:extLst>
            </p:cNvPr>
            <p:cNvCxnSpPr/>
            <p:nvPr/>
          </p:nvCxnSpPr>
          <p:spPr>
            <a:xfrm>
              <a:off x="3862164" y="1628800"/>
              <a:ext cx="2880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7EF32A-D075-4A85-A44F-DA89273BD74F}"/>
                </a:ext>
              </a:extLst>
            </p:cNvPr>
            <p:cNvSpPr txBox="1"/>
            <p:nvPr/>
          </p:nvSpPr>
          <p:spPr>
            <a:xfrm>
              <a:off x="4150196" y="1497992"/>
              <a:ext cx="129614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sz="1100" b="1" dirty="0"/>
                <a:t>북구 스토리 탐방대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7C1CF4-1BA9-48ED-BF3F-D9C6C4D57F37}"/>
              </a:ext>
            </a:extLst>
          </p:cNvPr>
          <p:cNvGrpSpPr/>
          <p:nvPr/>
        </p:nvGrpSpPr>
        <p:grpSpPr>
          <a:xfrm>
            <a:off x="3790156" y="3225933"/>
            <a:ext cx="1728192" cy="261610"/>
            <a:chOff x="3862164" y="1497992"/>
            <a:chExt cx="1584176" cy="26161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4DBEF4-C6CE-4030-838F-5DCD9D523E7F}"/>
                </a:ext>
              </a:extLst>
            </p:cNvPr>
            <p:cNvCxnSpPr/>
            <p:nvPr/>
          </p:nvCxnSpPr>
          <p:spPr>
            <a:xfrm>
              <a:off x="3862164" y="1628800"/>
              <a:ext cx="2880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3FF6D0-FED5-4B8F-987F-205A615480BA}"/>
                </a:ext>
              </a:extLst>
            </p:cNvPr>
            <p:cNvSpPr txBox="1"/>
            <p:nvPr/>
          </p:nvSpPr>
          <p:spPr>
            <a:xfrm>
              <a:off x="4150196" y="1497992"/>
              <a:ext cx="1296144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ko-KR" altLang="en-US" sz="1100" b="1" dirty="0"/>
                <a:t>나의 북구 이야기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42523" y="44624"/>
            <a:ext cx="1691449" cy="1066800"/>
          </a:xfrm>
        </p:spPr>
        <p:txBody>
          <a:bodyPr rtlCol="0"/>
          <a:lstStyle/>
          <a:p>
            <a:pPr rtl="0"/>
            <a:r>
              <a:rPr lang="en-US" altLang="ko-KR" b="1" dirty="0" err="1"/>
              <a:t>Ul</a:t>
            </a:r>
            <a:r>
              <a:rPr lang="ko-KR" altLang="en-US" b="1" dirty="0"/>
              <a:t> 기능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A2E83-4FEB-842C-4BB4-D69963DAF28E}"/>
              </a:ext>
            </a:extLst>
          </p:cNvPr>
          <p:cNvSpPr txBox="1"/>
          <p:nvPr/>
        </p:nvSpPr>
        <p:spPr>
          <a:xfrm>
            <a:off x="1122322" y="3244334"/>
            <a:ext cx="99441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>
                <a:hlinkClick r:id="rId3"/>
              </a:rPr>
              <a:t>https://ouch-chu.github.io/index/index/index.html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30316" y="2780928"/>
            <a:ext cx="1728192" cy="103745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5400" dirty="0"/>
              <a:t>Q&amp;A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C5D-E06A-4121-23CC-CC58E984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56" y="2895600"/>
            <a:ext cx="4608512" cy="1066800"/>
          </a:xfrm>
        </p:spPr>
        <p:txBody>
          <a:bodyPr>
            <a:no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66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개요 프레젠테이션</Template>
  <TotalTime>535</TotalTime>
  <Words>223</Words>
  <Application>Microsoft Office PowerPoint</Application>
  <PresentationFormat>사용자 지정</PresentationFormat>
  <Paragraphs>34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프로젝트 계획 개요 프레젠테이션</vt:lpstr>
      <vt:lpstr>부산 스토리텔링 협의회 웹사이트 프로젝트 </vt:lpstr>
      <vt:lpstr>프로젝트 목표</vt:lpstr>
      <vt:lpstr>구조 분석</vt:lpstr>
      <vt:lpstr>Ul 기능</vt:lpstr>
      <vt:lpstr>Q&amp;A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 스토리텔링 협의회 웹사이트 프로젝트</dc:title>
  <dc:creator>성수 이</dc:creator>
  <cp:lastModifiedBy>Administrator</cp:lastModifiedBy>
  <cp:revision>17</cp:revision>
  <dcterms:created xsi:type="dcterms:W3CDTF">2023-11-11T21:58:11Z</dcterms:created>
  <dcterms:modified xsi:type="dcterms:W3CDTF">2023-11-13T05:37:52Z</dcterms:modified>
</cp:coreProperties>
</file>