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84" r:id="rId1"/>
  </p:sldMasterIdLst>
  <p:notesMasterIdLst>
    <p:notesMasterId r:id="rId11"/>
  </p:notesMasterIdLst>
  <p:sldIdLst>
    <p:sldId id="256" r:id="rId2"/>
    <p:sldId id="277" r:id="rId3"/>
    <p:sldId id="258" r:id="rId4"/>
    <p:sldId id="275" r:id="rId5"/>
    <p:sldId id="278" r:id="rId6"/>
    <p:sldId id="279" r:id="rId7"/>
    <p:sldId id="280" r:id="rId8"/>
    <p:sldId id="281" r:id="rId9"/>
    <p:sldId id="2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nith Narasimha" initials="PN" lastIdx="1" clrIdx="0">
    <p:extLst>
      <p:ext uri="{19B8F6BF-5375-455C-9EA6-DF929625EA0E}">
        <p15:presenceInfo xmlns:p15="http://schemas.microsoft.com/office/powerpoint/2012/main" xmlns="" userId="89162abeeee938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F244"/>
    <a:srgbClr val="FEAB3C"/>
    <a:srgbClr val="6C5AF4"/>
    <a:srgbClr val="C76D09"/>
    <a:srgbClr val="2E7B0F"/>
    <a:srgbClr val="D7D1EF"/>
    <a:srgbClr val="00CC66"/>
    <a:srgbClr val="202AF4"/>
    <a:srgbClr val="EB800B"/>
    <a:srgbClr val="60FA7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2A4A6-2198-4EDB-B0C9-F70214AB71A9}" v="19" dt="2023-03-15T06:36:05.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84F79-2ED9-4A25-8E71-F84E1B30DC95}" type="datetimeFigureOut">
              <a:rPr lang="en-IN" smtClean="0"/>
              <a:pPr/>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A4C63-CDE9-4E2B-87E5-90B634EB13C3}" type="slidenum">
              <a:rPr lang="en-IN" smtClean="0"/>
              <a:pPr/>
              <a:t>‹#›</a:t>
            </a:fld>
            <a:endParaRPr lang="en-IN"/>
          </a:p>
        </p:txBody>
      </p:sp>
    </p:spTree>
    <p:extLst>
      <p:ext uri="{BB962C8B-B14F-4D97-AF65-F5344CB8AC3E}">
        <p14:creationId xmlns:p14="http://schemas.microsoft.com/office/powerpoint/2010/main" xmlns="" val="66377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28C963B-5ABD-4B86-992C-79A332B815E5}" type="datetime1">
              <a:rPr lang="en-US" smtClean="0"/>
              <a:pPr/>
              <a:t>4/26/2023</a:t>
            </a:fld>
            <a:endParaRPr lang="en-US" dirty="0"/>
          </a:p>
        </p:txBody>
      </p:sp>
      <p:sp>
        <p:nvSpPr>
          <p:cNvPr id="20" name="Footer Placeholder 19"/>
          <p:cNvSpPr>
            <a:spLocks noGrp="1"/>
          </p:cNvSpPr>
          <p:nvPr>
            <p:ph type="ftr" sz="quarter" idx="11"/>
          </p:nvPr>
        </p:nvSpPr>
        <p:spPr/>
        <p:txBody>
          <a:bodyPr/>
          <a:lstStyle>
            <a:extLst/>
          </a:lstStyle>
          <a:p>
            <a:r>
              <a:rPr lang="en-US" smtClean="0"/>
              <a:t>CSE,CBIT 2022-23</a:t>
            </a:r>
            <a:endParaRPr lang="en-US" dirty="0"/>
          </a:p>
        </p:txBody>
      </p:sp>
      <p:sp>
        <p:nvSpPr>
          <p:cNvPr id="10" name="Slide Number Placeholder 9"/>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5" name="Footer Placeholder 4"/>
          <p:cNvSpPr>
            <a:spLocks noGrp="1"/>
          </p:cNvSpPr>
          <p:nvPr>
            <p:ph type="ftr" sz="quarter" idx="11"/>
          </p:nvPr>
        </p:nvSpPr>
        <p:spPr/>
        <p:txBody>
          <a:bodyPr/>
          <a:lstStyle>
            <a:extLst/>
          </a:lstStyle>
          <a:p>
            <a:r>
              <a:rPr lang="en-US" smtClean="0"/>
              <a:t>CSE,CBIT 2022-23</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5" name="Footer Placeholder 4"/>
          <p:cNvSpPr>
            <a:spLocks noGrp="1"/>
          </p:cNvSpPr>
          <p:nvPr>
            <p:ph type="ftr" sz="quarter" idx="11"/>
          </p:nvPr>
        </p:nvSpPr>
        <p:spPr/>
        <p:txBody>
          <a:bodyPr/>
          <a:lstStyle>
            <a:extLst/>
          </a:lstStyle>
          <a:p>
            <a:r>
              <a:rPr lang="en-US" smtClean="0"/>
              <a:t>CSE,CBIT 2022-23</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5" name="Footer Placeholder 4"/>
          <p:cNvSpPr>
            <a:spLocks noGrp="1"/>
          </p:cNvSpPr>
          <p:nvPr>
            <p:ph type="ftr" sz="quarter" idx="11"/>
          </p:nvPr>
        </p:nvSpPr>
        <p:spPr/>
        <p:txBody>
          <a:bodyPr/>
          <a:lstStyle>
            <a:extLst/>
          </a:lstStyle>
          <a:p>
            <a:r>
              <a:rPr lang="en-US" smtClean="0"/>
              <a:t>CSE,CBIT 2022-23</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0E710C-CDF1-4B1C-9D96-B34E1ED6DE8E}" type="datetime1">
              <a:rPr lang="en-US" smtClean="0"/>
              <a:pPr/>
              <a:t>4/26/2023</a:t>
            </a:fld>
            <a:endParaRPr lang="en-US" dirty="0"/>
          </a:p>
        </p:txBody>
      </p:sp>
      <p:sp>
        <p:nvSpPr>
          <p:cNvPr id="5" name="Footer Placeholder 4"/>
          <p:cNvSpPr>
            <a:spLocks noGrp="1"/>
          </p:cNvSpPr>
          <p:nvPr>
            <p:ph type="ftr" sz="quarter" idx="11"/>
          </p:nvPr>
        </p:nvSpPr>
        <p:spPr/>
        <p:txBody>
          <a:bodyPr/>
          <a:lstStyle>
            <a:extLst/>
          </a:lstStyle>
          <a:p>
            <a:r>
              <a:rPr lang="en-US" smtClean="0"/>
              <a:t>CSE,CBIT 2022-23</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6" name="Footer Placeholder 5"/>
          <p:cNvSpPr>
            <a:spLocks noGrp="1"/>
          </p:cNvSpPr>
          <p:nvPr>
            <p:ph type="ftr" sz="quarter" idx="11"/>
          </p:nvPr>
        </p:nvSpPr>
        <p:spPr/>
        <p:txBody>
          <a:bodyPr/>
          <a:lstStyle>
            <a:extLst/>
          </a:lstStyle>
          <a:p>
            <a:r>
              <a:rPr lang="en-US" smtClean="0"/>
              <a:t>CSE,CBIT 2022-23</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8" name="Footer Placeholder 7"/>
          <p:cNvSpPr>
            <a:spLocks noGrp="1"/>
          </p:cNvSpPr>
          <p:nvPr>
            <p:ph type="ftr" sz="quarter" idx="11"/>
          </p:nvPr>
        </p:nvSpPr>
        <p:spPr/>
        <p:txBody>
          <a:bodyPr/>
          <a:lstStyle>
            <a:extLst/>
          </a:lstStyle>
          <a:p>
            <a:r>
              <a:rPr lang="en-US" smtClean="0"/>
              <a:t>CSE,CBIT 2022-23</a:t>
            </a:r>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FFA5473-D67F-4C35-9EB2-6FB62C917D29}" type="datetime1">
              <a:rPr lang="en-US" smtClean="0"/>
              <a:pPr/>
              <a:t>4/26/2023</a:t>
            </a:fld>
            <a:endParaRPr lang="en-US" dirty="0"/>
          </a:p>
        </p:txBody>
      </p:sp>
      <p:sp>
        <p:nvSpPr>
          <p:cNvPr id="4" name="Footer Placeholder 3"/>
          <p:cNvSpPr>
            <a:spLocks noGrp="1"/>
          </p:cNvSpPr>
          <p:nvPr>
            <p:ph type="ftr" sz="quarter" idx="11"/>
          </p:nvPr>
        </p:nvSpPr>
        <p:spPr/>
        <p:txBody>
          <a:bodyPr/>
          <a:lstStyle>
            <a:extLst/>
          </a:lstStyle>
          <a:p>
            <a:r>
              <a:rPr lang="en-US" smtClean="0"/>
              <a:t>CSE,CBIT 2022-23</a:t>
            </a:r>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22376B3-FFBD-4992-B698-E7672AFDDB62}" type="datetime1">
              <a:rPr lang="en-US" smtClean="0"/>
              <a:pPr/>
              <a:t>4/26/2023</a:t>
            </a:fld>
            <a:endParaRPr lang="en-US" dirty="0"/>
          </a:p>
        </p:txBody>
      </p:sp>
      <p:sp>
        <p:nvSpPr>
          <p:cNvPr id="3" name="Footer Placeholder 2"/>
          <p:cNvSpPr>
            <a:spLocks noGrp="1"/>
          </p:cNvSpPr>
          <p:nvPr>
            <p:ph type="ftr" sz="quarter" idx="11"/>
          </p:nvPr>
        </p:nvSpPr>
        <p:spPr/>
        <p:txBody>
          <a:bodyPr/>
          <a:lstStyle>
            <a:extLst/>
          </a:lstStyle>
          <a:p>
            <a:r>
              <a:rPr lang="en-US" smtClean="0"/>
              <a:t>CSE,CBIT 2022-23</a:t>
            </a:r>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BF3B76-85A3-465E-AC2D-3D3E2A872FF5}" type="datetime1">
              <a:rPr lang="en-US" smtClean="0"/>
              <a:pPr/>
              <a:t>4/26/2023</a:t>
            </a:fld>
            <a:endParaRPr lang="en-US" dirty="0"/>
          </a:p>
        </p:txBody>
      </p:sp>
      <p:sp>
        <p:nvSpPr>
          <p:cNvPr id="6" name="Footer Placeholder 5"/>
          <p:cNvSpPr>
            <a:spLocks noGrp="1"/>
          </p:cNvSpPr>
          <p:nvPr>
            <p:ph type="ftr" sz="quarter" idx="11"/>
          </p:nvPr>
        </p:nvSpPr>
        <p:spPr/>
        <p:txBody>
          <a:bodyPr/>
          <a:lstStyle>
            <a:extLst/>
          </a:lstStyle>
          <a:p>
            <a:r>
              <a:rPr lang="en-US" smtClean="0"/>
              <a:t>CSE,CBIT 2022-23</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D3ED330-F4E5-402A-B050-02A049765B92}" type="datetime1">
              <a:rPr lang="en-US" smtClean="0"/>
              <a:pPr/>
              <a:t>4/26/2023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FBF3B76-85A3-465E-AC2D-3D3E2A872FF5}" type="datetime1">
              <a:rPr lang="en-US" smtClean="0"/>
              <a:pPr/>
              <a:t>4/26/2023</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CSE,CBIT 2022-23</a:t>
            </a:r>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22F896-40B5-4ADD-8801-0D06FADFA095}"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1E330-0313-CFD2-D096-6ABCF03E9659}"/>
              </a:ext>
            </a:extLst>
          </p:cNvPr>
          <p:cNvSpPr>
            <a:spLocks noGrp="1"/>
          </p:cNvSpPr>
          <p:nvPr>
            <p:ph type="ctrTitle"/>
          </p:nvPr>
        </p:nvSpPr>
        <p:spPr>
          <a:xfrm>
            <a:off x="1697223" y="430305"/>
            <a:ext cx="9436941" cy="1312231"/>
          </a:xfrm>
        </p:spPr>
        <p:txBody>
          <a:bodyPr>
            <a:normAutofit/>
          </a:bodyPr>
          <a:lstStyle/>
          <a:p>
            <a:r>
              <a:rPr lang="en-US" sz="3200" b="1" dirty="0">
                <a:solidFill>
                  <a:srgbClr val="6C5AF4"/>
                </a:solidFill>
                <a:latin typeface="Times New Roman" panose="02020603050405020304" pitchFamily="18" charset="0"/>
                <a:ea typeface="+mn-lt"/>
                <a:cs typeface="Times New Roman" panose="02020603050405020304" pitchFamily="18" charset="0"/>
              </a:rPr>
              <a:t>C BYREGOWDA INSTITUTE OF TECHNOLOGY</a:t>
            </a:r>
            <a:r>
              <a:rPr lang="en-US" sz="2400" b="1" dirty="0">
                <a:solidFill>
                  <a:srgbClr val="0971C7"/>
                </a:solidFill>
                <a:latin typeface="Times New Roman" panose="02020603050405020304" pitchFamily="18" charset="0"/>
                <a:ea typeface="+mn-lt"/>
                <a:cs typeface="Times New Roman" panose="02020603050405020304" pitchFamily="18" charset="0"/>
              </a:rPr>
              <a:t/>
            </a:r>
            <a:br>
              <a:rPr lang="en-US" sz="2400" b="1" dirty="0">
                <a:solidFill>
                  <a:srgbClr val="0971C7"/>
                </a:solidFill>
                <a:latin typeface="Times New Roman" panose="02020603050405020304" pitchFamily="18" charset="0"/>
                <a:ea typeface="+mn-lt"/>
                <a:cs typeface="Times New Roman" panose="02020603050405020304" pitchFamily="18" charset="0"/>
              </a:rPr>
            </a:br>
            <a:r>
              <a:rPr lang="en-US" sz="1800" b="1" dirty="0">
                <a:solidFill>
                  <a:srgbClr val="00B0F0"/>
                </a:solidFill>
                <a:latin typeface="Times New Roman" panose="02020603050405020304" pitchFamily="18" charset="0"/>
                <a:ea typeface="+mn-lt"/>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DEPARTMENT OF COMPUTER SCIENCE AND ENGINEERING</a:t>
            </a:r>
            <a:endParaRPr lang="en-IN" sz="1800" b="1" dirty="0"/>
          </a:p>
        </p:txBody>
      </p:sp>
      <p:sp>
        <p:nvSpPr>
          <p:cNvPr id="4" name="Content Placeholder 2">
            <a:extLst>
              <a:ext uri="{FF2B5EF4-FFF2-40B4-BE49-F238E27FC236}">
                <a16:creationId xmlns:a16="http://schemas.microsoft.com/office/drawing/2014/main" xmlns="" id="{240371BB-F3EB-16E9-41E4-9352B2D20603}"/>
              </a:ext>
            </a:extLst>
          </p:cNvPr>
          <p:cNvSpPr txBox="1">
            <a:spLocks/>
          </p:cNvSpPr>
          <p:nvPr/>
        </p:nvSpPr>
        <p:spPr>
          <a:xfrm>
            <a:off x="125506" y="1959429"/>
            <a:ext cx="11860306" cy="4674636"/>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tx1">
                    <a:lumMod val="75000"/>
                  </a:schemeClr>
                </a:solidFill>
                <a:effectLst>
                  <a:outerShdw blurRad="47625" dist="12700" dir="2700000" algn="tl" rotWithShape="0">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r>
              <a:rPr lang="en-US" sz="8000" dirty="0">
                <a:latin typeface="Times New Roman" panose="02020603050405020304" pitchFamily="18" charset="0"/>
                <a:cs typeface="Times New Roman" panose="02020603050405020304" pitchFamily="18" charset="0"/>
              </a:rPr>
              <a:t>      </a:t>
            </a:r>
          </a:p>
          <a:p>
            <a:r>
              <a:rPr lang="en-US" sz="8000" spc="-5" dirty="0" smtClean="0">
                <a:solidFill>
                  <a:srgbClr val="006FC0"/>
                </a:solidFill>
                <a:latin typeface="Times New Roman"/>
                <a:cs typeface="Times New Roman"/>
              </a:rPr>
              <a:t>INTERNSHIP</a:t>
            </a:r>
            <a:r>
              <a:rPr lang="en-US" sz="8000" spc="-70" dirty="0" smtClean="0">
                <a:solidFill>
                  <a:srgbClr val="006FC0"/>
                </a:solidFill>
                <a:latin typeface="Times New Roman"/>
                <a:cs typeface="Times New Roman"/>
              </a:rPr>
              <a:t> </a:t>
            </a:r>
            <a:r>
              <a:rPr lang="en-US" sz="8000" dirty="0" smtClean="0">
                <a:solidFill>
                  <a:srgbClr val="006FC0"/>
                </a:solidFill>
                <a:latin typeface="Times New Roman"/>
                <a:cs typeface="Times New Roman"/>
              </a:rPr>
              <a:t>Presentation</a:t>
            </a:r>
            <a:r>
              <a:rPr lang="en-US" sz="8000" spc="415" dirty="0" smtClean="0">
                <a:solidFill>
                  <a:srgbClr val="006FC0"/>
                </a:solidFill>
                <a:latin typeface="Times New Roman"/>
                <a:cs typeface="Times New Roman"/>
              </a:rPr>
              <a:t> </a:t>
            </a:r>
            <a:r>
              <a:rPr lang="en-US" sz="8000" spc="-5" dirty="0" smtClean="0">
                <a:solidFill>
                  <a:srgbClr val="006FC0"/>
                </a:solidFill>
                <a:latin typeface="Times New Roman"/>
                <a:cs typeface="Times New Roman"/>
              </a:rPr>
              <a:t>On</a:t>
            </a:r>
            <a:endParaRPr lang="en-US" sz="8000" dirty="0" smtClean="0">
              <a:latin typeface="Times New Roman"/>
              <a:cs typeface="Times New Roman"/>
            </a:endParaRPr>
          </a:p>
          <a:p>
            <a:endParaRPr lang="en-US" sz="8000" dirty="0">
              <a:solidFill>
                <a:srgbClr val="FF0000"/>
              </a:solidFill>
              <a:latin typeface="Times New Roman" panose="02020603050405020304" pitchFamily="18" charset="0"/>
              <a:ea typeface="+mn-lt"/>
              <a:cs typeface="Times New Roman" panose="02020603050405020304" pitchFamily="18" charset="0"/>
            </a:endParaRPr>
          </a:p>
          <a:p>
            <a:r>
              <a:rPr lang="en-US" sz="9600" b="1" dirty="0" smtClean="0">
                <a:solidFill>
                  <a:srgbClr val="C00000"/>
                </a:solidFill>
                <a:effectLst/>
                <a:latin typeface="Times New Roman" panose="02020603050405020304" pitchFamily="18" charset="0"/>
                <a:cs typeface="Times New Roman" panose="02020603050405020304" pitchFamily="18" charset="0"/>
              </a:rPr>
              <a:t>“BIGMART SALES PREDICTION”</a:t>
            </a:r>
            <a:endParaRPr lang="en-US" sz="9600" b="1" dirty="0">
              <a:solidFill>
                <a:srgbClr val="C00000"/>
              </a:solidFill>
              <a:effectLst/>
              <a:latin typeface="Times New Roman" panose="02020603050405020304" pitchFamily="18" charset="0"/>
              <a:cs typeface="Times New Roman" panose="02020603050405020304" pitchFamily="18" charset="0"/>
            </a:endParaRPr>
          </a:p>
          <a:p>
            <a:endParaRPr lang="en-US" sz="5500" b="1" dirty="0">
              <a:solidFill>
                <a:schemeClr val="tx1"/>
              </a:solidFill>
              <a:latin typeface="Times New Roman" panose="02020603050405020304" pitchFamily="18" charset="0"/>
              <a:cs typeface="Times New Roman" panose="02020603050405020304" pitchFamily="18" charset="0"/>
            </a:endParaRPr>
          </a:p>
          <a:p>
            <a:r>
              <a:rPr lang="en-IN" sz="2000" b="1" dirty="0">
                <a:solidFill>
                  <a:schemeClr val="tx1"/>
                </a:solidFill>
              </a:rPr>
              <a:t>		</a:t>
            </a:r>
          </a:p>
          <a:p>
            <a:r>
              <a:rPr lang="en-IN" sz="8000" b="1" dirty="0">
                <a:solidFill>
                  <a:srgbClr val="44F244"/>
                </a:solidFill>
                <a:latin typeface="Times New Roman" panose="02020603050405020304" pitchFamily="18" charset="0"/>
                <a:cs typeface="Times New Roman" panose="02020603050405020304" pitchFamily="18" charset="0"/>
              </a:rPr>
              <a:t>Under the Guidance of:					Submitted By:</a:t>
            </a:r>
          </a:p>
          <a:p>
            <a:pPr algn="just"/>
            <a:r>
              <a:rPr lang="en-IN" sz="8000" b="1" dirty="0">
                <a:solidFill>
                  <a:schemeClr val="tx1"/>
                </a:solidFill>
              </a:rPr>
              <a:t>	   </a:t>
            </a:r>
            <a:r>
              <a:rPr lang="en-IN" sz="8000" b="1" cap="none" dirty="0">
                <a:solidFill>
                  <a:schemeClr val="tx1"/>
                </a:solidFill>
              </a:rPr>
              <a:t> </a:t>
            </a:r>
            <a:r>
              <a:rPr lang="en-IN" sz="8000" b="1" cap="none" dirty="0">
                <a:solidFill>
                  <a:schemeClr val="tx1"/>
                </a:solidFill>
                <a:latin typeface="Times New Roman" panose="02020603050405020304" pitchFamily="18" charset="0"/>
                <a:cs typeface="Times New Roman" panose="02020603050405020304" pitchFamily="18" charset="0"/>
              </a:rPr>
              <a:t>Prof</a:t>
            </a:r>
            <a:r>
              <a:rPr lang="en-IN" sz="8000" b="1" dirty="0">
                <a:solidFill>
                  <a:schemeClr val="tx1"/>
                </a:solidFill>
                <a:latin typeface="Times New Roman" panose="02020603050405020304" pitchFamily="18" charset="0"/>
                <a:cs typeface="Times New Roman" panose="02020603050405020304" pitchFamily="18" charset="0"/>
              </a:rPr>
              <a:t>. NARAYANASWAMY      			  </a:t>
            </a:r>
            <a:r>
              <a:rPr lang="en-IN" sz="8000" b="1" dirty="0" smtClean="0">
                <a:solidFill>
                  <a:schemeClr val="tx1"/>
                </a:solidFill>
                <a:latin typeface="Times New Roman" panose="02020603050405020304" pitchFamily="18" charset="0"/>
                <a:cs typeface="Times New Roman" panose="02020603050405020304" pitchFamily="18" charset="0"/>
              </a:rPr>
              <a:t>               SUDEEP </a:t>
            </a:r>
            <a:r>
              <a:rPr lang="en-IN" sz="8000" b="1" dirty="0">
                <a:solidFill>
                  <a:schemeClr val="tx1"/>
                </a:solidFill>
                <a:latin typeface="Times New Roman" panose="02020603050405020304" pitchFamily="18" charset="0"/>
                <a:cs typeface="Times New Roman" panose="02020603050405020304" pitchFamily="18" charset="0"/>
              </a:rPr>
              <a:t>G N            1CK19CS081</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7200" b="1" cap="none" dirty="0">
                <a:solidFill>
                  <a:schemeClr val="tx1"/>
                </a:solidFill>
                <a:latin typeface="Times New Roman" panose="02020603050405020304" pitchFamily="18" charset="0"/>
                <a:cs typeface="Times New Roman" panose="02020603050405020304" pitchFamily="18" charset="0"/>
              </a:rPr>
              <a:t>Associate Professor, Dept Of CSE </a:t>
            </a:r>
            <a:r>
              <a:rPr lang="en-IN" sz="8000" b="1" dirty="0">
                <a:solidFill>
                  <a:schemeClr val="tx1"/>
                </a:solidFill>
                <a:latin typeface="Times New Roman" panose="02020603050405020304" pitchFamily="18" charset="0"/>
                <a:cs typeface="Times New Roman" panose="02020603050405020304" pitchFamily="18" charset="0"/>
              </a:rPr>
              <a:t>		                           </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7200" b="1" dirty="0">
                <a:solidFill>
                  <a:schemeClr val="tx1"/>
                </a:solidFill>
                <a:latin typeface="Times New Roman" panose="02020603050405020304" pitchFamily="18" charset="0"/>
                <a:cs typeface="Times New Roman" panose="02020603050405020304" pitchFamily="18" charset="0"/>
              </a:rPr>
              <a:t>CBIT-KOLAR</a:t>
            </a:r>
            <a:r>
              <a:rPr lang="en-IN" sz="8000" b="1" dirty="0">
                <a:solidFill>
                  <a:schemeClr val="tx1"/>
                </a:solidFill>
                <a:latin typeface="Times New Roman" panose="02020603050405020304" pitchFamily="18" charset="0"/>
                <a:cs typeface="Times New Roman" panose="02020603050405020304" pitchFamily="18" charset="0"/>
              </a:rPr>
              <a:t>			 	           </a:t>
            </a:r>
          </a:p>
          <a:p>
            <a:pPr algn="just"/>
            <a:r>
              <a:rPr lang="en-IN" sz="8000" b="1" dirty="0">
                <a:solidFill>
                  <a:schemeClr val="tx1"/>
                </a:solidFill>
                <a:latin typeface="Times New Roman" panose="02020603050405020304" pitchFamily="18" charset="0"/>
                <a:cs typeface="Times New Roman" panose="02020603050405020304" pitchFamily="18" charset="0"/>
              </a:rPr>
              <a:t>			</a:t>
            </a:r>
            <a:endParaRPr lang="en-IN" sz="8000" b="1" dirty="0">
              <a:solidFill>
                <a:schemeClr val="tx1"/>
              </a:solidFill>
            </a:endParaRPr>
          </a:p>
        </p:txBody>
      </p:sp>
      <p:pic>
        <p:nvPicPr>
          <p:cNvPr id="6" name="Picture 5" descr="C:\Users\acer\Pictures\CBIT LOGO.jpg">
            <a:extLst>
              <a:ext uri="{FF2B5EF4-FFF2-40B4-BE49-F238E27FC236}">
                <a16:creationId xmlns:a16="http://schemas.microsoft.com/office/drawing/2014/main" xmlns="" id="{048A7009-1867-FDAE-B3DE-2EC2D1CD0697}"/>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506" y="376516"/>
            <a:ext cx="1571717" cy="1275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29495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E542C-8A1D-8252-3755-1AECCC5D12C8}"/>
              </a:ext>
            </a:extLst>
          </p:cNvPr>
          <p:cNvSpPr>
            <a:spLocks noGrp="1"/>
          </p:cNvSpPr>
          <p:nvPr>
            <p:ph type="title"/>
          </p:nvPr>
        </p:nvSpPr>
        <p:spPr>
          <a:xfrm>
            <a:off x="1272073" y="746125"/>
            <a:ext cx="8610600" cy="1293028"/>
          </a:xfrm>
        </p:spPr>
        <p:txBody>
          <a:bodyPr>
            <a:normAutofit/>
          </a:bodyPr>
          <a:lstStyle/>
          <a:p>
            <a:pPr algn="ctr"/>
            <a:r>
              <a:rPr lang="en-IN"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xmlns="" id="{7DFEA86D-E970-0EE8-7677-70031A331E3A}"/>
              </a:ext>
            </a:extLst>
          </p:cNvPr>
          <p:cNvSpPr>
            <a:spLocks noGrp="1"/>
          </p:cNvSpPr>
          <p:nvPr>
            <p:ph idx="1"/>
          </p:nvPr>
        </p:nvSpPr>
        <p:spPr>
          <a:xfrm>
            <a:off x="896523" y="1751161"/>
            <a:ext cx="10363826" cy="4554747"/>
          </a:xfrm>
        </p:spPr>
        <p:txBody>
          <a:bodyPr>
            <a:normAutofit/>
          </a:bodyPr>
          <a:lstStyle/>
          <a:p>
            <a:pPr marL="271780" indent="-259079">
              <a:lnSpc>
                <a:spcPct val="100000"/>
              </a:lnSpc>
              <a:spcBef>
                <a:spcPts val="100"/>
              </a:spcBef>
              <a:buClr>
                <a:srgbClr val="683318"/>
              </a:buClr>
              <a:buSzPct val="89583"/>
              <a:buFont typeface="Wingdings"/>
              <a:buChar char=""/>
              <a:tabLst>
                <a:tab pos="271780" algn="l"/>
              </a:tabLst>
            </a:pPr>
            <a:r>
              <a:rPr lang="en-US" dirty="0" smtClean="0">
                <a:latin typeface="Times New Roman"/>
                <a:cs typeface="Times New Roman"/>
              </a:rPr>
              <a:t>Introduction</a:t>
            </a:r>
          </a:p>
          <a:p>
            <a:pPr marL="271780" indent="-259079">
              <a:lnSpc>
                <a:spcPct val="100000"/>
              </a:lnSpc>
              <a:spcBef>
                <a:spcPts val="2145"/>
              </a:spcBef>
              <a:buClr>
                <a:srgbClr val="683318"/>
              </a:buClr>
              <a:buSzPct val="89583"/>
              <a:buFont typeface="Wingdings"/>
              <a:buChar char=""/>
              <a:tabLst>
                <a:tab pos="271780" algn="l"/>
              </a:tabLst>
            </a:pPr>
            <a:r>
              <a:rPr lang="en-US" spc="-5" dirty="0" smtClean="0">
                <a:latin typeface="Times New Roman"/>
                <a:cs typeface="Times New Roman"/>
              </a:rPr>
              <a:t>About</a:t>
            </a:r>
            <a:r>
              <a:rPr lang="en-US" spc="-10" dirty="0" smtClean="0">
                <a:latin typeface="Times New Roman"/>
                <a:cs typeface="Times New Roman"/>
              </a:rPr>
              <a:t> </a:t>
            </a:r>
            <a:r>
              <a:rPr lang="en-US" spc="-5" dirty="0" smtClean="0">
                <a:latin typeface="Times New Roman"/>
                <a:cs typeface="Times New Roman"/>
              </a:rPr>
              <a:t>the</a:t>
            </a:r>
            <a:r>
              <a:rPr lang="en-US" spc="-15" dirty="0" smtClean="0">
                <a:latin typeface="Times New Roman"/>
                <a:cs typeface="Times New Roman"/>
              </a:rPr>
              <a:t> </a:t>
            </a:r>
            <a:r>
              <a:rPr lang="en-US" spc="-5" dirty="0" smtClean="0">
                <a:latin typeface="Times New Roman"/>
                <a:cs typeface="Times New Roman"/>
              </a:rPr>
              <a:t>company</a:t>
            </a:r>
            <a:endParaRPr lang="en-US" dirty="0" smtClean="0">
              <a:latin typeface="Times New Roman"/>
              <a:cs typeface="Times New Roman"/>
            </a:endParaRPr>
          </a:p>
          <a:p>
            <a:pPr marL="271780" indent="-259079">
              <a:lnSpc>
                <a:spcPct val="100000"/>
              </a:lnSpc>
              <a:spcBef>
                <a:spcPts val="2165"/>
              </a:spcBef>
              <a:buClr>
                <a:srgbClr val="683318"/>
              </a:buClr>
              <a:buSzPct val="89583"/>
              <a:buFont typeface="Wingdings"/>
              <a:buChar char=""/>
              <a:tabLst>
                <a:tab pos="271780" algn="l"/>
              </a:tabLst>
            </a:pPr>
            <a:r>
              <a:rPr lang="en-US" spc="-5" dirty="0" smtClean="0">
                <a:latin typeface="Times New Roman"/>
                <a:cs typeface="Times New Roman"/>
              </a:rPr>
              <a:t>About the</a:t>
            </a:r>
            <a:r>
              <a:rPr lang="en-US" spc="-10" dirty="0" smtClean="0">
                <a:latin typeface="Times New Roman"/>
                <a:cs typeface="Times New Roman"/>
              </a:rPr>
              <a:t> </a:t>
            </a:r>
            <a:r>
              <a:rPr lang="en-US" spc="-5" dirty="0" smtClean="0">
                <a:latin typeface="Times New Roman"/>
                <a:cs typeface="Times New Roman"/>
              </a:rPr>
              <a:t>department</a:t>
            </a:r>
            <a:endParaRPr lang="en-US" dirty="0" smtClean="0">
              <a:latin typeface="Times New Roman"/>
              <a:cs typeface="Times New Roman"/>
            </a:endParaRPr>
          </a:p>
          <a:p>
            <a:pPr marL="271780" indent="-259079">
              <a:lnSpc>
                <a:spcPct val="100000"/>
              </a:lnSpc>
              <a:spcBef>
                <a:spcPts val="2145"/>
              </a:spcBef>
              <a:buClr>
                <a:srgbClr val="683318"/>
              </a:buClr>
              <a:buSzPct val="89583"/>
              <a:buFont typeface="Wingdings"/>
              <a:buChar char=""/>
              <a:tabLst>
                <a:tab pos="271780" algn="l"/>
              </a:tabLst>
            </a:pPr>
            <a:r>
              <a:rPr lang="en-US" spc="-35" dirty="0" smtClean="0">
                <a:latin typeface="Times New Roman"/>
                <a:cs typeface="Times New Roman"/>
              </a:rPr>
              <a:t>Tools </a:t>
            </a:r>
            <a:r>
              <a:rPr lang="en-US" dirty="0" smtClean="0">
                <a:latin typeface="Times New Roman"/>
                <a:cs typeface="Times New Roman"/>
              </a:rPr>
              <a:t>and</a:t>
            </a:r>
            <a:r>
              <a:rPr lang="en-US" spc="-25" dirty="0" smtClean="0">
                <a:latin typeface="Times New Roman"/>
                <a:cs typeface="Times New Roman"/>
              </a:rPr>
              <a:t> </a:t>
            </a:r>
            <a:r>
              <a:rPr lang="en-US" dirty="0" smtClean="0">
                <a:latin typeface="Times New Roman"/>
                <a:cs typeface="Times New Roman"/>
              </a:rPr>
              <a:t>techniques</a:t>
            </a:r>
            <a:r>
              <a:rPr lang="en-US" spc="-60" dirty="0" smtClean="0">
                <a:latin typeface="Times New Roman"/>
                <a:cs typeface="Times New Roman"/>
              </a:rPr>
              <a:t> </a:t>
            </a:r>
            <a:r>
              <a:rPr lang="en-US" dirty="0" smtClean="0">
                <a:latin typeface="Times New Roman"/>
                <a:cs typeface="Times New Roman"/>
              </a:rPr>
              <a:t>learned</a:t>
            </a:r>
          </a:p>
          <a:p>
            <a:pPr marL="271780" indent="-259079">
              <a:lnSpc>
                <a:spcPct val="100000"/>
              </a:lnSpc>
              <a:spcBef>
                <a:spcPts val="2150"/>
              </a:spcBef>
              <a:buClr>
                <a:srgbClr val="683318"/>
              </a:buClr>
              <a:buSzPct val="89583"/>
              <a:buFont typeface="Wingdings"/>
              <a:buChar char=""/>
              <a:tabLst>
                <a:tab pos="271780" algn="l"/>
              </a:tabLst>
            </a:pPr>
            <a:r>
              <a:rPr lang="en-US" spc="-55" dirty="0" smtClean="0">
                <a:latin typeface="Times New Roman"/>
                <a:cs typeface="Times New Roman"/>
              </a:rPr>
              <a:t>Work</a:t>
            </a:r>
            <a:r>
              <a:rPr lang="en-US" spc="-25" dirty="0" smtClean="0">
                <a:latin typeface="Times New Roman"/>
                <a:cs typeface="Times New Roman"/>
              </a:rPr>
              <a:t> </a:t>
            </a:r>
            <a:r>
              <a:rPr lang="en-US" dirty="0" smtClean="0">
                <a:latin typeface="Times New Roman"/>
                <a:cs typeface="Times New Roman"/>
              </a:rPr>
              <a:t>carried</a:t>
            </a:r>
          </a:p>
          <a:p>
            <a:pPr marL="271780" indent="-259079">
              <a:lnSpc>
                <a:spcPct val="100000"/>
              </a:lnSpc>
              <a:spcBef>
                <a:spcPts val="2160"/>
              </a:spcBef>
              <a:buClr>
                <a:srgbClr val="683318"/>
              </a:buClr>
              <a:buSzPct val="89583"/>
              <a:buFont typeface="Wingdings"/>
              <a:buChar char=""/>
              <a:tabLst>
                <a:tab pos="271780" algn="l"/>
              </a:tabLst>
            </a:pPr>
            <a:r>
              <a:rPr lang="en-US" dirty="0" smtClean="0">
                <a:latin typeface="Times New Roman"/>
                <a:cs typeface="Times New Roman"/>
              </a:rPr>
              <a:t>Experience</a:t>
            </a:r>
            <a:r>
              <a:rPr lang="en-US" spc="-50" dirty="0" smtClean="0">
                <a:latin typeface="Times New Roman"/>
                <a:cs typeface="Times New Roman"/>
              </a:rPr>
              <a:t> </a:t>
            </a:r>
            <a:r>
              <a:rPr lang="en-US" dirty="0" smtClean="0">
                <a:latin typeface="Times New Roman"/>
                <a:cs typeface="Times New Roman"/>
              </a:rPr>
              <a:t>in</a:t>
            </a:r>
            <a:r>
              <a:rPr lang="en-US" spc="-35" dirty="0" smtClean="0">
                <a:latin typeface="Times New Roman"/>
                <a:cs typeface="Times New Roman"/>
              </a:rPr>
              <a:t> </a:t>
            </a:r>
            <a:r>
              <a:rPr lang="en-US" spc="-5" dirty="0" smtClean="0">
                <a:latin typeface="Times New Roman"/>
                <a:cs typeface="Times New Roman"/>
              </a:rPr>
              <a:t>company</a:t>
            </a:r>
            <a:endParaRPr lang="en-US" dirty="0" smtClean="0">
              <a:latin typeface="Times New Roman"/>
              <a:cs typeface="Times New Roman"/>
            </a:endParaRPr>
          </a:p>
          <a:p>
            <a:pPr marL="271780" indent="-259079">
              <a:lnSpc>
                <a:spcPct val="100000"/>
              </a:lnSpc>
              <a:spcBef>
                <a:spcPts val="2150"/>
              </a:spcBef>
              <a:buClr>
                <a:srgbClr val="683318"/>
              </a:buClr>
              <a:buSzPct val="89583"/>
              <a:buFont typeface="Wingdings"/>
              <a:buChar char=""/>
              <a:tabLst>
                <a:tab pos="271780" algn="l"/>
              </a:tabLst>
            </a:pPr>
            <a:endParaRPr lang="en-US" dirty="0">
              <a:latin typeface="Times New Roman"/>
              <a:cs typeface="Times New Roman"/>
            </a:endParaRPr>
          </a:p>
        </p:txBody>
      </p:sp>
    </p:spTree>
    <p:extLst>
      <p:ext uri="{BB962C8B-B14F-4D97-AF65-F5344CB8AC3E}">
        <p14:creationId xmlns:p14="http://schemas.microsoft.com/office/powerpoint/2010/main" xmlns="" val="264382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E4713-5B5C-AE22-2E7F-9C06C0F4998B}"/>
              </a:ext>
            </a:extLst>
          </p:cNvPr>
          <p:cNvSpPr>
            <a:spLocks noGrp="1"/>
          </p:cNvSpPr>
          <p:nvPr>
            <p:ph type="title"/>
          </p:nvPr>
        </p:nvSpPr>
        <p:spPr>
          <a:xfrm>
            <a:off x="143435" y="618518"/>
            <a:ext cx="11860306" cy="597808"/>
          </a:xfrm>
        </p:spPr>
        <p:txBody>
          <a:bodyPr>
            <a:normAutofit fontScale="90000"/>
          </a:bodyPr>
          <a:lstStyle/>
          <a:p>
            <a:pPr algn="ctr"/>
            <a:r>
              <a:rPr lang="en-US" sz="4400" b="1" spc="-5" dirty="0" smtClean="0">
                <a:solidFill>
                  <a:srgbClr val="000000"/>
                </a:solidFill>
                <a:latin typeface="Times New Roman"/>
                <a:cs typeface="Times New Roman"/>
              </a:rPr>
              <a:t>IN</a:t>
            </a:r>
            <a:r>
              <a:rPr lang="en-US" sz="4400" b="1" spc="-15" dirty="0" smtClean="0">
                <a:solidFill>
                  <a:srgbClr val="000000"/>
                </a:solidFill>
                <a:latin typeface="Times New Roman"/>
                <a:cs typeface="Times New Roman"/>
              </a:rPr>
              <a:t>T</a:t>
            </a:r>
            <a:r>
              <a:rPr lang="en-US" sz="4400" b="1" spc="-5" dirty="0" smtClean="0">
                <a:solidFill>
                  <a:srgbClr val="000000"/>
                </a:solidFill>
                <a:latin typeface="Times New Roman"/>
                <a:cs typeface="Times New Roman"/>
              </a:rPr>
              <a:t>ROD</a:t>
            </a:r>
            <a:r>
              <a:rPr lang="en-US" sz="4400" b="1" spc="-15" dirty="0" smtClean="0">
                <a:solidFill>
                  <a:srgbClr val="000000"/>
                </a:solidFill>
                <a:latin typeface="Times New Roman"/>
                <a:cs typeface="Times New Roman"/>
              </a:rPr>
              <a:t>U</a:t>
            </a:r>
            <a:r>
              <a:rPr lang="en-US" sz="4400" b="1" spc="-5" dirty="0" smtClean="0">
                <a:solidFill>
                  <a:srgbClr val="000000"/>
                </a:solidFill>
                <a:latin typeface="Times New Roman"/>
                <a:cs typeface="Times New Roman"/>
              </a:rPr>
              <a:t>C</a:t>
            </a:r>
            <a:r>
              <a:rPr lang="en-US" sz="4400" b="1" spc="-15" dirty="0" smtClean="0">
                <a:solidFill>
                  <a:srgbClr val="000000"/>
                </a:solidFill>
                <a:latin typeface="Times New Roman"/>
                <a:cs typeface="Times New Roman"/>
              </a:rPr>
              <a:t>T</a:t>
            </a:r>
            <a:r>
              <a:rPr lang="en-US" sz="4400" b="1" spc="-5" dirty="0" smtClean="0">
                <a:solidFill>
                  <a:srgbClr val="000000"/>
                </a:solidFill>
                <a:latin typeface="Times New Roman"/>
                <a:cs typeface="Times New Roman"/>
              </a:rPr>
              <a:t>ION</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BA0D37B-92D5-E8A0-8D64-76FD4F51C7BA}"/>
              </a:ext>
            </a:extLst>
          </p:cNvPr>
          <p:cNvSpPr>
            <a:spLocks noGrp="1"/>
          </p:cNvSpPr>
          <p:nvPr>
            <p:ph idx="1"/>
          </p:nvPr>
        </p:nvSpPr>
        <p:spPr>
          <a:xfrm>
            <a:off x="1914144" y="1362974"/>
            <a:ext cx="9997440" cy="4885426"/>
          </a:xfrm>
        </p:spPr>
        <p:txBody>
          <a:bodyPr>
            <a:normAutofit/>
          </a:bodyPr>
          <a:lstStyle/>
          <a:p>
            <a:pPr algn="just"/>
            <a:r>
              <a:rPr lang="en-US" sz="2400" dirty="0" smtClean="0">
                <a:latin typeface="Times New Roman" pitchFamily="18" charset="0"/>
                <a:cs typeface="Times New Roman" pitchFamily="18" charset="0"/>
              </a:rPr>
              <a:t>We live in a world full of data. Data surrounds us everywhere. Right from handling monthly budgets, storing information on mobile phones, buying items from stores, all of it is stored in the form of data.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One of the agents who work with a lot of data is a </a:t>
            </a:r>
            <a:r>
              <a:rPr lang="en-US" sz="2400" dirty="0" smtClean="0">
                <a:latin typeface="Times New Roman" pitchFamily="18" charset="0"/>
                <a:cs typeface="Times New Roman" pitchFamily="18" charset="0"/>
              </a:rPr>
              <a:t>superstore, </a:t>
            </a:r>
            <a:r>
              <a:rPr lang="en-US" sz="2400" dirty="0" smtClean="0">
                <a:latin typeface="Times New Roman" pitchFamily="18" charset="0"/>
                <a:cs typeface="Times New Roman" pitchFamily="18" charset="0"/>
              </a:rPr>
              <a:t>These big shopping complexes have a lot of data to work upon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 lot of work has to be done on the dataset for its analysis and prediction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whole work is done so as to check the current position of sales and find out the future expected </a:t>
            </a:r>
            <a:r>
              <a:rPr lang="en-US" sz="2400" dirty="0" smtClean="0">
                <a:latin typeface="Times New Roman" pitchFamily="18" charset="0"/>
                <a:cs typeface="Times New Roman" pitchFamily="18" charset="0"/>
              </a:rPr>
              <a:t>sales.</a:t>
            </a: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methodology to deal with such data along with predicting sales of the superstore for next </a:t>
            </a:r>
            <a:r>
              <a:rPr lang="en-US" sz="2400" dirty="0" smtClean="0">
                <a:latin typeface="Times New Roman" pitchFamily="18" charset="0"/>
                <a:cs typeface="Times New Roman" pitchFamily="18" charset="0"/>
              </a:rPr>
              <a:t>years by using </a:t>
            </a:r>
            <a:r>
              <a:rPr lang="en-US" sz="2400" dirty="0" smtClean="0">
                <a:latin typeface="Times New Roman" pitchFamily="18" charset="0"/>
                <a:cs typeface="Times New Roman" pitchFamily="18" charset="0"/>
              </a:rPr>
              <a:t>Machine Learning </a:t>
            </a:r>
            <a:r>
              <a:rPr lang="en-US" sz="2400" dirty="0" smtClean="0">
                <a:latin typeface="Times New Roman"/>
                <a:cs typeface="Times New Roman"/>
              </a:rPr>
              <a:t>technique.</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23261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1EDEB-48C0-11ED-ECBD-D86B0A1DEC36}"/>
              </a:ext>
            </a:extLst>
          </p:cNvPr>
          <p:cNvSpPr>
            <a:spLocks noGrp="1"/>
          </p:cNvSpPr>
          <p:nvPr>
            <p:ph type="title"/>
          </p:nvPr>
        </p:nvSpPr>
        <p:spPr/>
        <p:txBody>
          <a:bodyPr>
            <a:normAutofit/>
          </a:bodyPr>
          <a:lstStyle/>
          <a:p>
            <a:r>
              <a:rPr lang="en-US" sz="4400" b="1" spc="-5" dirty="0" smtClean="0">
                <a:solidFill>
                  <a:srgbClr val="000000"/>
                </a:solidFill>
                <a:latin typeface="Times New Roman"/>
                <a:cs typeface="Times New Roman"/>
              </a:rPr>
              <a:t>ABOUT</a:t>
            </a:r>
            <a:r>
              <a:rPr lang="en-US" sz="4400" b="1" spc="-105" dirty="0" smtClean="0">
                <a:solidFill>
                  <a:srgbClr val="000000"/>
                </a:solidFill>
                <a:latin typeface="Times New Roman"/>
                <a:cs typeface="Times New Roman"/>
              </a:rPr>
              <a:t> </a:t>
            </a:r>
            <a:r>
              <a:rPr lang="en-US" sz="4400" b="1" dirty="0" smtClean="0">
                <a:solidFill>
                  <a:srgbClr val="000000"/>
                </a:solidFill>
                <a:latin typeface="Times New Roman"/>
                <a:cs typeface="Times New Roman"/>
              </a:rPr>
              <a:t>THE</a:t>
            </a:r>
            <a:r>
              <a:rPr lang="en-US" sz="4400" b="1" spc="-40" dirty="0" smtClean="0">
                <a:solidFill>
                  <a:srgbClr val="000000"/>
                </a:solidFill>
                <a:latin typeface="Times New Roman"/>
                <a:cs typeface="Times New Roman"/>
              </a:rPr>
              <a:t> </a:t>
            </a:r>
            <a:r>
              <a:rPr lang="en-US" sz="4400" b="1" spc="-30" dirty="0" smtClean="0">
                <a:solidFill>
                  <a:srgbClr val="000000"/>
                </a:solidFill>
                <a:latin typeface="Times New Roman"/>
                <a:cs typeface="Times New Roman"/>
              </a:rPr>
              <a:t>COMPANY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B79F2C6-774B-5871-9DE9-9AE9DE545CFE}"/>
              </a:ext>
            </a:extLst>
          </p:cNvPr>
          <p:cNvSpPr>
            <a:spLocks noGrp="1"/>
          </p:cNvSpPr>
          <p:nvPr>
            <p:ph idx="1"/>
          </p:nvPr>
        </p:nvSpPr>
        <p:spPr>
          <a:xfrm>
            <a:off x="1379601" y="1262912"/>
            <a:ext cx="10363826" cy="4784206"/>
          </a:xfrm>
        </p:spPr>
        <p:txBody>
          <a:bodyPr>
            <a:noAutofit/>
          </a:bodyPr>
          <a:lstStyle/>
          <a:p>
            <a:pPr marL="299085" marR="5715" indent="-287020" algn="just">
              <a:spcBef>
                <a:spcPts val="100"/>
              </a:spcBef>
              <a:buClr>
                <a:srgbClr val="1F2D41"/>
              </a:buClr>
              <a:buFont typeface="Wingdings"/>
              <a:buChar char=""/>
              <a:tabLst>
                <a:tab pos="369570" algn="l"/>
              </a:tabLst>
            </a:pPr>
            <a:r>
              <a:rPr lang="en-US" sz="2400" spc="-25" dirty="0" err="1" smtClean="0">
                <a:solidFill>
                  <a:srgbClr val="0D0D0D"/>
                </a:solidFill>
                <a:latin typeface="Times New Roman" pitchFamily="18" charset="0"/>
                <a:cs typeface="Times New Roman" pitchFamily="18" charset="0"/>
              </a:rPr>
              <a:t>Techciti</a:t>
            </a:r>
            <a:r>
              <a:rPr lang="en-US" sz="2400" spc="-25" dirty="0" smtClean="0">
                <a:solidFill>
                  <a:srgbClr val="0D0D0D"/>
                </a:solidFill>
                <a:latin typeface="Times New Roman" pitchFamily="18" charset="0"/>
                <a:cs typeface="Times New Roman" pitchFamily="18" charset="0"/>
              </a:rPr>
              <a:t> </a:t>
            </a:r>
            <a:r>
              <a:rPr lang="en-US" sz="2400" dirty="0" smtClean="0">
                <a:solidFill>
                  <a:srgbClr val="0D0D0D"/>
                </a:solidFill>
                <a:latin typeface="Times New Roman" pitchFamily="18" charset="0"/>
                <a:cs typeface="Times New Roman" pitchFamily="18" charset="0"/>
              </a:rPr>
              <a:t>is vast </a:t>
            </a:r>
            <a:r>
              <a:rPr lang="en-US" sz="2400" spc="-5" dirty="0" smtClean="0">
                <a:solidFill>
                  <a:srgbClr val="0D0D0D"/>
                </a:solidFill>
                <a:latin typeface="Times New Roman" pitchFamily="18" charset="0"/>
                <a:cs typeface="Times New Roman" pitchFamily="18" charset="0"/>
              </a:rPr>
              <a:t>comprehensive information technology services and solutions </a:t>
            </a:r>
            <a:r>
              <a:rPr lang="en-US" sz="2400" dirty="0" smtClean="0">
                <a:solidFill>
                  <a:srgbClr val="0D0D0D"/>
                </a:solidFill>
                <a:latin typeface="Times New Roman" pitchFamily="18" charset="0"/>
                <a:cs typeface="Times New Roman" pitchFamily="18" charset="0"/>
              </a:rPr>
              <a:t> </a:t>
            </a:r>
            <a:r>
              <a:rPr lang="en-US" sz="2400" spc="-5" dirty="0" smtClean="0">
                <a:solidFill>
                  <a:srgbClr val="0D0D0D"/>
                </a:solidFill>
                <a:latin typeface="Times New Roman" pitchFamily="18" charset="0"/>
                <a:cs typeface="Times New Roman" pitchFamily="18" charset="0"/>
              </a:rPr>
              <a:t>platform.</a:t>
            </a:r>
            <a:endParaRPr lang="en-US" sz="2400" dirty="0" smtClean="0">
              <a:latin typeface="Times New Roman" pitchFamily="18" charset="0"/>
              <a:cs typeface="Times New Roman" pitchFamily="18" charset="0"/>
            </a:endParaRPr>
          </a:p>
          <a:p>
            <a:pPr marL="299085" marR="5715" indent="-287020" algn="just">
              <a:buClr>
                <a:srgbClr val="1F2D41"/>
              </a:buClr>
              <a:buFont typeface="Wingdings"/>
              <a:buChar char=""/>
              <a:tabLst>
                <a:tab pos="299720" algn="l"/>
              </a:tabLst>
            </a:pPr>
            <a:r>
              <a:rPr lang="en-US" sz="2400" dirty="0" smtClean="0">
                <a:latin typeface="Times New Roman" pitchFamily="18" charset="0"/>
                <a:cs typeface="Times New Roman" pitchFamily="18" charset="0"/>
              </a:rPr>
              <a:t>It is a global </a:t>
            </a:r>
            <a:r>
              <a:rPr lang="en-US" sz="2400" spc="-5" dirty="0" smtClean="0">
                <a:latin typeface="Times New Roman" pitchFamily="18" charset="0"/>
                <a:cs typeface="Times New Roman" pitchFamily="18" charset="0"/>
              </a:rPr>
              <a:t>platform </a:t>
            </a:r>
            <a:r>
              <a:rPr lang="en-US" sz="2400" dirty="0" smtClean="0">
                <a:latin typeface="Times New Roman" pitchFamily="18" charset="0"/>
                <a:cs typeface="Times New Roman" pitchFamily="18" charset="0"/>
              </a:rPr>
              <a:t>for </a:t>
            </a:r>
            <a:r>
              <a:rPr lang="en-US" sz="2400" spc="-5" dirty="0" smtClean="0">
                <a:latin typeface="Times New Roman" pitchFamily="18" charset="0"/>
                <a:cs typeface="Times New Roman" pitchFamily="18" charset="0"/>
              </a:rPr>
              <a:t>information tech products </a:t>
            </a:r>
            <a:r>
              <a:rPr lang="en-US" sz="2400" dirty="0" smtClean="0">
                <a:latin typeface="Times New Roman" pitchFamily="18" charset="0"/>
                <a:cs typeface="Times New Roman" pitchFamily="18" charset="0"/>
              </a:rPr>
              <a:t>and </a:t>
            </a:r>
            <a:r>
              <a:rPr lang="en-US" sz="2400" spc="-5" dirty="0" smtClean="0">
                <a:latin typeface="Times New Roman" pitchFamily="18" charset="0"/>
                <a:cs typeface="Times New Roman" pitchFamily="18" charset="0"/>
              </a:rPr>
              <a:t>service that digitally </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transforms</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company</a:t>
            </a:r>
            <a:r>
              <a:rPr lang="en-US" sz="2400" dirty="0" smtClean="0">
                <a:latin typeface="Times New Roman" pitchFamily="18" charset="0"/>
                <a:cs typeface="Times New Roman" pitchFamily="18" charset="0"/>
              </a:rPr>
              <a:t> processes</a:t>
            </a:r>
            <a:r>
              <a:rPr lang="en-US" sz="2400" spc="5"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boosts</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operational</a:t>
            </a:r>
            <a:r>
              <a:rPr lang="en-US" sz="2400" spc="59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efficiency</a:t>
            </a:r>
            <a:r>
              <a:rPr lang="en-US" sz="2400" spc="580"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for</a:t>
            </a:r>
            <a:r>
              <a:rPr lang="en-US" sz="2400" spc="580"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its </a:t>
            </a:r>
            <a:r>
              <a:rPr lang="en-US" sz="2400" spc="-1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clients.</a:t>
            </a:r>
          </a:p>
          <a:p>
            <a:pPr marL="299085" marR="5080" indent="-287020" algn="just">
              <a:buClr>
                <a:srgbClr val="1F2D41"/>
              </a:buClr>
              <a:buFont typeface="Wingdings"/>
              <a:buChar char=""/>
              <a:tabLst>
                <a:tab pos="375920" algn="l"/>
              </a:tabLst>
            </a:pPr>
            <a:r>
              <a:rPr lang="en-US" sz="2400" dirty="0" smtClean="0">
                <a:solidFill>
                  <a:srgbClr val="0D0D0D"/>
                </a:solidFill>
                <a:latin typeface="Times New Roman" pitchFamily="18" charset="0"/>
                <a:cs typeface="Times New Roman" pitchFamily="18" charset="0"/>
              </a:rPr>
              <a:t>It </a:t>
            </a:r>
            <a:r>
              <a:rPr lang="en-US" sz="2400" spc="-5" dirty="0" smtClean="0">
                <a:solidFill>
                  <a:srgbClr val="0D0D0D"/>
                </a:solidFill>
                <a:latin typeface="Times New Roman" pitchFamily="18" charset="0"/>
                <a:cs typeface="Times New Roman" pitchFamily="18" charset="0"/>
              </a:rPr>
              <a:t>serves </a:t>
            </a:r>
            <a:r>
              <a:rPr lang="en-US" sz="2400" spc="-10" dirty="0" smtClean="0">
                <a:solidFill>
                  <a:srgbClr val="0D0D0D"/>
                </a:solidFill>
                <a:latin typeface="Times New Roman" pitchFamily="18" charset="0"/>
                <a:cs typeface="Times New Roman" pitchFamily="18" charset="0"/>
              </a:rPr>
              <a:t>more </a:t>
            </a:r>
            <a:r>
              <a:rPr lang="en-US" sz="2400" spc="-5" dirty="0" smtClean="0">
                <a:solidFill>
                  <a:srgbClr val="0D0D0D"/>
                </a:solidFill>
                <a:latin typeface="Times New Roman" pitchFamily="18" charset="0"/>
                <a:cs typeface="Times New Roman" pitchFamily="18" charset="0"/>
              </a:rPr>
              <a:t>than 1500 customers ranging from fortune 500 companies </a:t>
            </a:r>
            <a:r>
              <a:rPr lang="en-US" sz="2400" spc="5" dirty="0" smtClean="0">
                <a:solidFill>
                  <a:srgbClr val="0D0D0D"/>
                </a:solidFill>
                <a:latin typeface="Times New Roman" pitchFamily="18" charset="0"/>
                <a:cs typeface="Times New Roman" pitchFamily="18" charset="0"/>
              </a:rPr>
              <a:t>to </a:t>
            </a:r>
            <a:r>
              <a:rPr lang="en-US" sz="2400" spc="10" dirty="0" smtClean="0">
                <a:solidFill>
                  <a:srgbClr val="0D0D0D"/>
                </a:solidFill>
                <a:latin typeface="Times New Roman" pitchFamily="18" charset="0"/>
                <a:cs typeface="Times New Roman" pitchFamily="18" charset="0"/>
              </a:rPr>
              <a:t> </a:t>
            </a:r>
            <a:r>
              <a:rPr lang="en-US" sz="2400" spc="-10" dirty="0" smtClean="0">
                <a:solidFill>
                  <a:srgbClr val="0D0D0D"/>
                </a:solidFill>
                <a:latin typeface="Times New Roman" pitchFamily="18" charset="0"/>
                <a:cs typeface="Times New Roman" pitchFamily="18" charset="0"/>
              </a:rPr>
              <a:t>emerging</a:t>
            </a:r>
            <a:r>
              <a:rPr lang="en-US" sz="2400" spc="-5" dirty="0" smtClean="0">
                <a:solidFill>
                  <a:srgbClr val="0D0D0D"/>
                </a:solidFill>
                <a:latin typeface="Times New Roman" pitchFamily="18" charset="0"/>
                <a:cs typeface="Times New Roman" pitchFamily="18" charset="0"/>
              </a:rPr>
              <a:t> </a:t>
            </a:r>
            <a:r>
              <a:rPr lang="en-US" sz="2400" dirty="0" smtClean="0">
                <a:solidFill>
                  <a:srgbClr val="0D0D0D"/>
                </a:solidFill>
                <a:latin typeface="Times New Roman" pitchFamily="18" charset="0"/>
                <a:cs typeface="Times New Roman" pitchFamily="18" charset="0"/>
              </a:rPr>
              <a:t>start-ups.</a:t>
            </a:r>
            <a:endParaRPr lang="en-US" sz="2400" dirty="0" smtClean="0">
              <a:latin typeface="Times New Roman" pitchFamily="18" charset="0"/>
              <a:cs typeface="Times New Roman" pitchFamily="18" charset="0"/>
            </a:endParaRPr>
          </a:p>
          <a:p>
            <a:pPr marL="299085" marR="5080" indent="-287020" algn="just">
              <a:lnSpc>
                <a:spcPts val="2840"/>
              </a:lnSpc>
              <a:spcBef>
                <a:spcPts val="130"/>
              </a:spcBef>
              <a:buClr>
                <a:srgbClr val="1F2D41"/>
              </a:buClr>
              <a:buFont typeface="Wingdings"/>
              <a:buChar char=""/>
              <a:tabLst>
                <a:tab pos="452120" algn="l"/>
              </a:tabLst>
            </a:pPr>
            <a:r>
              <a:rPr lang="en-US" sz="2400" dirty="0" smtClean="0">
                <a:solidFill>
                  <a:srgbClr val="0D0D0D"/>
                </a:solidFill>
                <a:latin typeface="Times New Roman" pitchFamily="18" charset="0"/>
                <a:cs typeface="Times New Roman" pitchFamily="18" charset="0"/>
              </a:rPr>
              <a:t>It </a:t>
            </a:r>
            <a:r>
              <a:rPr lang="en-US" sz="2400" spc="-5" dirty="0" smtClean="0">
                <a:solidFill>
                  <a:srgbClr val="0D0D0D"/>
                </a:solidFill>
                <a:latin typeface="Times New Roman" pitchFamily="18" charset="0"/>
                <a:cs typeface="Times New Roman" pitchFamily="18" charset="0"/>
              </a:rPr>
              <a:t>technologies private limited has evolved as </a:t>
            </a:r>
            <a:r>
              <a:rPr lang="en-US" sz="2400" dirty="0" smtClean="0">
                <a:solidFill>
                  <a:srgbClr val="0D0D0D"/>
                </a:solidFill>
                <a:latin typeface="Times New Roman" pitchFamily="18" charset="0"/>
                <a:cs typeface="Times New Roman" pitchFamily="18" charset="0"/>
              </a:rPr>
              <a:t>one of </a:t>
            </a:r>
            <a:r>
              <a:rPr lang="en-US" sz="2400" spc="-5" dirty="0" smtClean="0">
                <a:solidFill>
                  <a:srgbClr val="0D0D0D"/>
                </a:solidFill>
                <a:latin typeface="Times New Roman" pitchFamily="18" charset="0"/>
                <a:cs typeface="Times New Roman" pitchFamily="18" charset="0"/>
              </a:rPr>
              <a:t>the leading managed </a:t>
            </a:r>
            <a:r>
              <a:rPr lang="en-US" sz="2400" dirty="0" smtClean="0">
                <a:solidFill>
                  <a:srgbClr val="0D0D0D"/>
                </a:solidFill>
                <a:latin typeface="Times New Roman" pitchFamily="18" charset="0"/>
                <a:cs typeface="Times New Roman" pitchFamily="18" charset="0"/>
              </a:rPr>
              <a:t> service</a:t>
            </a:r>
            <a:r>
              <a:rPr lang="en-US" sz="2400" spc="-15" dirty="0" smtClean="0">
                <a:solidFill>
                  <a:srgbClr val="0D0D0D"/>
                </a:solidFill>
                <a:latin typeface="Times New Roman" pitchFamily="18" charset="0"/>
                <a:cs typeface="Times New Roman" pitchFamily="18" charset="0"/>
              </a:rPr>
              <a:t> </a:t>
            </a:r>
            <a:r>
              <a:rPr lang="en-US" sz="2400" spc="-5" dirty="0" smtClean="0">
                <a:solidFill>
                  <a:srgbClr val="0D0D0D"/>
                </a:solidFill>
                <a:latin typeface="Times New Roman" pitchFamily="18" charset="0"/>
                <a:cs typeface="Times New Roman" pitchFamily="18" charset="0"/>
              </a:rPr>
              <a:t>providers</a:t>
            </a:r>
            <a:r>
              <a:rPr lang="en-US" sz="2400" dirty="0" smtClean="0">
                <a:solidFill>
                  <a:srgbClr val="0D0D0D"/>
                </a:solidFill>
                <a:latin typeface="Times New Roman" pitchFamily="18" charset="0"/>
                <a:cs typeface="Times New Roman" pitchFamily="18" charset="0"/>
              </a:rPr>
              <a:t>.</a:t>
            </a:r>
          </a:p>
          <a:p>
            <a:pPr marL="299085" marR="5080" indent="-287020" algn="just">
              <a:lnSpc>
                <a:spcPts val="2840"/>
              </a:lnSpc>
              <a:spcBef>
                <a:spcPts val="130"/>
              </a:spcBef>
              <a:buClr>
                <a:srgbClr val="1F2D41"/>
              </a:buClr>
              <a:buFont typeface="Wingdings"/>
              <a:buChar char=""/>
              <a:tabLst>
                <a:tab pos="452120" algn="l"/>
              </a:tabLst>
            </a:pPr>
            <a:r>
              <a:rPr lang="en-US" sz="2400" dirty="0" smtClean="0">
                <a:latin typeface="Times New Roman" pitchFamily="18" charset="0"/>
                <a:cs typeface="Times New Roman" pitchFamily="18" charset="0"/>
              </a:rPr>
              <a:t>The</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various</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Products</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and</a:t>
            </a:r>
            <a:r>
              <a:rPr lang="en-US" sz="2400" dirty="0" smtClean="0">
                <a:latin typeface="Times New Roman" pitchFamily="18" charset="0"/>
                <a:cs typeface="Times New Roman" pitchFamily="18" charset="0"/>
              </a:rPr>
              <a:t> Services</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provided</a:t>
            </a:r>
            <a:r>
              <a:rPr lang="en-US" sz="2400" dirty="0" smtClean="0">
                <a:latin typeface="Times New Roman" pitchFamily="18" charset="0"/>
                <a:cs typeface="Times New Roman" pitchFamily="18" charset="0"/>
              </a:rPr>
              <a:t> by</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Company</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are</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Networking</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Services, </a:t>
            </a:r>
            <a:r>
              <a:rPr lang="en-US" sz="2400" dirty="0" smtClean="0">
                <a:latin typeface="Times New Roman" pitchFamily="18" charset="0"/>
                <a:cs typeface="Times New Roman" pitchFamily="18" charset="0"/>
              </a:rPr>
              <a:t> </a:t>
            </a:r>
            <a:r>
              <a:rPr lang="en-US" sz="2400" spc="-15" dirty="0" smtClean="0">
                <a:latin typeface="Times New Roman" pitchFamily="18" charset="0"/>
                <a:cs typeface="Times New Roman" pitchFamily="18" charset="0"/>
              </a:rPr>
              <a:t>Technical</a:t>
            </a:r>
            <a:r>
              <a:rPr lang="en-US" sz="2400" spc="-1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Support</a:t>
            </a:r>
            <a:r>
              <a:rPr lang="en-US" sz="2400" spc="5"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&amp;</a:t>
            </a:r>
            <a:r>
              <a:rPr lang="en-US" sz="2400" spc="5"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Services,</a:t>
            </a:r>
            <a:r>
              <a:rPr lang="en-US" sz="2400" dirty="0" smtClean="0">
                <a:latin typeface="Times New Roman" pitchFamily="18" charset="0"/>
                <a:cs typeface="Times New Roman" pitchFamily="18" charset="0"/>
              </a:rPr>
              <a:t> </a:t>
            </a:r>
            <a:r>
              <a:rPr lang="en-US" sz="2400" spc="-55" dirty="0" smtClean="0">
                <a:latin typeface="Times New Roman" pitchFamily="18" charset="0"/>
                <a:cs typeface="Times New Roman" pitchFamily="18" charset="0"/>
              </a:rPr>
              <a:t>Web</a:t>
            </a:r>
            <a:r>
              <a:rPr lang="en-US" sz="2400" spc="-5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Application</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Development</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and</a:t>
            </a:r>
            <a:r>
              <a:rPr lang="en-US" sz="240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Enterprise</a:t>
            </a:r>
            <a:r>
              <a:rPr lang="en-US" sz="2400" spc="490" dirty="0" smtClean="0">
                <a:latin typeface="Times New Roman" pitchFamily="18" charset="0"/>
                <a:cs typeface="Times New Roman" pitchFamily="18" charset="0"/>
              </a:rPr>
              <a:t> </a:t>
            </a:r>
            <a:r>
              <a:rPr lang="en-US" sz="2400" spc="-5" dirty="0" smtClean="0">
                <a:latin typeface="Times New Roman" pitchFamily="18" charset="0"/>
                <a:cs typeface="Times New Roman" pitchFamily="18" charset="0"/>
              </a:rPr>
              <a:t>Software </a:t>
            </a:r>
            <a:r>
              <a:rPr lang="en-US" sz="2400" dirty="0" smtClean="0">
                <a:latin typeface="Times New Roman" pitchFamily="18" charset="0"/>
                <a:cs typeface="Times New Roman" pitchFamily="18" charset="0"/>
              </a:rPr>
              <a:t> Services</a:t>
            </a:r>
            <a:r>
              <a:rPr lang="en-US" sz="2400" dirty="0" smtClean="0">
                <a:latin typeface="Times New Roman"/>
                <a:cs typeface="Times New Roman"/>
              </a:rPr>
              <a:t>.</a:t>
            </a:r>
            <a:endParaRPr lang="en-US" sz="2400" dirty="0" smtClean="0">
              <a:latin typeface="Times New Roman" pitchFamily="18" charset="0"/>
              <a:cs typeface="Times New Roman" pitchFamily="18" charset="0"/>
            </a:endParaRPr>
          </a:p>
          <a:p>
            <a:pPr algn="just"/>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xmlns="" val="64405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pc="-5" dirty="0" smtClean="0">
                <a:solidFill>
                  <a:srgbClr val="000000"/>
                </a:solidFill>
                <a:latin typeface="Times New Roman"/>
                <a:cs typeface="Times New Roman"/>
              </a:rPr>
              <a:t>ABOUT</a:t>
            </a:r>
            <a:r>
              <a:rPr lang="en-US" sz="4400" b="1" spc="-100" dirty="0" smtClean="0">
                <a:solidFill>
                  <a:srgbClr val="000000"/>
                </a:solidFill>
                <a:latin typeface="Times New Roman"/>
                <a:cs typeface="Times New Roman"/>
              </a:rPr>
              <a:t> </a:t>
            </a:r>
            <a:r>
              <a:rPr lang="en-US" sz="4400" b="1" dirty="0" smtClean="0">
                <a:solidFill>
                  <a:srgbClr val="000000"/>
                </a:solidFill>
                <a:latin typeface="Times New Roman"/>
                <a:cs typeface="Times New Roman"/>
              </a:rPr>
              <a:t>THE</a:t>
            </a:r>
            <a:r>
              <a:rPr lang="en-US" sz="4400" b="1" spc="-25" dirty="0" smtClean="0">
                <a:solidFill>
                  <a:srgbClr val="000000"/>
                </a:solidFill>
                <a:latin typeface="Times New Roman"/>
                <a:cs typeface="Times New Roman"/>
              </a:rPr>
              <a:t> </a:t>
            </a:r>
            <a:r>
              <a:rPr lang="en-US" sz="4400" b="1" spc="-35" dirty="0" smtClean="0">
                <a:solidFill>
                  <a:srgbClr val="000000"/>
                </a:solidFill>
                <a:latin typeface="Times New Roman"/>
                <a:cs typeface="Times New Roman"/>
              </a:rPr>
              <a:t>DEPARTMENT</a:t>
            </a:r>
            <a:endParaRPr lang="en-US" dirty="0"/>
          </a:p>
        </p:txBody>
      </p:sp>
      <p:sp>
        <p:nvSpPr>
          <p:cNvPr id="3" name="Content Placeholder 2"/>
          <p:cNvSpPr>
            <a:spLocks noGrp="1"/>
          </p:cNvSpPr>
          <p:nvPr>
            <p:ph idx="1"/>
          </p:nvPr>
        </p:nvSpPr>
        <p:spPr/>
        <p:txBody>
          <a:bodyPr/>
          <a:lstStyle/>
          <a:p>
            <a:pPr marL="299085" indent="-287020">
              <a:buFont typeface="Wingdings"/>
              <a:buChar char=""/>
              <a:tabLst>
                <a:tab pos="299720" algn="l"/>
              </a:tabLst>
            </a:pPr>
            <a:r>
              <a:rPr lang="en-US" sz="2400" spc="-5" dirty="0" smtClean="0">
                <a:latin typeface="Times New Roman"/>
                <a:cs typeface="Times New Roman"/>
              </a:rPr>
              <a:t>Software</a:t>
            </a:r>
            <a:r>
              <a:rPr lang="en-US" sz="2400" spc="15" dirty="0" smtClean="0">
                <a:latin typeface="Times New Roman"/>
                <a:cs typeface="Times New Roman"/>
              </a:rPr>
              <a:t> </a:t>
            </a:r>
            <a:r>
              <a:rPr lang="en-US" sz="2400" spc="-5" dirty="0" smtClean="0">
                <a:latin typeface="Times New Roman"/>
                <a:cs typeface="Times New Roman"/>
              </a:rPr>
              <a:t>application</a:t>
            </a:r>
            <a:r>
              <a:rPr lang="en-US" sz="2400" spc="-25" dirty="0" smtClean="0">
                <a:latin typeface="Times New Roman"/>
                <a:cs typeface="Times New Roman"/>
              </a:rPr>
              <a:t> </a:t>
            </a:r>
            <a:r>
              <a:rPr lang="en-US" sz="2400" spc="-5" dirty="0" smtClean="0">
                <a:latin typeface="Times New Roman"/>
                <a:cs typeface="Times New Roman"/>
              </a:rPr>
              <a:t>development:</a:t>
            </a:r>
            <a:endParaRPr lang="en-US" sz="2400" dirty="0" smtClean="0">
              <a:latin typeface="Times New Roman"/>
              <a:cs typeface="Times New Roman"/>
            </a:endParaRPr>
          </a:p>
          <a:p>
            <a:pPr marL="820419" marR="6350" lvl="1" indent="-287020">
              <a:spcBef>
                <a:spcPts val="505"/>
              </a:spcBef>
              <a:buClr>
                <a:srgbClr val="252525"/>
              </a:buClr>
              <a:buFont typeface="Wingdings"/>
              <a:buChar char=""/>
              <a:tabLst>
                <a:tab pos="819785" algn="l"/>
                <a:tab pos="820419" algn="l"/>
                <a:tab pos="1219835" algn="l"/>
                <a:tab pos="1637030" algn="l"/>
                <a:tab pos="2222500" algn="l"/>
                <a:tab pos="3350260" algn="l"/>
                <a:tab pos="3816985" algn="l"/>
                <a:tab pos="5290185" algn="l"/>
                <a:tab pos="6483985" algn="l"/>
                <a:tab pos="7351395" algn="l"/>
                <a:tab pos="9017000" algn="l"/>
              </a:tabLst>
            </a:pPr>
            <a:r>
              <a:rPr lang="en-US" sz="2400" spc="5" dirty="0" smtClean="0">
                <a:latin typeface="Times New Roman"/>
                <a:cs typeface="Times New Roman"/>
              </a:rPr>
              <a:t>I</a:t>
            </a:r>
            <a:r>
              <a:rPr lang="en-US" sz="2400" dirty="0" smtClean="0">
                <a:latin typeface="Times New Roman"/>
                <a:cs typeface="Times New Roman"/>
              </a:rPr>
              <a:t>t	i</a:t>
            </a:r>
            <a:r>
              <a:rPr lang="en-US" sz="2400" spc="-5" dirty="0" smtClean="0">
                <a:latin typeface="Times New Roman"/>
                <a:cs typeface="Times New Roman"/>
              </a:rPr>
              <a:t>s</a:t>
            </a:r>
            <a:r>
              <a:rPr lang="en-US" sz="2400" dirty="0" smtClean="0">
                <a:latin typeface="Times New Roman"/>
                <a:cs typeface="Times New Roman"/>
              </a:rPr>
              <a:t>	t</a:t>
            </a:r>
            <a:r>
              <a:rPr lang="en-US" sz="2400" spc="-10" dirty="0" smtClean="0">
                <a:latin typeface="Times New Roman"/>
                <a:cs typeface="Times New Roman"/>
              </a:rPr>
              <a:t>h</a:t>
            </a:r>
            <a:r>
              <a:rPr lang="en-US" sz="2400" dirty="0" smtClean="0">
                <a:latin typeface="Times New Roman"/>
                <a:cs typeface="Times New Roman"/>
              </a:rPr>
              <a:t>e	</a:t>
            </a:r>
            <a:r>
              <a:rPr lang="en-US" sz="2400" spc="-15" dirty="0" smtClean="0">
                <a:latin typeface="Times New Roman"/>
                <a:cs typeface="Times New Roman"/>
              </a:rPr>
              <a:t>p</a:t>
            </a:r>
            <a:r>
              <a:rPr lang="en-US" sz="2400" dirty="0" smtClean="0">
                <a:latin typeface="Times New Roman"/>
                <a:cs typeface="Times New Roman"/>
              </a:rPr>
              <a:t>roc</a:t>
            </a:r>
            <a:r>
              <a:rPr lang="en-US" sz="2400" spc="-5" dirty="0" smtClean="0">
                <a:latin typeface="Times New Roman"/>
                <a:cs typeface="Times New Roman"/>
              </a:rPr>
              <a:t>ess</a:t>
            </a:r>
            <a:r>
              <a:rPr lang="en-US" sz="2400" dirty="0" smtClean="0">
                <a:latin typeface="Times New Roman"/>
                <a:cs typeface="Times New Roman"/>
              </a:rPr>
              <a:t>	of	des</a:t>
            </a:r>
            <a:r>
              <a:rPr lang="en-US" sz="2400" spc="5" dirty="0" smtClean="0">
                <a:latin typeface="Times New Roman"/>
                <a:cs typeface="Times New Roman"/>
              </a:rPr>
              <a:t>i</a:t>
            </a:r>
            <a:r>
              <a:rPr lang="en-US" sz="2400" dirty="0" smtClean="0">
                <a:latin typeface="Times New Roman"/>
                <a:cs typeface="Times New Roman"/>
              </a:rPr>
              <a:t>g</a:t>
            </a:r>
            <a:r>
              <a:rPr lang="en-US" sz="2400" spc="-15" dirty="0" smtClean="0">
                <a:latin typeface="Times New Roman"/>
                <a:cs typeface="Times New Roman"/>
              </a:rPr>
              <a:t>n</a:t>
            </a:r>
            <a:r>
              <a:rPr lang="en-US" sz="2400" dirty="0" smtClean="0">
                <a:latin typeface="Times New Roman"/>
                <a:cs typeface="Times New Roman"/>
              </a:rPr>
              <a:t>ing,	cre</a:t>
            </a:r>
            <a:r>
              <a:rPr lang="en-US" sz="2400" spc="-15" dirty="0" smtClean="0">
                <a:latin typeface="Times New Roman"/>
                <a:cs typeface="Times New Roman"/>
              </a:rPr>
              <a:t>a</a:t>
            </a:r>
            <a:r>
              <a:rPr lang="en-US" sz="2400" dirty="0" smtClean="0">
                <a:latin typeface="Times New Roman"/>
                <a:cs typeface="Times New Roman"/>
              </a:rPr>
              <a:t>t</a:t>
            </a:r>
            <a:r>
              <a:rPr lang="en-US" sz="2400" spc="5" dirty="0" smtClean="0">
                <a:latin typeface="Times New Roman"/>
                <a:cs typeface="Times New Roman"/>
              </a:rPr>
              <a:t>i</a:t>
            </a:r>
            <a:r>
              <a:rPr lang="en-US" sz="2400" dirty="0" smtClean="0">
                <a:latin typeface="Times New Roman"/>
                <a:cs typeface="Times New Roman"/>
              </a:rPr>
              <a:t>ng	a</a:t>
            </a:r>
            <a:r>
              <a:rPr lang="en-US" sz="2400" spc="-10" dirty="0" smtClean="0">
                <a:latin typeface="Times New Roman"/>
                <a:cs typeface="Times New Roman"/>
              </a:rPr>
              <a:t>n</a:t>
            </a:r>
            <a:r>
              <a:rPr lang="en-US" sz="2400" dirty="0" smtClean="0">
                <a:latin typeface="Times New Roman"/>
                <a:cs typeface="Times New Roman"/>
              </a:rPr>
              <a:t>d	</a:t>
            </a:r>
            <a:r>
              <a:rPr lang="en-US" sz="2400" spc="-20" dirty="0" smtClean="0">
                <a:latin typeface="Times New Roman"/>
                <a:cs typeface="Times New Roman"/>
              </a:rPr>
              <a:t>m</a:t>
            </a:r>
            <a:r>
              <a:rPr lang="en-US" sz="2400" dirty="0" smtClean="0">
                <a:latin typeface="Times New Roman"/>
                <a:cs typeface="Times New Roman"/>
              </a:rPr>
              <a:t>aint</a:t>
            </a:r>
            <a:r>
              <a:rPr lang="en-US" sz="2400" spc="-10" dirty="0" smtClean="0">
                <a:latin typeface="Times New Roman"/>
                <a:cs typeface="Times New Roman"/>
              </a:rPr>
              <a:t>a</a:t>
            </a:r>
            <a:r>
              <a:rPr lang="en-US" sz="2400" dirty="0" smtClean="0">
                <a:latin typeface="Times New Roman"/>
                <a:cs typeface="Times New Roman"/>
              </a:rPr>
              <a:t>i</a:t>
            </a:r>
            <a:r>
              <a:rPr lang="en-US" sz="2400" spc="-10" dirty="0" smtClean="0">
                <a:latin typeface="Times New Roman"/>
                <a:cs typeface="Times New Roman"/>
              </a:rPr>
              <a:t>n</a:t>
            </a:r>
            <a:r>
              <a:rPr lang="en-US" sz="2400" dirty="0" smtClean="0">
                <a:latin typeface="Times New Roman"/>
                <a:cs typeface="Times New Roman"/>
              </a:rPr>
              <a:t>ing	software  applications.</a:t>
            </a:r>
          </a:p>
          <a:p>
            <a:pPr marL="820419" lvl="1" indent="-287020">
              <a:lnSpc>
                <a:spcPts val="2865"/>
              </a:lnSpc>
              <a:spcBef>
                <a:spcPts val="495"/>
              </a:spcBef>
              <a:buClr>
                <a:srgbClr val="252525"/>
              </a:buClr>
              <a:buFont typeface="Wingdings"/>
              <a:buChar char=""/>
              <a:tabLst>
                <a:tab pos="819785" algn="l"/>
                <a:tab pos="820419" algn="l"/>
              </a:tabLst>
            </a:pPr>
            <a:r>
              <a:rPr lang="en-US" sz="2400" dirty="0" smtClean="0">
                <a:latin typeface="Times New Roman"/>
                <a:cs typeface="Times New Roman"/>
              </a:rPr>
              <a:t>The</a:t>
            </a:r>
            <a:r>
              <a:rPr lang="en-US" sz="2400" spc="320" dirty="0" smtClean="0">
                <a:latin typeface="Times New Roman"/>
                <a:cs typeface="Times New Roman"/>
              </a:rPr>
              <a:t> </a:t>
            </a:r>
            <a:r>
              <a:rPr lang="en-US" sz="2400" spc="-5" dirty="0" smtClean="0">
                <a:latin typeface="Times New Roman"/>
                <a:cs typeface="Times New Roman"/>
              </a:rPr>
              <a:t>process</a:t>
            </a:r>
            <a:r>
              <a:rPr lang="en-US" sz="2400" spc="315" dirty="0" smtClean="0">
                <a:latin typeface="Times New Roman"/>
                <a:cs typeface="Times New Roman"/>
              </a:rPr>
              <a:t> </a:t>
            </a:r>
            <a:r>
              <a:rPr lang="en-US" sz="2400" spc="-5" dirty="0" smtClean="0">
                <a:latin typeface="Times New Roman"/>
                <a:cs typeface="Times New Roman"/>
              </a:rPr>
              <a:t>typically</a:t>
            </a:r>
            <a:r>
              <a:rPr lang="en-US" sz="2400" spc="305" dirty="0" smtClean="0">
                <a:latin typeface="Times New Roman"/>
                <a:cs typeface="Times New Roman"/>
              </a:rPr>
              <a:t> </a:t>
            </a:r>
            <a:r>
              <a:rPr lang="en-US" sz="2400" spc="-5" dirty="0" smtClean="0">
                <a:latin typeface="Times New Roman"/>
                <a:cs typeface="Times New Roman"/>
              </a:rPr>
              <a:t>involves</a:t>
            </a:r>
            <a:r>
              <a:rPr lang="en-US" sz="2400" spc="310" dirty="0" smtClean="0">
                <a:latin typeface="Times New Roman"/>
                <a:cs typeface="Times New Roman"/>
              </a:rPr>
              <a:t> </a:t>
            </a:r>
            <a:r>
              <a:rPr lang="en-US" sz="2400" spc="-5" dirty="0" smtClean="0">
                <a:latin typeface="Times New Roman"/>
                <a:cs typeface="Times New Roman"/>
              </a:rPr>
              <a:t>several</a:t>
            </a:r>
            <a:r>
              <a:rPr lang="en-US" sz="2400" spc="320" dirty="0" smtClean="0">
                <a:latin typeface="Times New Roman"/>
                <a:cs typeface="Times New Roman"/>
              </a:rPr>
              <a:t> </a:t>
            </a:r>
            <a:r>
              <a:rPr lang="en-US" sz="2400" dirty="0" smtClean="0">
                <a:latin typeface="Times New Roman"/>
                <a:cs typeface="Times New Roman"/>
              </a:rPr>
              <a:t>stages</a:t>
            </a:r>
            <a:r>
              <a:rPr lang="en-US" sz="2400" spc="305" dirty="0" smtClean="0">
                <a:latin typeface="Times New Roman"/>
                <a:cs typeface="Times New Roman"/>
              </a:rPr>
              <a:t> </a:t>
            </a:r>
            <a:r>
              <a:rPr lang="en-US" sz="2400" spc="-5" dirty="0" smtClean="0">
                <a:latin typeface="Times New Roman"/>
                <a:cs typeface="Times New Roman"/>
              </a:rPr>
              <a:t>like</a:t>
            </a:r>
            <a:r>
              <a:rPr lang="en-US" sz="2400" spc="325" dirty="0" smtClean="0">
                <a:latin typeface="Times New Roman"/>
                <a:cs typeface="Times New Roman"/>
              </a:rPr>
              <a:t> </a:t>
            </a:r>
            <a:r>
              <a:rPr lang="en-US" sz="2400" spc="-5" dirty="0" smtClean="0">
                <a:latin typeface="Times New Roman"/>
                <a:cs typeface="Times New Roman"/>
              </a:rPr>
              <a:t>design,</a:t>
            </a:r>
            <a:r>
              <a:rPr lang="en-US" sz="2400" spc="310" dirty="0" smtClean="0">
                <a:latin typeface="Times New Roman"/>
                <a:cs typeface="Times New Roman"/>
              </a:rPr>
              <a:t> </a:t>
            </a:r>
            <a:r>
              <a:rPr lang="en-US" sz="2400" spc="-5" dirty="0" smtClean="0">
                <a:latin typeface="Times New Roman"/>
                <a:cs typeface="Times New Roman"/>
              </a:rPr>
              <a:t>coding,</a:t>
            </a:r>
            <a:r>
              <a:rPr lang="en-US" sz="2400" spc="310" dirty="0" smtClean="0">
                <a:latin typeface="Times New Roman"/>
                <a:cs typeface="Times New Roman"/>
              </a:rPr>
              <a:t> </a:t>
            </a:r>
            <a:r>
              <a:rPr lang="en-US" sz="2400" spc="-5" dirty="0" smtClean="0">
                <a:latin typeface="Times New Roman"/>
                <a:cs typeface="Times New Roman"/>
              </a:rPr>
              <a:t>testing,</a:t>
            </a:r>
            <a:r>
              <a:rPr lang="en-US" sz="2400" dirty="0" smtClean="0">
                <a:latin typeface="Times New Roman"/>
                <a:cs typeface="Times New Roman"/>
              </a:rPr>
              <a:t> </a:t>
            </a:r>
            <a:r>
              <a:rPr lang="en-US" sz="2400" spc="-5" dirty="0" smtClean="0">
                <a:latin typeface="Times New Roman"/>
                <a:cs typeface="Times New Roman"/>
              </a:rPr>
              <a:t>deployment</a:t>
            </a:r>
            <a:r>
              <a:rPr lang="en-US" sz="2400" spc="-35" dirty="0" smtClean="0">
                <a:latin typeface="Times New Roman"/>
                <a:cs typeface="Times New Roman"/>
              </a:rPr>
              <a:t> </a:t>
            </a:r>
            <a:r>
              <a:rPr lang="en-US" sz="2400" dirty="0" smtClean="0">
                <a:latin typeface="Times New Roman"/>
                <a:cs typeface="Times New Roman"/>
              </a:rPr>
              <a:t>and</a:t>
            </a:r>
            <a:r>
              <a:rPr lang="en-US" sz="2400" spc="-25" dirty="0" smtClean="0">
                <a:latin typeface="Times New Roman"/>
                <a:cs typeface="Times New Roman"/>
              </a:rPr>
              <a:t> </a:t>
            </a:r>
            <a:r>
              <a:rPr lang="en-US" sz="2400" dirty="0" smtClean="0">
                <a:latin typeface="Times New Roman"/>
                <a:cs typeface="Times New Roman"/>
              </a:rPr>
              <a:t>maintenance.</a:t>
            </a:r>
          </a:p>
          <a:p>
            <a:pPr marL="299085" marR="5080" indent="-287020">
              <a:spcBef>
                <a:spcPts val="1040"/>
              </a:spcBef>
              <a:buFont typeface="Wingdings"/>
              <a:buChar char=""/>
              <a:tabLst>
                <a:tab pos="299720" algn="l"/>
                <a:tab pos="1423670" algn="l"/>
                <a:tab pos="1896110" algn="l"/>
                <a:tab pos="3415665" algn="l"/>
                <a:tab pos="3871595" algn="l"/>
                <a:tab pos="5391150" algn="l"/>
                <a:tab pos="6386830" algn="l"/>
                <a:tab pos="7400290" algn="l"/>
                <a:tab pos="8936355" algn="l"/>
                <a:tab pos="9407525" algn="l"/>
              </a:tabLst>
            </a:pPr>
            <a:r>
              <a:rPr lang="en-US" sz="2400" spc="-204" dirty="0" smtClean="0">
                <a:latin typeface="Times New Roman"/>
                <a:cs typeface="Times New Roman"/>
              </a:rPr>
              <a:t>W</a:t>
            </a:r>
            <a:r>
              <a:rPr lang="en-US" sz="2400" dirty="0" smtClean="0">
                <a:latin typeface="Times New Roman"/>
                <a:cs typeface="Times New Roman"/>
              </a:rPr>
              <a:t>orked	on	dev</a:t>
            </a:r>
            <a:r>
              <a:rPr lang="en-US" sz="2400" spc="-10" dirty="0" smtClean="0">
                <a:latin typeface="Times New Roman"/>
                <a:cs typeface="Times New Roman"/>
              </a:rPr>
              <a:t>e</a:t>
            </a:r>
            <a:r>
              <a:rPr lang="en-US" sz="2400" dirty="0" smtClean="0">
                <a:latin typeface="Times New Roman"/>
                <a:cs typeface="Times New Roman"/>
              </a:rPr>
              <a:t>lo</a:t>
            </a:r>
            <a:r>
              <a:rPr lang="en-US" sz="2400" spc="-10" dirty="0" smtClean="0">
                <a:latin typeface="Times New Roman"/>
                <a:cs typeface="Times New Roman"/>
              </a:rPr>
              <a:t>p</a:t>
            </a:r>
            <a:r>
              <a:rPr lang="en-US" sz="2400" dirty="0" smtClean="0">
                <a:latin typeface="Times New Roman"/>
                <a:cs typeface="Times New Roman"/>
              </a:rPr>
              <a:t>ing	an	ap</a:t>
            </a:r>
            <a:r>
              <a:rPr lang="en-US" sz="2400" spc="-10" dirty="0" smtClean="0">
                <a:latin typeface="Times New Roman"/>
                <a:cs typeface="Times New Roman"/>
              </a:rPr>
              <a:t>p</a:t>
            </a:r>
            <a:r>
              <a:rPr lang="en-US" sz="2400" dirty="0" smtClean="0">
                <a:latin typeface="Times New Roman"/>
                <a:cs typeface="Times New Roman"/>
              </a:rPr>
              <a:t>lic</a:t>
            </a:r>
            <a:r>
              <a:rPr lang="en-US" sz="2400" spc="-10" dirty="0" smtClean="0">
                <a:latin typeface="Times New Roman"/>
                <a:cs typeface="Times New Roman"/>
              </a:rPr>
              <a:t>a</a:t>
            </a:r>
            <a:r>
              <a:rPr lang="en-US" sz="2400" dirty="0" smtClean="0">
                <a:latin typeface="Times New Roman"/>
                <a:cs typeface="Times New Roman"/>
              </a:rPr>
              <a:t>tion	</a:t>
            </a:r>
            <a:r>
              <a:rPr lang="en-US" sz="2400" dirty="0" smtClean="0">
                <a:latin typeface="Times New Roman"/>
                <a:cs typeface="Times New Roman"/>
              </a:rPr>
              <a:t>“</a:t>
            </a:r>
            <a:r>
              <a:rPr lang="en-US" sz="2400" b="1" dirty="0" err="1" smtClean="0">
                <a:latin typeface="Times New Roman" panose="02020603050405020304" pitchFamily="18" charset="0"/>
                <a:cs typeface="Times New Roman" panose="02020603050405020304" pitchFamily="18" charset="0"/>
              </a:rPr>
              <a:t>Bigmart</a:t>
            </a:r>
            <a:r>
              <a:rPr lang="en-US" sz="2400" b="1" dirty="0" smtClean="0">
                <a:latin typeface="Times New Roman" panose="02020603050405020304" pitchFamily="18" charset="0"/>
                <a:cs typeface="Times New Roman" panose="02020603050405020304" pitchFamily="18" charset="0"/>
              </a:rPr>
              <a:t> Sales Prediction</a:t>
            </a:r>
            <a:r>
              <a:rPr lang="en-US" sz="2400" dirty="0" smtClean="0">
                <a:latin typeface="Times New Roman"/>
                <a:cs typeface="Times New Roman"/>
              </a:rPr>
              <a:t>”</a:t>
            </a:r>
            <a:r>
              <a:rPr lang="en-US" sz="2400" dirty="0" smtClean="0">
                <a:latin typeface="Times New Roman"/>
                <a:cs typeface="Times New Roman"/>
              </a:rPr>
              <a:t>	</a:t>
            </a:r>
            <a:r>
              <a:rPr lang="en-US" sz="2400" spc="-15" dirty="0" smtClean="0">
                <a:latin typeface="Times New Roman"/>
                <a:cs typeface="Times New Roman"/>
              </a:rPr>
              <a:t>b</a:t>
            </a:r>
            <a:r>
              <a:rPr lang="en-US" sz="2400" dirty="0" smtClean="0">
                <a:latin typeface="Times New Roman"/>
                <a:cs typeface="Times New Roman"/>
              </a:rPr>
              <a:t>y	using  </a:t>
            </a:r>
            <a:r>
              <a:rPr lang="en-US" sz="2400" dirty="0" err="1" smtClean="0">
                <a:latin typeface="Times New Roman"/>
                <a:cs typeface="Times New Roman"/>
              </a:rPr>
              <a:t>django</a:t>
            </a:r>
            <a:r>
              <a:rPr lang="en-US" sz="2400" spc="-10" dirty="0" smtClean="0">
                <a:latin typeface="Times New Roman"/>
                <a:cs typeface="Times New Roman"/>
              </a:rPr>
              <a:t> </a:t>
            </a:r>
            <a:r>
              <a:rPr lang="en-US" sz="2400" spc="-5" dirty="0" smtClean="0">
                <a:latin typeface="Times New Roman"/>
                <a:cs typeface="Times New Roman"/>
              </a:rPr>
              <a:t>framework</a:t>
            </a:r>
            <a:r>
              <a:rPr lang="en-US" sz="2400" spc="10" dirty="0" smtClean="0">
                <a:latin typeface="Times New Roman"/>
                <a:cs typeface="Times New Roman"/>
              </a:rPr>
              <a:t> </a:t>
            </a:r>
            <a:r>
              <a:rPr lang="en-US" sz="2400" dirty="0" smtClean="0">
                <a:latin typeface="Times New Roman"/>
                <a:cs typeface="Times New Roman"/>
              </a:rPr>
              <a:t>and</a:t>
            </a:r>
            <a:r>
              <a:rPr lang="en-US" sz="2400" spc="-10" dirty="0" smtClean="0">
                <a:latin typeface="Times New Roman"/>
                <a:cs typeface="Times New Roman"/>
              </a:rPr>
              <a:t> </a:t>
            </a:r>
            <a:r>
              <a:rPr lang="en-US" sz="2400" spc="-5" dirty="0" smtClean="0">
                <a:latin typeface="Times New Roman"/>
                <a:cs typeface="Times New Roman"/>
              </a:rPr>
              <a:t>machine</a:t>
            </a:r>
            <a:r>
              <a:rPr lang="en-US" sz="2400" spc="-10" dirty="0" smtClean="0">
                <a:latin typeface="Times New Roman"/>
                <a:cs typeface="Times New Roman"/>
              </a:rPr>
              <a:t> </a:t>
            </a:r>
            <a:r>
              <a:rPr lang="en-US" sz="2400" dirty="0" smtClean="0">
                <a:latin typeface="Times New Roman"/>
                <a:cs typeface="Times New Roman"/>
              </a:rPr>
              <a:t>learning</a:t>
            </a:r>
            <a:r>
              <a:rPr lang="en-US" sz="2400" spc="-20" dirty="0" smtClean="0">
                <a:latin typeface="Times New Roman"/>
                <a:cs typeface="Times New Roman"/>
              </a:rPr>
              <a:t> </a:t>
            </a:r>
            <a:r>
              <a:rPr lang="en-US" sz="2400" spc="-5" dirty="0" smtClean="0">
                <a:latin typeface="Times New Roman"/>
                <a:cs typeface="Times New Roman"/>
              </a:rPr>
              <a:t>algorithm.</a:t>
            </a:r>
            <a:endParaRPr lang="en-US" sz="2400" dirty="0" smtClean="0">
              <a:latin typeface="Times New Roman"/>
              <a:cs typeface="Times New Roman"/>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spc="-60" dirty="0" smtClean="0">
                <a:solidFill>
                  <a:srgbClr val="000000"/>
                </a:solidFill>
                <a:latin typeface="Times New Roman"/>
                <a:cs typeface="Times New Roman"/>
              </a:rPr>
              <a:t>T</a:t>
            </a:r>
            <a:r>
              <a:rPr lang="en-US" sz="4400" b="1" dirty="0" smtClean="0">
                <a:solidFill>
                  <a:srgbClr val="000000"/>
                </a:solidFill>
                <a:latin typeface="Times New Roman"/>
                <a:cs typeface="Times New Roman"/>
              </a:rPr>
              <a:t>OOLS</a:t>
            </a:r>
            <a:r>
              <a:rPr lang="en-US" sz="4400" b="1" spc="-140" dirty="0" smtClean="0">
                <a:solidFill>
                  <a:srgbClr val="000000"/>
                </a:solidFill>
                <a:latin typeface="Times New Roman"/>
                <a:cs typeface="Times New Roman"/>
              </a:rPr>
              <a:t> </a:t>
            </a:r>
            <a:r>
              <a:rPr lang="en-US" sz="4400" b="1" dirty="0" smtClean="0">
                <a:solidFill>
                  <a:srgbClr val="000000"/>
                </a:solidFill>
                <a:latin typeface="Times New Roman"/>
                <a:cs typeface="Times New Roman"/>
              </a:rPr>
              <a:t>A</a:t>
            </a:r>
            <a:r>
              <a:rPr lang="en-US" sz="4400" b="1" spc="-15" dirty="0" smtClean="0">
                <a:solidFill>
                  <a:srgbClr val="000000"/>
                </a:solidFill>
                <a:latin typeface="Times New Roman"/>
                <a:cs typeface="Times New Roman"/>
              </a:rPr>
              <a:t>N</a:t>
            </a:r>
            <a:r>
              <a:rPr lang="en-US" sz="4400" b="1" dirty="0" smtClean="0">
                <a:solidFill>
                  <a:srgbClr val="000000"/>
                </a:solidFill>
                <a:latin typeface="Times New Roman"/>
                <a:cs typeface="Times New Roman"/>
              </a:rPr>
              <a:t>D</a:t>
            </a:r>
            <a:r>
              <a:rPr lang="en-US" sz="4400" b="1" spc="-20" dirty="0" smtClean="0">
                <a:solidFill>
                  <a:srgbClr val="000000"/>
                </a:solidFill>
                <a:latin typeface="Times New Roman"/>
                <a:cs typeface="Times New Roman"/>
              </a:rPr>
              <a:t> </a:t>
            </a:r>
            <a:r>
              <a:rPr lang="en-US" sz="4400" b="1" dirty="0" smtClean="0">
                <a:solidFill>
                  <a:srgbClr val="000000"/>
                </a:solidFill>
                <a:latin typeface="Times New Roman"/>
                <a:cs typeface="Times New Roman"/>
              </a:rPr>
              <a:t>T</a:t>
            </a:r>
            <a:r>
              <a:rPr lang="en-US" sz="4400" b="1" spc="-15" dirty="0" smtClean="0">
                <a:solidFill>
                  <a:srgbClr val="000000"/>
                </a:solidFill>
                <a:latin typeface="Times New Roman"/>
                <a:cs typeface="Times New Roman"/>
              </a:rPr>
              <a:t>E</a:t>
            </a:r>
            <a:r>
              <a:rPr lang="en-US" sz="4400" b="1" dirty="0" smtClean="0">
                <a:solidFill>
                  <a:srgbClr val="000000"/>
                </a:solidFill>
                <a:latin typeface="Times New Roman"/>
                <a:cs typeface="Times New Roman"/>
              </a:rPr>
              <a:t>CH</a:t>
            </a:r>
            <a:r>
              <a:rPr lang="en-US" sz="4400" b="1" spc="-10" dirty="0" smtClean="0">
                <a:solidFill>
                  <a:srgbClr val="000000"/>
                </a:solidFill>
                <a:latin typeface="Times New Roman"/>
                <a:cs typeface="Times New Roman"/>
              </a:rPr>
              <a:t>N</a:t>
            </a:r>
            <a:r>
              <a:rPr lang="en-US" sz="4400" b="1" dirty="0" smtClean="0">
                <a:solidFill>
                  <a:srgbClr val="000000"/>
                </a:solidFill>
                <a:latin typeface="Times New Roman"/>
                <a:cs typeface="Times New Roman"/>
              </a:rPr>
              <a:t>OLOGIES </a:t>
            </a:r>
            <a:r>
              <a:rPr lang="en-US" sz="4400" b="1" spc="-15" dirty="0" smtClean="0">
                <a:solidFill>
                  <a:srgbClr val="000000"/>
                </a:solidFill>
                <a:latin typeface="Times New Roman"/>
                <a:cs typeface="Times New Roman"/>
              </a:rPr>
              <a:t>LEARNED</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DJANGO</a:t>
            </a:r>
          </a:p>
          <a:p>
            <a:r>
              <a:rPr lang="en-US" dirty="0" smtClean="0">
                <a:latin typeface="Times New Roman" pitchFamily="18" charset="0"/>
                <a:cs typeface="Times New Roman" pitchFamily="18" charset="0"/>
              </a:rPr>
              <a:t>BOOTSTRAP</a:t>
            </a:r>
          </a:p>
          <a:p>
            <a:r>
              <a:rPr lang="en-US" dirty="0" smtClean="0">
                <a:latin typeface="Times New Roman" pitchFamily="18" charset="0"/>
                <a:cs typeface="Times New Roman" pitchFamily="18" charset="0"/>
              </a:rPr>
              <a:t>NUMPY</a:t>
            </a:r>
          </a:p>
          <a:p>
            <a:r>
              <a:rPr lang="en-US" dirty="0" smtClean="0">
                <a:latin typeface="Times New Roman" pitchFamily="18" charset="0"/>
                <a:cs typeface="Times New Roman" pitchFamily="18" charset="0"/>
              </a:rPr>
              <a:t>PANDAS </a:t>
            </a:r>
          </a:p>
          <a:p>
            <a:r>
              <a:rPr lang="en-US" dirty="0" smtClean="0">
                <a:latin typeface="Times New Roman" pitchFamily="18" charset="0"/>
                <a:cs typeface="Times New Roman" pitchFamily="18" charset="0"/>
              </a:rPr>
              <a:t>SCIKIT-LEARN </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pc="-5" dirty="0" smtClean="0">
                <a:solidFill>
                  <a:srgbClr val="000000"/>
                </a:solidFill>
                <a:latin typeface="Times New Roman"/>
                <a:cs typeface="Times New Roman"/>
              </a:rPr>
              <a:t>WORK</a:t>
            </a:r>
            <a:r>
              <a:rPr lang="en-US" sz="4400" b="1" spc="-80" dirty="0" smtClean="0">
                <a:solidFill>
                  <a:srgbClr val="000000"/>
                </a:solidFill>
                <a:latin typeface="Times New Roman"/>
                <a:cs typeface="Times New Roman"/>
              </a:rPr>
              <a:t> </a:t>
            </a:r>
            <a:r>
              <a:rPr lang="en-US" sz="4400" b="1" spc="-5" dirty="0" smtClean="0">
                <a:solidFill>
                  <a:srgbClr val="000000"/>
                </a:solidFill>
                <a:latin typeface="Times New Roman"/>
                <a:cs typeface="Times New Roman"/>
              </a:rPr>
              <a:t>CARRIED</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A</a:t>
            </a:r>
            <a:r>
              <a:rPr lang="en-US" spc="-5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web</a:t>
            </a:r>
            <a:r>
              <a:rPr lang="en-US" spc="7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application</a:t>
            </a:r>
            <a:r>
              <a:rPr lang="en-US" spc="5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is</a:t>
            </a:r>
            <a:r>
              <a:rPr lang="en-US" spc="5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built</a:t>
            </a:r>
            <a:r>
              <a:rPr lang="en-US" spc="4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using</a:t>
            </a:r>
            <a:r>
              <a:rPr lang="en-US" spc="4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the</a:t>
            </a:r>
            <a:r>
              <a:rPr lang="en-US" spc="60" dirty="0" smtClean="0">
                <a:latin typeface="Times New Roman" pitchFamily="18" charset="0"/>
                <a:cs typeface="Times New Roman" pitchFamily="18" charset="0"/>
              </a:rPr>
              <a:t> </a:t>
            </a:r>
            <a:r>
              <a:rPr lang="en-US" spc="-5" dirty="0" err="1" smtClean="0">
                <a:latin typeface="Times New Roman" pitchFamily="18" charset="0"/>
                <a:cs typeface="Times New Roman" pitchFamily="18" charset="0"/>
              </a:rPr>
              <a:t>django</a:t>
            </a:r>
            <a:r>
              <a:rPr lang="en-US" spc="5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framework</a:t>
            </a:r>
            <a:r>
              <a:rPr lang="en-US" spc="4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a:t>
            </a:r>
            <a:r>
              <a:rPr lang="en-US" spc="55"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Bigmart</a:t>
            </a:r>
            <a:r>
              <a:rPr lang="en-US" b="1" dirty="0" smtClean="0">
                <a:latin typeface="Times New Roman" pitchFamily="18" charset="0"/>
                <a:cs typeface="Times New Roman" pitchFamily="18" charset="0"/>
              </a:rPr>
              <a:t> Sales Prediction</a:t>
            </a:r>
            <a:r>
              <a:rPr lang="en-US" spc="-5" dirty="0" smtClean="0">
                <a:latin typeface="Times New Roman" pitchFamily="18" charset="0"/>
                <a:cs typeface="Times New Roman" pitchFamily="18" charset="0"/>
              </a:rPr>
              <a:t>,</a:t>
            </a:r>
            <a:r>
              <a:rPr lang="en-US" spc="2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using</a:t>
            </a:r>
            <a:r>
              <a:rPr lang="en-US" spc="1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the </a:t>
            </a:r>
            <a:r>
              <a:rPr lang="en-US" spc="-484"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python</a:t>
            </a:r>
            <a:r>
              <a:rPr lang="en-US" spc="-3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language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data collection, which includes collecting data and transforming it into processed data</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data for predictions using machine learning </a:t>
            </a:r>
            <a:r>
              <a:rPr lang="en-US" dirty="0" smtClean="0">
                <a:latin typeface="Times New Roman" pitchFamily="18" charset="0"/>
                <a:cs typeface="Times New Roman" pitchFamily="18" charset="0"/>
              </a:rPr>
              <a:t>techniques(</a:t>
            </a:r>
            <a:r>
              <a:rPr lang="en-US" dirty="0" smtClean="0">
                <a:latin typeface="Times New Roman" pitchFamily="18" charset="0"/>
                <a:cs typeface="Times New Roman" pitchFamily="18" charset="0"/>
              </a:rPr>
              <a:t>Linear Regression </a:t>
            </a:r>
            <a:r>
              <a:rPr lang="en-US" dirty="0" smtClean="0">
                <a:latin typeface="Times New Roman" pitchFamily="18" charset="0"/>
                <a:cs typeface="Times New Roman" pitchFamily="18" charset="0"/>
              </a:rPr>
              <a:t>Algorithm).</a:t>
            </a:r>
          </a:p>
          <a:p>
            <a:r>
              <a:rPr lang="en-US" dirty="0" smtClean="0">
                <a:latin typeface="Times New Roman" pitchFamily="18" charset="0"/>
                <a:cs typeface="Times New Roman" pitchFamily="18" charset="0"/>
              </a:rPr>
              <a:t>The validating </a:t>
            </a:r>
            <a:r>
              <a:rPr lang="en-US" dirty="0" smtClean="0">
                <a:latin typeface="Times New Roman" pitchFamily="18" charset="0"/>
                <a:cs typeface="Times New Roman" pitchFamily="18" charset="0"/>
              </a:rPr>
              <a:t>and implementation of our results using precision and accuracy techniques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Finally the Big </a:t>
            </a:r>
            <a:r>
              <a:rPr lang="en-US" dirty="0" smtClean="0">
                <a:latin typeface="Times New Roman" pitchFamily="18" charset="0"/>
                <a:cs typeface="Times New Roman" pitchFamily="18" charset="0"/>
              </a:rPr>
              <a:t>Mart can </a:t>
            </a:r>
            <a:r>
              <a:rPr lang="en-US" dirty="0" err="1" smtClean="0">
                <a:latin typeface="Times New Roman" pitchFamily="18" charset="0"/>
                <a:cs typeface="Times New Roman" pitchFamily="18" charset="0"/>
              </a:rPr>
              <a:t>analyse</a:t>
            </a:r>
            <a:r>
              <a:rPr lang="en-US" dirty="0" smtClean="0">
                <a:latin typeface="Times New Roman" pitchFamily="18" charset="0"/>
                <a:cs typeface="Times New Roman" pitchFamily="18" charset="0"/>
              </a:rPr>
              <a:t> and predict the outlet production sales.</a:t>
            </a:r>
            <a:endParaRPr lang="en-US" dirty="0" smtClean="0">
              <a:latin typeface="Times New Roman" pitchFamily="18" charset="0"/>
              <a:cs typeface="Times New Roman" pitchFamily="18" charset="0"/>
            </a:endParaRPr>
          </a:p>
          <a:p>
            <a:endParaRPr lang="en-US" dirty="0" smtClean="0">
              <a:latin typeface="Times New Roman"/>
              <a:cs typeface="Times New Roman"/>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pc="-5" dirty="0" smtClean="0">
                <a:solidFill>
                  <a:srgbClr val="000000"/>
                </a:solidFill>
                <a:latin typeface="Times New Roman"/>
                <a:cs typeface="Times New Roman"/>
              </a:rPr>
              <a:t>EXPERIENCE</a:t>
            </a:r>
            <a:r>
              <a:rPr lang="en-US" sz="4400" b="1" spc="5" dirty="0" smtClean="0">
                <a:solidFill>
                  <a:srgbClr val="000000"/>
                </a:solidFill>
                <a:latin typeface="Times New Roman"/>
                <a:cs typeface="Times New Roman"/>
              </a:rPr>
              <a:t> </a:t>
            </a:r>
            <a:r>
              <a:rPr lang="en-US" sz="4400" b="1" dirty="0" smtClean="0">
                <a:solidFill>
                  <a:srgbClr val="000000"/>
                </a:solidFill>
                <a:latin typeface="Times New Roman"/>
                <a:cs typeface="Times New Roman"/>
              </a:rPr>
              <a:t>IN</a:t>
            </a:r>
            <a:r>
              <a:rPr lang="en-US" sz="4400" b="1" spc="-35" dirty="0" smtClean="0">
                <a:solidFill>
                  <a:srgbClr val="000000"/>
                </a:solidFill>
                <a:latin typeface="Times New Roman"/>
                <a:cs typeface="Times New Roman"/>
              </a:rPr>
              <a:t> </a:t>
            </a:r>
            <a:r>
              <a:rPr lang="en-US" sz="4400" b="1" spc="-30" dirty="0" smtClean="0">
                <a:solidFill>
                  <a:srgbClr val="000000"/>
                </a:solidFill>
                <a:latin typeface="Times New Roman"/>
                <a:cs typeface="Times New Roman"/>
              </a:rPr>
              <a:t>COMPANY</a:t>
            </a:r>
            <a:endParaRPr lang="en-US" dirty="0"/>
          </a:p>
        </p:txBody>
      </p:sp>
      <p:sp>
        <p:nvSpPr>
          <p:cNvPr id="3" name="Content Placeholder 2"/>
          <p:cNvSpPr>
            <a:spLocks noGrp="1"/>
          </p:cNvSpPr>
          <p:nvPr>
            <p:ph idx="1"/>
          </p:nvPr>
        </p:nvSpPr>
        <p:spPr/>
        <p:txBody>
          <a:bodyPr>
            <a:normAutofit fontScale="85000" lnSpcReduction="10000"/>
          </a:bodyPr>
          <a:lstStyle/>
          <a:p>
            <a:pPr marL="472440" marR="6985" indent="-457200">
              <a:lnSpc>
                <a:spcPct val="120000"/>
              </a:lnSpc>
              <a:spcBef>
                <a:spcPts val="100"/>
              </a:spcBef>
              <a:buFont typeface="Wingdings"/>
              <a:buChar char=""/>
              <a:tabLst>
                <a:tab pos="471805" algn="l"/>
                <a:tab pos="472440" algn="l"/>
                <a:tab pos="1638300" algn="l"/>
                <a:tab pos="2255520" algn="l"/>
                <a:tab pos="2634615" algn="l"/>
                <a:tab pos="3688079" algn="l"/>
                <a:tab pos="4023360" algn="l"/>
                <a:tab pos="5400040" algn="l"/>
                <a:tab pos="6451600" algn="l"/>
                <a:tab pos="6955790" algn="l"/>
                <a:tab pos="7207250" algn="l"/>
                <a:tab pos="7754620" algn="l"/>
                <a:tab pos="8990965" algn="l"/>
                <a:tab pos="9326245" algn="l"/>
              </a:tabLst>
            </a:pPr>
            <a:r>
              <a:rPr lang="en-US" dirty="0" smtClean="0">
                <a:latin typeface="Times New Roman" pitchFamily="18" charset="0"/>
                <a:cs typeface="Times New Roman" pitchFamily="18" charset="0"/>
              </a:rPr>
              <a:t>In</a:t>
            </a:r>
            <a:r>
              <a:rPr lang="en-US" spc="-1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e</a:t>
            </a:r>
            <a:r>
              <a:rPr lang="en-US" spc="-10"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nsh</a:t>
            </a:r>
            <a:r>
              <a:rPr lang="en-US" spc="-2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p g</a:t>
            </a:r>
            <a:r>
              <a:rPr lang="en-US" spc="-1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ve</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n </a:t>
            </a:r>
            <a:r>
              <a:rPr lang="en-US" spc="-15"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xpos</a:t>
            </a:r>
            <a:r>
              <a:rPr lang="en-US" spc="-15" dirty="0" smtClean="0">
                <a:latin typeface="Times New Roman" pitchFamily="18" charset="0"/>
                <a:cs typeface="Times New Roman" pitchFamily="18" charset="0"/>
              </a:rPr>
              <a:t>u</a:t>
            </a:r>
            <a:r>
              <a:rPr lang="en-US" dirty="0" smtClean="0">
                <a:latin typeface="Times New Roman" pitchFamily="18" charset="0"/>
                <a:cs typeface="Times New Roman" pitchFamily="18" charset="0"/>
              </a:rPr>
              <a:t>re </a:t>
            </a:r>
            <a:r>
              <a:rPr lang="en-US" spc="-5"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o pr</a:t>
            </a:r>
            <a:r>
              <a:rPr lang="en-US" spc="-10"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f</a:t>
            </a:r>
            <a:r>
              <a:rPr lang="en-US" spc="-10"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ss</a:t>
            </a:r>
            <a:r>
              <a:rPr lang="en-US" spc="-2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o</a:t>
            </a:r>
            <a:r>
              <a:rPr lang="en-US" spc="-15"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al ac</a:t>
            </a:r>
            <a:r>
              <a:rPr lang="en-US" spc="-10" dirty="0" smtClean="0">
                <a:latin typeface="Times New Roman" pitchFamily="18" charset="0"/>
                <a:cs typeface="Times New Roman" pitchFamily="18" charset="0"/>
              </a:rPr>
              <a:t>t</a:t>
            </a:r>
            <a:r>
              <a:rPr lang="en-US" spc="-2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vit</a:t>
            </a:r>
            <a:r>
              <a:rPr lang="en-US" spc="-1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es </a:t>
            </a:r>
            <a:r>
              <a:rPr lang="en-US" spc="-15"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nd a best </a:t>
            </a:r>
            <a:r>
              <a:rPr lang="en-US" spc="-15"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x</a:t>
            </a:r>
            <a:r>
              <a:rPr lang="en-US" spc="-15"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eri</a:t>
            </a:r>
            <a:r>
              <a:rPr lang="en-US" spc="-20"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nce </a:t>
            </a:r>
            <a:r>
              <a:rPr lang="en-US" spc="-2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o </a:t>
            </a:r>
            <a:r>
              <a:rPr lang="en-US" spc="-20" dirty="0" smtClean="0">
                <a:latin typeface="Times New Roman" pitchFamily="18" charset="0"/>
                <a:cs typeface="Times New Roman" pitchFamily="18" charset="0"/>
              </a:rPr>
              <a:t>t</a:t>
            </a:r>
            <a:r>
              <a:rPr lang="en-US" spc="15"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e theoretical</a:t>
            </a:r>
            <a:r>
              <a:rPr lang="en-US" spc="-4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content</a:t>
            </a:r>
            <a:r>
              <a:rPr lang="en-US" spc="-3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of</a:t>
            </a:r>
            <a:r>
              <a:rPr lang="en-US" spc="-2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a:t>
            </a:r>
            <a:r>
              <a:rPr lang="en-US"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studies.</a:t>
            </a:r>
          </a:p>
          <a:p>
            <a:pPr marL="472440" indent="-457200">
              <a:spcBef>
                <a:spcPts val="1475"/>
              </a:spcBef>
              <a:buFont typeface="Wingdings"/>
              <a:buChar char=""/>
              <a:tabLst>
                <a:tab pos="471805" algn="l"/>
                <a:tab pos="472440" algn="l"/>
              </a:tabLst>
            </a:pPr>
            <a:r>
              <a:rPr lang="en-US" dirty="0" smtClean="0">
                <a:latin typeface="Times New Roman" pitchFamily="18" charset="0"/>
                <a:cs typeface="Times New Roman" pitchFamily="18" charset="0"/>
              </a:rPr>
              <a:t>Learning</a:t>
            </a:r>
            <a:r>
              <a:rPr lang="en-US" spc="-2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became</a:t>
            </a:r>
            <a:r>
              <a:rPr lang="en-US" spc="1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effective,</a:t>
            </a:r>
            <a:r>
              <a:rPr lang="en-US" spc="-3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spc="-5"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was possible</a:t>
            </a:r>
            <a:r>
              <a:rPr lang="en-US" spc="-4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to</a:t>
            </a:r>
            <a:r>
              <a:rPr lang="en-US" spc="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develop</a:t>
            </a:r>
            <a:r>
              <a:rPr lang="en-US"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 </a:t>
            </a:r>
            <a:r>
              <a:rPr lang="en-US" spc="-5" dirty="0" smtClean="0">
                <a:latin typeface="Times New Roman" pitchFamily="18" charset="0"/>
                <a:cs typeface="Times New Roman" pitchFamily="18" charset="0"/>
              </a:rPr>
              <a:t>efficient</a:t>
            </a:r>
            <a:r>
              <a:rPr lang="en-US" spc="-3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applications.</a:t>
            </a:r>
          </a:p>
          <a:p>
            <a:pPr marL="472440" marR="5080" indent="-457200">
              <a:lnSpc>
                <a:spcPct val="120000"/>
              </a:lnSpc>
              <a:spcBef>
                <a:spcPts val="1010"/>
              </a:spcBef>
              <a:buFont typeface="Wingdings"/>
              <a:buChar char=""/>
              <a:tabLst>
                <a:tab pos="471805" algn="l"/>
                <a:tab pos="472440" algn="l"/>
              </a:tabLst>
            </a:pPr>
            <a:r>
              <a:rPr lang="en-US" spc="-75" dirty="0" smtClean="0">
                <a:latin typeface="Times New Roman" pitchFamily="18" charset="0"/>
                <a:cs typeface="Times New Roman" pitchFamily="18" charset="0"/>
              </a:rPr>
              <a:t>I</a:t>
            </a:r>
            <a:r>
              <a:rPr lang="en-US" spc="-7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learned</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the</a:t>
            </a:r>
            <a:r>
              <a:rPr lang="en-US" dirty="0" smtClean="0">
                <a:latin typeface="Times New Roman" pitchFamily="18" charset="0"/>
                <a:cs typeface="Times New Roman" pitchFamily="18" charset="0"/>
              </a:rPr>
              <a:t> value</a:t>
            </a:r>
            <a:r>
              <a:rPr lang="en-US" spc="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of</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mentors</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a</a:t>
            </a:r>
            <a:r>
              <a:rPr lang="en-US" spc="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professional</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environment</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and</a:t>
            </a:r>
            <a:r>
              <a:rPr lang="en-US" dirty="0" smtClean="0">
                <a:latin typeface="Times New Roman" pitchFamily="18" charset="0"/>
                <a:cs typeface="Times New Roman" pitchFamily="18" charset="0"/>
              </a:rPr>
              <a:t> how</a:t>
            </a:r>
            <a:r>
              <a:rPr lang="en-US" spc="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interact </a:t>
            </a:r>
            <a:r>
              <a:rPr lang="en-US" spc="-49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professionally</a:t>
            </a:r>
            <a:r>
              <a:rPr lang="en-US" spc="-4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with</a:t>
            </a:r>
            <a:r>
              <a:rPr lang="en-US" spc="-1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clients</a:t>
            </a:r>
            <a:r>
              <a:rPr lang="en-US" spc="-2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a:t>
            </a:r>
            <a:r>
              <a:rPr lang="en-US"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colleagues</a:t>
            </a:r>
          </a:p>
          <a:p>
            <a:pPr marL="472440" indent="-457200">
              <a:spcBef>
                <a:spcPts val="1475"/>
              </a:spcBef>
              <a:buFont typeface="Wingdings"/>
              <a:buChar char=""/>
              <a:tabLst>
                <a:tab pos="471805" algn="l"/>
                <a:tab pos="472440" algn="l"/>
              </a:tabLst>
            </a:pPr>
            <a:r>
              <a:rPr lang="en-US" spc="-10" dirty="0" smtClean="0">
                <a:latin typeface="Times New Roman" pitchFamily="18" charset="0"/>
                <a:cs typeface="Times New Roman" pitchFamily="18" charset="0"/>
              </a:rPr>
              <a:t>Altogether,</a:t>
            </a:r>
            <a:r>
              <a:rPr lang="en-US" spc="18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it</a:t>
            </a:r>
            <a:r>
              <a:rPr lang="en-US" spc="17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was</a:t>
            </a:r>
            <a:r>
              <a:rPr lang="en-US" spc="19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spc="18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unique</a:t>
            </a:r>
            <a:r>
              <a:rPr lang="en-US" spc="17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opportunity</a:t>
            </a:r>
            <a:r>
              <a:rPr lang="en-US" spc="18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to</a:t>
            </a:r>
            <a:r>
              <a:rPr lang="en-US" spc="18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work</a:t>
            </a:r>
            <a:r>
              <a:rPr lang="en-US" spc="19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in</a:t>
            </a:r>
            <a:r>
              <a:rPr lang="en-US" spc="19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spc="18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team</a:t>
            </a:r>
            <a:r>
              <a:rPr lang="en-US" spc="16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a:t>
            </a:r>
            <a:r>
              <a:rPr lang="en-US" spc="19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be</a:t>
            </a:r>
            <a:r>
              <a:rPr lang="en-US" spc="17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provided</a:t>
            </a:r>
            <a:r>
              <a:rPr lang="en-US" spc="19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with</a:t>
            </a:r>
            <a:r>
              <a:rPr lang="en-US" spc="19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a:t>
            </a:r>
            <a:r>
              <a:rPr lang="en-US" spc="18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work </a:t>
            </a:r>
            <a:r>
              <a:rPr lang="en-US" dirty="0" smtClean="0">
                <a:latin typeface="Times New Roman" pitchFamily="18" charset="0"/>
                <a:cs typeface="Times New Roman" pitchFamily="18" charset="0"/>
              </a:rPr>
              <a:t>environment</a:t>
            </a:r>
            <a:r>
              <a:rPr lang="en-US" spc="-4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that</a:t>
            </a:r>
            <a:r>
              <a:rPr lang="en-US" spc="-2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a:t>
            </a:r>
            <a:r>
              <a:rPr lang="en-US" spc="-2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will</a:t>
            </a:r>
            <a:r>
              <a:rPr lang="en-US"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experience</a:t>
            </a:r>
            <a:r>
              <a:rPr lang="en-US" spc="-3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the</a:t>
            </a:r>
            <a:r>
              <a:rPr lang="en-US" spc="-2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future.</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9848F30-0C91-974E-143B-A4AF9AFDBD1F}"/>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166327" y="1101012"/>
            <a:ext cx="9871787" cy="5103845"/>
          </a:xfrm>
          <a:prstGeom prst="rect">
            <a:avLst/>
          </a:prstGeom>
        </p:spPr>
      </p:pic>
    </p:spTree>
    <p:extLst>
      <p:ext uri="{BB962C8B-B14F-4D97-AF65-F5344CB8AC3E}">
        <p14:creationId xmlns:p14="http://schemas.microsoft.com/office/powerpoint/2010/main" xmlns="" val="161441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532</TotalTime>
  <Words>354</Words>
  <Application>Microsoft Office PowerPoint</Application>
  <PresentationFormat>Custom</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C BYREGOWDA INSTITUTE OF TECHNOLOGY                    DEPARTMENT OF COMPUTER SCIENCE AND ENGINEERING</vt:lpstr>
      <vt:lpstr>AGENDA</vt:lpstr>
      <vt:lpstr>INTRODUCTION</vt:lpstr>
      <vt:lpstr>ABOUT THE COMPANY</vt:lpstr>
      <vt:lpstr>ABOUT THE DEPARTMENT</vt:lpstr>
      <vt:lpstr>TOOLS AND TECHNOLOGIES LEARNED</vt:lpstr>
      <vt:lpstr>WORK CARRIED</vt:lpstr>
      <vt:lpstr>EXPERIENCE IN COMPANY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BYREGOWDA INSTITUTE OF TECHNOLOGY     DEPARTMENT OF COMPUTER SCIENCE AND ENGINEERING</dc:title>
  <dc:creator>Punith Narasimha</dc:creator>
  <cp:lastModifiedBy>admin</cp:lastModifiedBy>
  <cp:revision>56</cp:revision>
  <cp:lastPrinted>2023-03-15T06:07:24Z</cp:lastPrinted>
  <dcterms:created xsi:type="dcterms:W3CDTF">2023-03-10T11:23:09Z</dcterms:created>
  <dcterms:modified xsi:type="dcterms:W3CDTF">2023-04-26T16:34:21Z</dcterms:modified>
</cp:coreProperties>
</file>