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2018-05-05T18:31:48Z</dcterms:created>
  <dcterms:modified xsi:type="dcterms:W3CDTF">2018-05-05T18:31:48Z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4095" name="shdx_binfo">
    <vt:lpwstr>eyJvYmplY3RJZCI6IjQ1Ljg5LjEyIiwicGFyZW50SWQiOiIiLCJ0aHJlYWRJZCI6ImEzNmMxMzA1LTA1ZmYtNDBmYy1iMGJkLTRjNzcyNDYxYjI5ZiIsIm93bmVySWQiOm51bGx9</vt:lpwstr>
  </property>
  <property fmtid="{D5CDD505-2E9C-101B-9397-08002B2CF9AE}" pid="4097" name="shdx_threadId">
    <vt:lpwstr>a36c1305-05ff-40fc-b0bd-4c772461b29f</vt:lpwstr>
  </property>
</Properties>
</file>