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ryptdx/payload" ContentType="application/dssc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Relationship Id="rId6" Type="http://securedox.me/dssc/content" Target="cryptdx/payload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2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7D5A-64AE-4979-BDC5-464DCF77D4F4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C223-2514-4CA5-91F8-A93D166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32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7D5A-64AE-4979-BDC5-464DCF77D4F4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C223-2514-4CA5-91F8-A93D166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49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7D5A-64AE-4979-BDC5-464DCF77D4F4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C223-2514-4CA5-91F8-A93D166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392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7D5A-64AE-4979-BDC5-464DCF77D4F4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C223-2514-4CA5-91F8-A93D166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2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7D5A-64AE-4979-BDC5-464DCF77D4F4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C223-2514-4CA5-91F8-A93D166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63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7D5A-64AE-4979-BDC5-464DCF77D4F4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C223-2514-4CA5-91F8-A93D166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440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7D5A-64AE-4979-BDC5-464DCF77D4F4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C223-2514-4CA5-91F8-A93D166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43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7D5A-64AE-4979-BDC5-464DCF77D4F4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C223-2514-4CA5-91F8-A93D166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41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7D5A-64AE-4979-BDC5-464DCF77D4F4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C223-2514-4CA5-91F8-A93D166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5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7D5A-64AE-4979-BDC5-464DCF77D4F4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C223-2514-4CA5-91F8-A93D166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68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47D5A-64AE-4979-BDC5-464DCF77D4F4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5C223-2514-4CA5-91F8-A93D166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3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47D5A-64AE-4979-BDC5-464DCF77D4F4}" type="datetimeFigureOut">
              <a:rPr lang="en-US" smtClean="0"/>
              <a:t>10/24/2017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85C223-2514-4CA5-91F8-A93D1667BC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8243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iew.shieldox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832" y="467126"/>
            <a:ext cx="4610100" cy="29051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74555" y="4087257"/>
            <a:ext cx="72601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Click </a:t>
            </a:r>
            <a:r>
              <a:rPr lang="en-US" sz="1600" dirty="0" smtClean="0">
                <a:hlinkClick r:id="rId3"/>
              </a:rPr>
              <a:t>here</a:t>
            </a:r>
            <a:r>
              <a:rPr lang="en-US" sz="1600" dirty="0" smtClean="0"/>
              <a:t> to view this document online, or go to </a:t>
            </a:r>
            <a:r>
              <a:rPr lang="en-US" sz="1600" dirty="0" smtClean="0">
                <a:solidFill>
                  <a:schemeClr val="accent1">
                    <a:lumMod val="75000"/>
                  </a:schemeClr>
                </a:solidFill>
              </a:rPr>
              <a:t>https://view.shieldox.com</a:t>
            </a:r>
            <a:endParaRPr lang="en-US" sz="16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8600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Shieldox</Company>
  <LinksUpToDate>false</LinksUpToDate>
  <SharedDoc>false</SharedDoc>
  <HyperlinkBase>https://www.shieldox.com</HyperlinkBase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Shieldox</dc:title>
  <dc:subject>Shieldox protected document</dc:subject>
  <dc:creator>team@shieldox.com</dc:creator>
  <cp:keywords>protected</cp:keywords>
  <cp:lastModifiedBy>team@shieldox.com</cp:lastModifiedBy>
  <cp:revision>3</cp:revision>
  <dcterms:created xsi:type="dcterms:W3CDTF">2017-10-24T08:31:20Z</dcterms:created>
  <dcterms:modified xsi:type="dcterms:W3CDTF">2017-10-24T08:40:27Z</dcterms:modified>
  <cp:category>protected</cp:category>
  <cp:contentStatus>active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MarkAsFinal">
    <vt:bool>true</vt:bool>
  </property>
  <property fmtid="{D5CDD505-2E9C-101B-9397-08002B2CF9AE}" pid="4095" name="shdx_threadId">
    <vt:lpwstr>6e8e865b-96d5-44fc-9e23-b96a99f63bd9</vt:lpwstr>
  </property>
  <property fmtid="{D5CDD505-2E9C-101B-9397-08002B2CF9AE}" pid="4096" name="AdwSc_key">
    <vt:lpwstr>45.89.2.22.2938</vt:lpwstr>
  </property>
  <property fmtid="{D5CDD505-2E9C-101B-9397-08002B2CF9AE}" pid="4097" name="shdx_binfo">
    <vt:lpwstr>eyJvYmplY3RJZCI6IjQ1Ljg5LjUiLCJwYXJlbnRJZCI6IiIsInRocmVhZElkIjoiNmU4ZTg2NWItOTZkNS00NGZjLTllMjMtYjk2YTk5ZjYzYmQ5Iiwib3duZXJJZCI6bnVsbH0=</vt:lpwstr>
  </property>
</Properties>
</file>