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6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3AC0"/>
    <a:srgbClr val="FFA015"/>
    <a:srgbClr val="FCB7A2"/>
    <a:srgbClr val="B187CB"/>
    <a:srgbClr val="6334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F2DF66-5AD3-45C0-9F2E-71C9D7D0977A}" v="1129" dt="2025-09-28T05:51:37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38D4D-0066-4A21-ACF6-1FB75A3A0BFF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92A765-B30F-4DF2-B2DC-C6BB49B6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51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902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BC8628E0-B833-45FC-1ABF-946FEF51831C}"/>
              </a:ext>
            </a:extLst>
          </p:cNvPr>
          <p:cNvSpPr txBox="1"/>
          <p:nvPr userDrawn="1"/>
        </p:nvSpPr>
        <p:spPr>
          <a:xfrm>
            <a:off x="9778406" y="532109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汇报</a:t>
            </a:r>
            <a:r>
              <a:rPr lang="zh-CN" altLang="en-US" sz="2400" b="1">
                <a:solidFill>
                  <a:schemeClr val="bg1"/>
                </a:solidFill>
                <a:latin typeface="SimHei" panose="02010609060101010101" pitchFamily="49" charset="-122"/>
                <a:ea typeface="SimHei" panose="02010609060101010101" pitchFamily="49" charset="-122"/>
              </a:rPr>
              <a:t>人：申思远</a:t>
            </a:r>
            <a:endParaRPr lang="en-US" sz="2400" b="1" dirty="0">
              <a:solidFill>
                <a:schemeClr val="bg1"/>
              </a:solid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86D87B-3BA6-0547-AF68-BFE3190C801C}"/>
              </a:ext>
            </a:extLst>
          </p:cNvPr>
          <p:cNvSpPr txBox="1"/>
          <p:nvPr userDrawn="1"/>
        </p:nvSpPr>
        <p:spPr>
          <a:xfrm>
            <a:off x="10711543" y="6457890"/>
            <a:ext cx="148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D035E73-AE86-43F4-A435-9CEB2EC14542}" type="datetime1">
              <a:rPr lang="zh-CN" altLang="en-US" sz="2000" smtClean="0">
                <a:solidFill>
                  <a:schemeClr val="bg1"/>
                </a:solidFill>
                <a:latin typeface="+mn-lt"/>
              </a:rPr>
              <a:pPr algn="r"/>
              <a:t>2025/10/23</a:t>
            </a:fld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A61187C-15D0-3BA9-D97E-95BB24827C0D}"/>
              </a:ext>
            </a:extLst>
          </p:cNvPr>
          <p:cNvSpPr txBox="1"/>
          <p:nvPr userDrawn="1"/>
        </p:nvSpPr>
        <p:spPr>
          <a:xfrm>
            <a:off x="73024" y="6457890"/>
            <a:ext cx="1480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fld id="{CFF7EA57-6BCD-49A7-80E1-61012C987B78}" type="slidenum">
              <a:rPr lang="zh-CN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en-US" sz="2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48582095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26255BE-707D-143B-0884-B85B00E7434E}"/>
              </a:ext>
            </a:extLst>
          </p:cNvPr>
          <p:cNvSpPr/>
          <p:nvPr userDrawn="1"/>
        </p:nvSpPr>
        <p:spPr>
          <a:xfrm>
            <a:off x="0" y="6444343"/>
            <a:ext cx="12192000" cy="413657"/>
          </a:xfrm>
          <a:prstGeom prst="rect">
            <a:avLst/>
          </a:prstGeom>
          <a:gradFill flip="none" rotWithShape="1">
            <a:gsLst>
              <a:gs pos="0">
                <a:srgbClr val="B187CB">
                  <a:shade val="30000"/>
                  <a:satMod val="115000"/>
                </a:srgbClr>
              </a:gs>
              <a:gs pos="50000">
                <a:srgbClr val="B187CB">
                  <a:shade val="67500"/>
                  <a:satMod val="115000"/>
                </a:srgbClr>
              </a:gs>
              <a:gs pos="100000">
                <a:srgbClr val="B187C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E70BDE-AD82-8009-CD8B-A5CB13D3EEE2}"/>
              </a:ext>
            </a:extLst>
          </p:cNvPr>
          <p:cNvSpPr/>
          <p:nvPr userDrawn="1"/>
        </p:nvSpPr>
        <p:spPr>
          <a:xfrm>
            <a:off x="0" y="0"/>
            <a:ext cx="12192000" cy="1044574"/>
          </a:xfrm>
          <a:prstGeom prst="rect">
            <a:avLst/>
          </a:prstGeom>
          <a:gradFill flip="none" rotWithShape="1">
            <a:gsLst>
              <a:gs pos="0">
                <a:srgbClr val="B187CB">
                  <a:shade val="30000"/>
                  <a:satMod val="115000"/>
                </a:srgbClr>
              </a:gs>
              <a:gs pos="50000">
                <a:srgbClr val="B187CB">
                  <a:shade val="67500"/>
                  <a:satMod val="115000"/>
                </a:srgbClr>
              </a:gs>
              <a:gs pos="100000">
                <a:srgbClr val="B187CB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81E078E-BCBD-DAD9-7CE1-BC10C9D436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13" y="130750"/>
            <a:ext cx="3087688" cy="783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1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33CB8F46-AE13-D485-1878-56330D502C80}"/>
              </a:ext>
            </a:extLst>
          </p:cNvPr>
          <p:cNvGrpSpPr/>
          <p:nvPr/>
        </p:nvGrpSpPr>
        <p:grpSpPr>
          <a:xfrm>
            <a:off x="2772013" y="2782669"/>
            <a:ext cx="6647973" cy="1292662"/>
            <a:chOff x="2772012" y="3081119"/>
            <a:chExt cx="6647973" cy="1292662"/>
          </a:xfrm>
        </p:grpSpPr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3F0C040E-A5CB-7A58-6223-F6BF470A55C1}"/>
                </a:ext>
              </a:extLst>
            </p:cNvPr>
            <p:cNvSpPr txBox="1"/>
            <p:nvPr/>
          </p:nvSpPr>
          <p:spPr>
            <a:xfrm>
              <a:off x="2772012" y="3081119"/>
              <a:ext cx="203773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3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进度汇报</a:t>
              </a:r>
              <a:endParaRPr lang="en-US" sz="36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DD98E23C-8772-6B7D-3CD0-7BE617DAD68C}"/>
                </a:ext>
              </a:extLst>
            </p:cNvPr>
            <p:cNvSpPr txBox="1"/>
            <p:nvPr/>
          </p:nvSpPr>
          <p:spPr>
            <a:xfrm>
              <a:off x="2772012" y="3727450"/>
              <a:ext cx="664797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2025/10/2 </a:t>
              </a:r>
              <a:r>
                <a:rPr lang="zh-CN" altLang="en-US" sz="3600" b="1" dirty="0">
                  <a:latin typeface="SimHei" panose="02010609060101010101" pitchFamily="49" charset="-122"/>
                  <a:ea typeface="SimHei" panose="02010609060101010101" pitchFamily="49" charset="-122"/>
                </a:rPr>
                <a:t>申思远</a:t>
              </a:r>
              <a:endParaRPr lang="en-US" sz="3600" b="1" dirty="0">
                <a:latin typeface="SimHei" panose="02010609060101010101" pitchFamily="49" charset="-122"/>
                <a:ea typeface="SimHei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263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FCF9E-A9C2-E4F5-15EE-0D13503BA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81C74D5-D385-CE17-6F2F-F978893291AE}"/>
              </a:ext>
            </a:extLst>
          </p:cNvPr>
          <p:cNvSpPr txBox="1"/>
          <p:nvPr/>
        </p:nvSpPr>
        <p:spPr>
          <a:xfrm>
            <a:off x="2043592" y="2350438"/>
            <a:ext cx="7143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EEGConvNeXt</a:t>
            </a:r>
            <a:r>
              <a:rPr lang="en-US" altLang="zh-CN" dirty="0"/>
              <a:t>: A novel convolutional neural network model for automated detection of Alzheimer’s Disease and Frontotemporal Dementia using EEG signals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10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0672A-2EEC-2E2F-9C8C-B6062AEA8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02B43F4-EDD1-B556-F8EF-2204214B0F82}"/>
              </a:ext>
            </a:extLst>
          </p:cNvPr>
          <p:cNvSpPr txBox="1"/>
          <p:nvPr/>
        </p:nvSpPr>
        <p:spPr>
          <a:xfrm>
            <a:off x="2043592" y="2350438"/>
            <a:ext cx="7143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NeuroFormer</a:t>
            </a:r>
            <a:r>
              <a:rPr lang="en-US" altLang="zh-CN" dirty="0"/>
              <a:t>: A Deep Learning Framework for Alzheimer’s Detection Using EEG Signals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7789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2183</TotalTime>
  <Words>38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SimHei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祉明 张</dc:creator>
  <cp:lastModifiedBy>思远 申</cp:lastModifiedBy>
  <cp:revision>8</cp:revision>
  <dcterms:created xsi:type="dcterms:W3CDTF">2025-09-28T02:33:25Z</dcterms:created>
  <dcterms:modified xsi:type="dcterms:W3CDTF">2025-10-23T08:25:00Z</dcterms:modified>
</cp:coreProperties>
</file>