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FFA015"/>
    <a:srgbClr val="FCB7A2"/>
    <a:srgbClr val="B187CB"/>
    <a:srgbClr val="633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2DF66-5AD3-45C0-9F2E-71C9D7D0977A}" v="1129" dt="2025-09-28T05:51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38D4D-0066-4A21-ACF6-1FB75A3A0BF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2A765-B30F-4DF2-B2DC-C6BB49B6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02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C8628E0-B833-45FC-1ABF-946FEF51831C}"/>
              </a:ext>
            </a:extLst>
          </p:cNvPr>
          <p:cNvSpPr txBox="1"/>
          <p:nvPr userDrawn="1"/>
        </p:nvSpPr>
        <p:spPr>
          <a:xfrm>
            <a:off x="9778406" y="53210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汇报</a:t>
            </a:r>
            <a:r>
              <a:rPr lang="zh-CN" altLang="en-US" sz="2400" b="1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人：申思远</a:t>
            </a:r>
            <a:endParaRPr lang="en-US" sz="24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86D87B-3BA6-0547-AF68-BFE3190C801C}"/>
              </a:ext>
            </a:extLst>
          </p:cNvPr>
          <p:cNvSpPr txBox="1"/>
          <p:nvPr userDrawn="1"/>
        </p:nvSpPr>
        <p:spPr>
          <a:xfrm>
            <a:off x="10711543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D035E73-AE86-43F4-A435-9CEB2EC14542}" type="datetime1">
              <a:rPr lang="zh-CN" altLang="en-US" sz="2000" smtClean="0">
                <a:solidFill>
                  <a:schemeClr val="bg1"/>
                </a:solidFill>
                <a:latin typeface="+mn-lt"/>
              </a:rPr>
              <a:pPr algn="r"/>
              <a:t>2025/9/28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1187C-15D0-3BA9-D97E-95BB24827C0D}"/>
              </a:ext>
            </a:extLst>
          </p:cNvPr>
          <p:cNvSpPr txBox="1"/>
          <p:nvPr userDrawn="1"/>
        </p:nvSpPr>
        <p:spPr>
          <a:xfrm>
            <a:off x="73024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CFF7EA57-6BCD-49A7-80E1-61012C987B78}" type="slidenum">
              <a:rPr lang="zh-CN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5820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26255BE-707D-143B-0884-B85B00E7434E}"/>
              </a:ext>
            </a:extLst>
          </p:cNvPr>
          <p:cNvSpPr/>
          <p:nvPr userDrawn="1"/>
        </p:nvSpPr>
        <p:spPr>
          <a:xfrm>
            <a:off x="0" y="6444343"/>
            <a:ext cx="12192000" cy="413657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E70BDE-AD82-8009-CD8B-A5CB13D3EEE2}"/>
              </a:ext>
            </a:extLst>
          </p:cNvPr>
          <p:cNvSpPr/>
          <p:nvPr userDrawn="1"/>
        </p:nvSpPr>
        <p:spPr>
          <a:xfrm>
            <a:off x="0" y="0"/>
            <a:ext cx="12192000" cy="1044574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1E078E-BCBD-DAD9-7CE1-BC10C9D436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130750"/>
            <a:ext cx="3087688" cy="7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3CB8F46-AE13-D485-1878-56330D502C80}"/>
              </a:ext>
            </a:extLst>
          </p:cNvPr>
          <p:cNvGrpSpPr/>
          <p:nvPr/>
        </p:nvGrpSpPr>
        <p:grpSpPr>
          <a:xfrm>
            <a:off x="2772013" y="2782669"/>
            <a:ext cx="6647973" cy="1292662"/>
            <a:chOff x="2772012" y="3081119"/>
            <a:chExt cx="6647973" cy="129266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0C040E-A5CB-7A58-6223-F6BF470A55C1}"/>
                </a:ext>
              </a:extLst>
            </p:cNvPr>
            <p:cNvSpPr txBox="1"/>
            <p:nvPr/>
          </p:nvSpPr>
          <p:spPr>
            <a:xfrm>
              <a:off x="2772012" y="3081119"/>
              <a:ext cx="5681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学习</a:t>
              </a:r>
              <a:r>
                <a:rPr lang="en-US" altLang="zh-CN" sz="3600" dirty="0" err="1"/>
                <a:t>ResNet</a:t>
              </a:r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任务的进度汇报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98E23C-8772-6B7D-3CD0-7BE617DAD68C}"/>
                </a:ext>
              </a:extLst>
            </p:cNvPr>
            <p:cNvSpPr txBox="1"/>
            <p:nvPr/>
          </p:nvSpPr>
          <p:spPr>
            <a:xfrm>
              <a:off x="2772012" y="3727450"/>
              <a:ext cx="6647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2025/9/28 </a:t>
              </a:r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申思远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63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9D7A4-7AC9-0672-58FC-7D8CD04C4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FC7EB2-7F9E-6400-DBD3-FC831C01193F}"/>
              </a:ext>
            </a:extLst>
          </p:cNvPr>
          <p:cNvSpPr txBox="1"/>
          <p:nvPr/>
        </p:nvSpPr>
        <p:spPr>
          <a:xfrm>
            <a:off x="171450" y="1212850"/>
            <a:ext cx="781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dirty="0"/>
              <a:t>Deep Residual Learning for Image Recognition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E494C7-35AA-7968-7458-D2BDE880988D}"/>
              </a:ext>
            </a:extLst>
          </p:cNvPr>
          <p:cNvSpPr txBox="1"/>
          <p:nvPr/>
        </p:nvSpPr>
        <p:spPr>
          <a:xfrm>
            <a:off x="171450" y="1827510"/>
            <a:ext cx="11817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AutoNum type="arabicPeriod"/>
            </a:pP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564DF1-FB43-D92C-16E1-AFDE4BC9B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88" y="1965250"/>
            <a:ext cx="8255424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B7C2-F438-2421-B4E6-0609A08D1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6E8DCA-9362-F7B0-B933-50E0A6ECAA35}"/>
              </a:ext>
            </a:extLst>
          </p:cNvPr>
          <p:cNvSpPr txBox="1"/>
          <p:nvPr/>
        </p:nvSpPr>
        <p:spPr>
          <a:xfrm>
            <a:off x="171450" y="1212850"/>
            <a:ext cx="4225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、弄清楚</a:t>
            </a:r>
            <a:r>
              <a:rPr lang="en-US" altLang="zh-CN" sz="2800" b="1" dirty="0"/>
              <a:t>loss</a:t>
            </a:r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、重新学习</a:t>
            </a:r>
            <a:r>
              <a:rPr lang="en-US" altLang="zh-CN" sz="2800" b="1" dirty="0" err="1"/>
              <a:t>resnet</a:t>
            </a:r>
            <a:endParaRPr lang="en-US" altLang="zh-CN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、学习</a:t>
            </a:r>
            <a:r>
              <a:rPr lang="en-US" altLang="zh-CN" sz="2800" b="1" dirty="0" err="1"/>
              <a:t>visiontransformer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70589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31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SimHei</vt:lpstr>
      <vt:lpstr>SimHei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祉明 张</dc:creator>
  <cp:lastModifiedBy>思远 申</cp:lastModifiedBy>
  <cp:revision>3</cp:revision>
  <dcterms:created xsi:type="dcterms:W3CDTF">2025-09-28T02:33:25Z</dcterms:created>
  <dcterms:modified xsi:type="dcterms:W3CDTF">2025-09-29T14:21:41Z</dcterms:modified>
</cp:coreProperties>
</file>