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6"/>
  </p:notesMasterIdLst>
  <p:sldIdLst>
    <p:sldId id="31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Dimitrov" initials="VD" lastIdx="1" clrIdx="0">
    <p:extLst>
      <p:ext uri="{19B8F6BF-5375-455C-9EA6-DF929625EA0E}">
        <p15:presenceInfo xmlns:p15="http://schemas.microsoft.com/office/powerpoint/2012/main" userId="a838789e85c5ec87" providerId="Windows Live"/>
      </p:ext>
    </p:extLst>
  </p:cmAuthor>
  <p:cmAuthor id="2" name="David Hendren" initials="DH" lastIdx="1" clrIdx="1">
    <p:extLst>
      <p:ext uri="{19B8F6BF-5375-455C-9EA6-DF929625EA0E}">
        <p15:presenceInfo xmlns:p15="http://schemas.microsoft.com/office/powerpoint/2012/main" userId="S::david.hendren@novastone-ca.com::f9364745-0ce3-4473-a411-9f518602e7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98BBF-5F4D-DA42-928A-B8C3DF896CC2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F0B5B-7267-BA4A-A49A-1B607046D80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83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47B474-A774-48A7-BFC4-549A3C094756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02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ovastone-ca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594" y="3984694"/>
            <a:ext cx="8720442" cy="1268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latin typeface="+mj-lt"/>
              </a:defRPr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8" indent="0" algn="ctr">
              <a:buNone/>
              <a:defRPr sz="1600"/>
            </a:lvl7pPr>
            <a:lvl8pPr marL="3200421" indent="0" algn="ctr">
              <a:buNone/>
              <a:defRPr sz="1600"/>
            </a:lvl8pPr>
            <a:lvl9pPr marL="3657624" indent="0" algn="ctr">
              <a:buNone/>
              <a:defRPr sz="1600"/>
            </a:lvl9pPr>
          </a:lstStyle>
          <a:p>
            <a:r>
              <a:rPr lang="en-US" noProof="0"/>
              <a:t>Add subtitle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FF11A772-F883-475A-9791-FF0E785F22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40705"/>
            <a:ext cx="8724837" cy="176133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800" cap="all" baseline="0"/>
            </a:lvl1pPr>
          </a:lstStyle>
          <a:p>
            <a:r>
              <a:rPr lang="en-US" noProof="0"/>
              <a:t>Add Title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1DD9203-D28D-43F1-9338-CEEDC6FDD3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675881"/>
            <a:ext cx="8720441" cy="234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description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961CF-83F0-C14B-B618-985019E816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32F3E-9074-1442-9B79-175C3C7686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3A488-CAE4-9D4C-BEED-144ADE129C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9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598EF02-5DAB-4597-8BC7-AA27C575497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5938" y="1844675"/>
            <a:ext cx="11160124" cy="4621213"/>
          </a:xfrm>
          <a:prstGeom prst="rect">
            <a:avLst/>
          </a:prstGeom>
        </p:spPr>
        <p:txBody>
          <a:bodyPr lIns="0" tIns="36000" rIns="0" bIns="3600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Add text</a:t>
            </a:r>
          </a:p>
          <a:p>
            <a:pPr lvl="1"/>
            <a:r>
              <a:rPr lang="en-US" noProof="0"/>
              <a:t>Add text</a:t>
            </a:r>
          </a:p>
          <a:p>
            <a:pPr lvl="2"/>
            <a:r>
              <a:rPr lang="en-US" noProof="0"/>
              <a:t>Add text</a:t>
            </a:r>
          </a:p>
          <a:p>
            <a:pPr lvl="3"/>
            <a:r>
              <a:rPr lang="en-US" noProof="0"/>
              <a:t>Add text</a:t>
            </a:r>
          </a:p>
          <a:p>
            <a:pPr lvl="4"/>
            <a:r>
              <a:rPr lang="en-US" noProof="0"/>
              <a:t>Add text</a:t>
            </a:r>
          </a:p>
        </p:txBody>
      </p:sp>
      <p:sp>
        <p:nvSpPr>
          <p:cNvPr id="19" name="Title Placeholder 5">
            <a:extLst>
              <a:ext uri="{FF2B5EF4-FFF2-40B4-BE49-F238E27FC236}">
                <a16:creationId xmlns:a16="http://schemas.microsoft.com/office/drawing/2014/main" id="{5DA62DA2-A425-BC46-A17C-B47BF0A598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4B520E2-82AA-3F45-93C7-E4FD24C83B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1023718"/>
            <a:ext cx="11160125" cy="5237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US" sz="3600" cap="all" baseline="0" smtClean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61300" lvl="0" indent="-161300">
              <a:lnSpc>
                <a:spcPct val="100000"/>
              </a:lnSpc>
              <a:spcBef>
                <a:spcPts val="0"/>
              </a:spcBef>
            </a:pPr>
            <a:r>
              <a:rPr lang="en-US"/>
              <a:t>ADD Subtitle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4242BB70-E4F8-8D4E-9CFD-867BFFD2789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B406A7C3-710A-364A-8401-7282A6F82DF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5C12243-4ACF-FE43-9C1E-42D0B25932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line + text +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A42A4-B15D-9747-9C92-F927B8BDDF0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070850" y="1844675"/>
            <a:ext cx="3605213" cy="4621212"/>
          </a:xfrm>
          <a:prstGeom prst="rect">
            <a:avLst/>
          </a:prstGeom>
          <a:solidFill>
            <a:schemeClr val="accent4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598EF02-5DAB-4597-8BC7-AA27C575497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5938" y="1844675"/>
            <a:ext cx="7267095" cy="4621213"/>
          </a:xfrm>
          <a:prstGeom prst="rect">
            <a:avLst/>
          </a:prstGeom>
        </p:spPr>
        <p:txBody>
          <a:bodyPr lIns="0" tIns="36000" rIns="0" bIns="3600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Add text</a:t>
            </a:r>
          </a:p>
          <a:p>
            <a:pPr lvl="1"/>
            <a:r>
              <a:rPr lang="en-US" noProof="0"/>
              <a:t>Add text</a:t>
            </a:r>
          </a:p>
          <a:p>
            <a:pPr lvl="2"/>
            <a:r>
              <a:rPr lang="en-US" noProof="0"/>
              <a:t>Add text</a:t>
            </a:r>
          </a:p>
          <a:p>
            <a:pPr lvl="3"/>
            <a:r>
              <a:rPr lang="en-US" noProof="0"/>
              <a:t>Add text</a:t>
            </a:r>
          </a:p>
          <a:p>
            <a:pPr lvl="4"/>
            <a:r>
              <a:rPr lang="en-US" noProof="0"/>
              <a:t>Add text</a:t>
            </a:r>
          </a:p>
        </p:txBody>
      </p:sp>
      <p:sp>
        <p:nvSpPr>
          <p:cNvPr id="19" name="Title Placeholder 5">
            <a:extLst>
              <a:ext uri="{FF2B5EF4-FFF2-40B4-BE49-F238E27FC236}">
                <a16:creationId xmlns:a16="http://schemas.microsoft.com/office/drawing/2014/main" id="{5DA62DA2-A425-BC46-A17C-B47BF0A598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4B520E2-82AA-3F45-93C7-E4FD24C83B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1023718"/>
            <a:ext cx="11160125" cy="5237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US" sz="3600" cap="all" baseline="0" smtClean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61300" lvl="0" indent="-161300">
              <a:lnSpc>
                <a:spcPct val="100000"/>
              </a:lnSpc>
              <a:spcBef>
                <a:spcPts val="0"/>
              </a:spcBef>
            </a:pPr>
            <a:r>
              <a:rPr lang="en-US"/>
              <a:t>ADD Subtitle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4242BB70-E4F8-8D4E-9CFD-867BFFD2789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B406A7C3-710A-364A-8401-7282A6F82DF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5C12243-4ACF-FE43-9C1E-42D0B25932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598EF02-5DAB-4597-8BC7-AA27C575497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5938" y="1844285"/>
            <a:ext cx="5503246" cy="4621603"/>
          </a:xfrm>
          <a:prstGeom prst="rect">
            <a:avLst/>
          </a:prstGeom>
        </p:spPr>
        <p:txBody>
          <a:bodyPr lIns="0" tIns="36000" rIns="0" bIns="3600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Add text</a:t>
            </a:r>
          </a:p>
          <a:p>
            <a:pPr lvl="1"/>
            <a:r>
              <a:rPr lang="en-US" noProof="0"/>
              <a:t>Add text</a:t>
            </a:r>
          </a:p>
          <a:p>
            <a:pPr lvl="2"/>
            <a:r>
              <a:rPr lang="en-US" noProof="0"/>
              <a:t>Add text</a:t>
            </a:r>
          </a:p>
          <a:p>
            <a:pPr lvl="3"/>
            <a:r>
              <a:rPr lang="en-US" noProof="0"/>
              <a:t>Add text</a:t>
            </a:r>
          </a:p>
          <a:p>
            <a:pPr lvl="4"/>
            <a:r>
              <a:rPr lang="en-US" noProof="0"/>
              <a:t>Add text</a:t>
            </a:r>
          </a:p>
        </p:txBody>
      </p:sp>
      <p:sp>
        <p:nvSpPr>
          <p:cNvPr id="14" name="Espace réservé du contenu 10">
            <a:extLst>
              <a:ext uri="{FF2B5EF4-FFF2-40B4-BE49-F238E27FC236}">
                <a16:creationId xmlns:a16="http://schemas.microsoft.com/office/drawing/2014/main" id="{EBB1DAFF-D076-4BCF-B16F-147774AD0D4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818" y="1844284"/>
            <a:ext cx="5503246" cy="4621603"/>
          </a:xfrm>
          <a:prstGeom prst="rect">
            <a:avLst/>
          </a:prstGeom>
        </p:spPr>
        <p:txBody>
          <a:bodyPr lIns="0" tIns="36000" rIns="0" bIns="3600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Add text</a:t>
            </a:r>
          </a:p>
          <a:p>
            <a:pPr lvl="1"/>
            <a:r>
              <a:rPr lang="en-US" noProof="0"/>
              <a:t>Add text</a:t>
            </a:r>
          </a:p>
          <a:p>
            <a:pPr lvl="2"/>
            <a:r>
              <a:rPr lang="en-US" noProof="0"/>
              <a:t>Add text</a:t>
            </a:r>
          </a:p>
          <a:p>
            <a:pPr lvl="3"/>
            <a:r>
              <a:rPr lang="en-US" noProof="0"/>
              <a:t>Add text</a:t>
            </a:r>
          </a:p>
          <a:p>
            <a:pPr lvl="4"/>
            <a:r>
              <a:rPr lang="en-US" noProof="0"/>
              <a:t>Add text</a:t>
            </a:r>
          </a:p>
        </p:txBody>
      </p:sp>
      <p:sp>
        <p:nvSpPr>
          <p:cNvPr id="13" name="Title Placeholder 5">
            <a:extLst>
              <a:ext uri="{FF2B5EF4-FFF2-40B4-BE49-F238E27FC236}">
                <a16:creationId xmlns:a16="http://schemas.microsoft.com/office/drawing/2014/main" id="{6A6031D7-4717-A649-901F-8CCBD8309A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17141E-FD63-C547-94FF-34FC89A1658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5938" y="1023718"/>
            <a:ext cx="11160125" cy="5541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US" sz="3600" cap="all" baseline="0" smtClean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61300" lvl="0" indent="-161300">
              <a:lnSpc>
                <a:spcPct val="100000"/>
              </a:lnSpc>
              <a:spcBef>
                <a:spcPts val="0"/>
              </a:spcBef>
            </a:pPr>
            <a:r>
              <a:rPr lang="en-US"/>
              <a:t>Add Subtitle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F9646CB-60D4-E548-9FA0-260484C8D2E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1C40994-041E-E54D-9936-A05B736DD05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DF37EB8-40D1-A54A-936C-C810F876A39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E3CBF-5CC9-4D36-862F-D6D4C84A9541}"/>
              </a:ext>
            </a:extLst>
          </p:cNvPr>
          <p:cNvSpPr/>
          <p:nvPr userDrawn="1"/>
        </p:nvSpPr>
        <p:spPr>
          <a:xfrm>
            <a:off x="515938" y="1844675"/>
            <a:ext cx="11160122" cy="3938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Espace réservé du contenu 10">
            <a:extLst>
              <a:ext uri="{FF2B5EF4-FFF2-40B4-BE49-F238E27FC236}">
                <a16:creationId xmlns:a16="http://schemas.microsoft.com/office/drawing/2014/main" id="{EBB1DAFF-D076-4BCF-B16F-147774AD0D4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939" y="1844675"/>
            <a:ext cx="11160122" cy="3888822"/>
          </a:xfrm>
          <a:prstGeom prst="rect">
            <a:avLst/>
          </a:prstGeom>
        </p:spPr>
        <p:txBody>
          <a:bodyPr lIns="0" tIns="36000" rIns="0" bIns="3600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Add text</a:t>
            </a:r>
          </a:p>
          <a:p>
            <a:pPr lvl="1"/>
            <a:r>
              <a:rPr lang="en-US" noProof="0"/>
              <a:t>Add text</a:t>
            </a:r>
          </a:p>
          <a:p>
            <a:pPr lvl="2"/>
            <a:r>
              <a:rPr lang="en-US" noProof="0"/>
              <a:t>Add text</a:t>
            </a:r>
          </a:p>
          <a:p>
            <a:pPr lvl="3"/>
            <a:r>
              <a:rPr lang="en-US" noProof="0"/>
              <a:t>Add text</a:t>
            </a:r>
          </a:p>
          <a:p>
            <a:pPr lvl="4"/>
            <a:r>
              <a:rPr lang="en-US" noProof="0"/>
              <a:t>Add text</a:t>
            </a:r>
          </a:p>
        </p:txBody>
      </p: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8949B98A-06E0-4BEA-9614-566E69B443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8" y="5920780"/>
            <a:ext cx="11160121" cy="5451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 b="0" i="0">
                <a:latin typeface="+mn-lt"/>
              </a:defRPr>
            </a:lvl1pPr>
            <a:lvl2pPr marL="161300" indent="0">
              <a:buNone/>
              <a:defRPr/>
            </a:lvl2pPr>
          </a:lstStyle>
          <a:p>
            <a:pPr lvl="0"/>
            <a:r>
              <a:rPr lang="en-US" noProof="0"/>
              <a:t>Add description</a:t>
            </a: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B1BCCB2E-21B1-AE47-B321-BF6566CB1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AA586B-37B6-3447-97EA-2D24CB6F18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1023719"/>
            <a:ext cx="11160125" cy="5400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US" sz="3600" cap="all" baseline="0" dirty="0" smtClean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61300" lvl="0" indent="-161300">
              <a:lnSpc>
                <a:spcPct val="100000"/>
              </a:lnSpc>
              <a:spcBef>
                <a:spcPts val="0"/>
              </a:spcBef>
            </a:pPr>
            <a:r>
              <a:rPr lang="en-US"/>
              <a:t>Add Subtitle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7C915B6-4CF0-4A4B-8866-F89F9EEA8DF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127E8-97DA-3447-989E-095506497B4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E7FD65-C79B-AA42-B7F9-69B14EE975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4" hidden="1">
            <a:extLst>
              <a:ext uri="{FF2B5EF4-FFF2-40B4-BE49-F238E27FC236}">
                <a16:creationId xmlns:a16="http://schemas.microsoft.com/office/drawing/2014/main" id="{66582450-C485-4D02-B9F9-6EC40D8E2D20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772" y="-1"/>
            <a:ext cx="12192000" cy="68575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058340-E502-41E7-872F-7162BB6DF9FF}"/>
              </a:ext>
            </a:extLst>
          </p:cNvPr>
          <p:cNvSpPr/>
          <p:nvPr userDrawn="1"/>
        </p:nvSpPr>
        <p:spPr>
          <a:xfrm>
            <a:off x="4149969" y="1844675"/>
            <a:ext cx="7526092" cy="316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598EF02-5DAB-4597-8BC7-AA27C575497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5937" y="1844675"/>
            <a:ext cx="3390807" cy="4621604"/>
          </a:xfrm>
          <a:prstGeom prst="rect">
            <a:avLst/>
          </a:prstGeom>
        </p:spPr>
        <p:txBody>
          <a:bodyPr lIns="0" tIns="36000" rIns="0" bIns="3600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Add text</a:t>
            </a:r>
          </a:p>
          <a:p>
            <a:pPr lvl="2"/>
            <a:r>
              <a:rPr lang="en-GB" noProof="0"/>
              <a:t>Add text</a:t>
            </a:r>
          </a:p>
          <a:p>
            <a:pPr lvl="3"/>
            <a:r>
              <a:rPr lang="en-GB" noProof="0"/>
              <a:t>Add text</a:t>
            </a:r>
          </a:p>
          <a:p>
            <a:pPr lvl="4"/>
            <a:r>
              <a:rPr lang="en-GB" noProof="0"/>
              <a:t>Add text</a:t>
            </a:r>
          </a:p>
        </p:txBody>
      </p:sp>
      <p:sp>
        <p:nvSpPr>
          <p:cNvPr id="15" name="Title Placeholder 5">
            <a:extLst>
              <a:ext uri="{FF2B5EF4-FFF2-40B4-BE49-F238E27FC236}">
                <a16:creationId xmlns:a16="http://schemas.microsoft.com/office/drawing/2014/main" id="{DCB5718E-300C-DF42-99E2-610D7DBE98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D7930-CFDE-6A41-8B28-F9AC404533D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5938" y="1023719"/>
            <a:ext cx="11160125" cy="53779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US" sz="3600" cap="all" baseline="0" smtClean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61300" lvl="0" indent="-161300">
              <a:lnSpc>
                <a:spcPct val="100000"/>
              </a:lnSpc>
              <a:spcBef>
                <a:spcPts val="0"/>
              </a:spcBef>
            </a:pPr>
            <a:r>
              <a:rPr lang="en-US"/>
              <a:t>Add Subtitle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79EFCC-57B9-1448-8269-31951EF794A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7C119-52E2-A84F-BA61-9F43EA9CFB2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6BF80B9-795B-784A-AC66-FD492163DB9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058340-E502-41E7-872F-7162BB6DF9FF}"/>
              </a:ext>
            </a:extLst>
          </p:cNvPr>
          <p:cNvSpPr/>
          <p:nvPr userDrawn="1"/>
        </p:nvSpPr>
        <p:spPr>
          <a:xfrm>
            <a:off x="515938" y="1844674"/>
            <a:ext cx="11156486" cy="4621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9" name="Graphique 4" hidden="1">
            <a:extLst>
              <a:ext uri="{FF2B5EF4-FFF2-40B4-BE49-F238E27FC236}">
                <a16:creationId xmlns:a16="http://schemas.microsoft.com/office/drawing/2014/main" id="{66582450-C485-4D02-B9F9-6EC40D8E2D20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772" y="-1"/>
            <a:ext cx="12192000" cy="6857592"/>
          </a:xfrm>
          <a:prstGeom prst="rect">
            <a:avLst/>
          </a:prstGeom>
        </p:spPr>
      </p:pic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1C9FC250-CA7A-4B9C-B489-66B73513D1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299" y="1133194"/>
            <a:ext cx="11160125" cy="597132"/>
          </a:xfrm>
          <a:prstGeom prst="rect">
            <a:avLst/>
          </a:prstGeom>
        </p:spPr>
        <p:txBody>
          <a:bodyPr lIns="0" tIns="0" rIns="3600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 b="0" i="0">
                <a:latin typeface="+mn-lt"/>
              </a:defRPr>
            </a:lvl1pPr>
            <a:lvl2pPr marL="161300" indent="0">
              <a:buNone/>
              <a:defRPr/>
            </a:lvl2pPr>
          </a:lstStyle>
          <a:p>
            <a:pPr lvl="0"/>
            <a:r>
              <a:rPr lang="en-US" noProof="0"/>
              <a:t>Add description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3CE8995D-A259-C842-8747-8E0CA9C4DCB2}"/>
              </a:ext>
            </a:extLst>
          </p:cNvPr>
          <p:cNvSpPr txBox="1">
            <a:spLocks/>
          </p:cNvSpPr>
          <p:nvPr userDrawn="1"/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n>
                  <a:solidFill>
                    <a:schemeClr val="accent2"/>
                  </a:solidFill>
                </a:ln>
                <a:solidFill>
                  <a:schemeClr val="bg1"/>
                </a:solidFill>
              </a:rPr>
              <a:t>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F9F62-830B-4A4A-8E82-BBC2BEBC1CB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B13A5-C924-BD46-861B-7F9DA5E4A5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AE11E7E-2DCA-3F4D-BB59-EE2459EC926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B7770BE5-F0A8-4A40-B46A-2EAFCF6FFF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481704D-8082-594D-AE9B-2B87316C12F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7B5349D-5C4A-BD4D-9DEC-A14B05D7906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31420F0-2230-0E40-A549-F5201F7E3EA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B7770BE5-F0A8-4A40-B46A-2EAFCF6FFF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481704D-8082-594D-AE9B-2B87316C12F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7B5349D-5C4A-BD4D-9DEC-A14B05D7906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31420F0-2230-0E40-A549-F5201F7E3EA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10">
            <a:extLst>
              <a:ext uri="{FF2B5EF4-FFF2-40B4-BE49-F238E27FC236}">
                <a16:creationId xmlns:a16="http://schemas.microsoft.com/office/drawing/2014/main" id="{A9F2E446-4D53-2640-9EB4-DF3022AF48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5938" y="1844674"/>
            <a:ext cx="11160124" cy="4621213"/>
          </a:xfrm>
          <a:prstGeom prst="rect">
            <a:avLst/>
          </a:prstGeom>
        </p:spPr>
        <p:txBody>
          <a:bodyPr lIns="0" tIns="36000" rIns="0" bIns="3600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Add text</a:t>
            </a:r>
          </a:p>
          <a:p>
            <a:pPr lvl="1"/>
            <a:r>
              <a:rPr lang="en-US" noProof="0"/>
              <a:t>Add text</a:t>
            </a:r>
          </a:p>
          <a:p>
            <a:pPr lvl="2"/>
            <a:r>
              <a:rPr lang="en-US" noProof="0"/>
              <a:t>Add text</a:t>
            </a:r>
          </a:p>
          <a:p>
            <a:pPr lvl="3"/>
            <a:r>
              <a:rPr lang="en-US" noProof="0"/>
              <a:t>Add text</a:t>
            </a:r>
          </a:p>
          <a:p>
            <a:pPr lvl="4"/>
            <a:r>
              <a:rPr lang="en-US" noProof="0"/>
              <a:t>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726C58-1F8E-9D4F-A955-FCC7BA7D11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5938" y="1012826"/>
            <a:ext cx="11160125" cy="5451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cap="all" baseline="0" smtClean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61300" lvl="0" indent="-161300">
              <a:lnSpc>
                <a:spcPct val="100000"/>
              </a:lnSpc>
              <a:spcBef>
                <a:spcPts val="0"/>
              </a:spcBef>
            </a:pPr>
            <a:r>
              <a:rPr lang="en-US"/>
              <a:t>Add Subtitle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2576EA-33AC-304C-B8AA-51F842A10D73}"/>
              </a:ext>
            </a:extLst>
          </p:cNvPr>
          <p:cNvSpPr txBox="1"/>
          <p:nvPr userDrawn="1"/>
        </p:nvSpPr>
        <p:spPr>
          <a:xfrm>
            <a:off x="3526971" y="-1404257"/>
            <a:ext cx="0" cy="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 algn="l"/>
            <a:endParaRPr lang="en-US" sz="140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C8A4DAC-A53B-4947-BC6D-FD5C5580BBC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B161933-2EE8-0B4A-BDC8-8AE7610D48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9A11334-F31B-2C4D-8834-9F90630A3F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B7770BE5-F0A8-4A40-B46A-2EAFCF6FFF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D8FDE-CCE3-344D-B365-B5F6CC4A4D4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5938" y="1023718"/>
            <a:ext cx="11160125" cy="6223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US" sz="3600" cap="all" baseline="0" smtClean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61300" lvl="0" indent="-161300">
              <a:lnSpc>
                <a:spcPct val="100000"/>
              </a:lnSpc>
              <a:spcBef>
                <a:spcPts val="0"/>
              </a:spcBef>
            </a:pPr>
            <a:r>
              <a:rPr lang="en-US"/>
              <a:t>Add Subtitle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481704D-8082-594D-AE9B-2B87316C12F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7B5349D-5C4A-BD4D-9DEC-A14B05D7906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31420F0-2230-0E40-A549-F5201F7E3EA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781D53B5-4E14-496C-A6EB-65D786A279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728663"/>
            <a:ext cx="11679700" cy="5737617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noProof="0"/>
              <a:t>Add picture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F891D7-C0D7-4A7A-8C87-28C422A4FE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299" y="1391572"/>
            <a:ext cx="8746204" cy="226374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85000"/>
              </a:lnSpc>
              <a:defRPr sz="6000">
                <a:solidFill>
                  <a:schemeClr val="tx1"/>
                </a:solidFill>
                <a:effectLst>
                  <a:glow rad="88900">
                    <a:schemeClr val="bg2">
                      <a:alpha val="83000"/>
                    </a:schemeClr>
                  </a:glow>
                </a:effectLst>
              </a:defRPr>
            </a:lvl1pPr>
          </a:lstStyle>
          <a:p>
            <a:r>
              <a:rPr lang="en-US" noProof="0"/>
              <a:t>Add </a:t>
            </a:r>
            <a:br>
              <a:rPr lang="en-US" noProof="0"/>
            </a:br>
            <a:r>
              <a:rPr lang="en-US" noProof="0"/>
              <a:t>society name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CF8342-D375-914F-A590-18C356AF9B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062A4B0-F5B3-1544-867B-7A286530AE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C697F0F-CF92-1245-B7CF-E5EC97B5D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C2C8F9A2-C6EA-954E-8B3A-E7FDDC135E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B2C5C0F-D9F6-8C42-B258-F513F28C97EF}"/>
              </a:ext>
            </a:extLst>
          </p:cNvPr>
          <p:cNvGrpSpPr/>
          <p:nvPr userDrawn="1"/>
        </p:nvGrpSpPr>
        <p:grpSpPr>
          <a:xfrm>
            <a:off x="518750" y="2392142"/>
            <a:ext cx="1455824" cy="4084270"/>
            <a:chOff x="518750" y="2392142"/>
            <a:chExt cx="1455824" cy="4084270"/>
          </a:xfrm>
        </p:grpSpPr>
        <p:sp>
          <p:nvSpPr>
            <p:cNvPr id="16" name="Rectangle 316">
              <a:extLst>
                <a:ext uri="{FF2B5EF4-FFF2-40B4-BE49-F238E27FC236}">
                  <a16:creationId xmlns:a16="http://schemas.microsoft.com/office/drawing/2014/main" id="{ECA52305-E8AB-F049-9FDE-35C8FCE33DD1}"/>
                </a:ext>
              </a:extLst>
            </p:cNvPr>
            <p:cNvSpPr/>
            <p:nvPr userDrawn="1"/>
          </p:nvSpPr>
          <p:spPr bwMode="gray">
            <a:xfrm>
              <a:off x="518750" y="3417118"/>
              <a:ext cx="1455824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GB" sz="1000" b="1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Years of Experience</a:t>
              </a:r>
            </a:p>
          </p:txBody>
        </p:sp>
        <p:sp>
          <p:nvSpPr>
            <p:cNvPr id="18" name="Rectangle 318">
              <a:extLst>
                <a:ext uri="{FF2B5EF4-FFF2-40B4-BE49-F238E27FC236}">
                  <a16:creationId xmlns:a16="http://schemas.microsoft.com/office/drawing/2014/main" id="{D597044D-0751-1D42-BA90-E87AE6389932}"/>
                </a:ext>
              </a:extLst>
            </p:cNvPr>
            <p:cNvSpPr/>
            <p:nvPr userDrawn="1"/>
          </p:nvSpPr>
          <p:spPr bwMode="gray">
            <a:xfrm>
              <a:off x="518750" y="4869861"/>
              <a:ext cx="1455824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GB" sz="1000" b="1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Region of Focus</a:t>
              </a:r>
            </a:p>
          </p:txBody>
        </p:sp>
        <p:sp>
          <p:nvSpPr>
            <p:cNvPr id="19" name="Rectangle 319">
              <a:extLst>
                <a:ext uri="{FF2B5EF4-FFF2-40B4-BE49-F238E27FC236}">
                  <a16:creationId xmlns:a16="http://schemas.microsoft.com/office/drawing/2014/main" id="{E22D5733-0499-2447-B845-83CAA2177545}"/>
                </a:ext>
              </a:extLst>
            </p:cNvPr>
            <p:cNvSpPr/>
            <p:nvPr userDrawn="1"/>
          </p:nvSpPr>
          <p:spPr bwMode="gray">
            <a:xfrm>
              <a:off x="518750" y="5395017"/>
              <a:ext cx="1455824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GB" sz="1000" b="1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Sectors of Focus</a:t>
              </a:r>
            </a:p>
          </p:txBody>
        </p:sp>
        <p:sp>
          <p:nvSpPr>
            <p:cNvPr id="23" name="Rectangle 320">
              <a:extLst>
                <a:ext uri="{FF2B5EF4-FFF2-40B4-BE49-F238E27FC236}">
                  <a16:creationId xmlns:a16="http://schemas.microsoft.com/office/drawing/2014/main" id="{220ADAF9-0CE7-7D48-B961-FBBDAF719290}"/>
                </a:ext>
              </a:extLst>
            </p:cNvPr>
            <p:cNvSpPr/>
            <p:nvPr userDrawn="1"/>
          </p:nvSpPr>
          <p:spPr bwMode="gray">
            <a:xfrm>
              <a:off x="518750" y="6260412"/>
              <a:ext cx="1455824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GB" sz="1000" b="1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Search Start Date</a:t>
              </a:r>
            </a:p>
          </p:txBody>
        </p:sp>
        <p:sp>
          <p:nvSpPr>
            <p:cNvPr id="24" name="Rectangle 106">
              <a:extLst>
                <a:ext uri="{FF2B5EF4-FFF2-40B4-BE49-F238E27FC236}">
                  <a16:creationId xmlns:a16="http://schemas.microsoft.com/office/drawing/2014/main" id="{3F1687A2-40B0-4644-B65D-E4AD996F1FA4}"/>
                </a:ext>
              </a:extLst>
            </p:cNvPr>
            <p:cNvSpPr/>
            <p:nvPr userDrawn="1"/>
          </p:nvSpPr>
          <p:spPr bwMode="gray">
            <a:xfrm flipH="1">
              <a:off x="518750" y="2392142"/>
              <a:ext cx="1455824" cy="216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r>
                <a:rPr lang="en-GB" sz="1000" b="1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Education</a:t>
              </a:r>
            </a:p>
          </p:txBody>
        </p:sp>
        <p:sp>
          <p:nvSpPr>
            <p:cNvPr id="25" name="Rectangle 108">
              <a:extLst>
                <a:ext uri="{FF2B5EF4-FFF2-40B4-BE49-F238E27FC236}">
                  <a16:creationId xmlns:a16="http://schemas.microsoft.com/office/drawing/2014/main" id="{8B2C294C-95A9-9D42-B1F6-0558BFDD144C}"/>
                </a:ext>
              </a:extLst>
            </p:cNvPr>
            <p:cNvSpPr/>
            <p:nvPr userDrawn="1"/>
          </p:nvSpPr>
          <p:spPr bwMode="gray">
            <a:xfrm flipH="1">
              <a:off x="518750" y="3720658"/>
              <a:ext cx="1455824" cy="216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r>
                <a:rPr lang="en-GB" sz="1000" b="1">
                  <a:solidFill>
                    <a:schemeClr val="accent2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Professional Experience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142C424-2B87-654F-8606-818E801F8C02}"/>
              </a:ext>
            </a:extLst>
          </p:cNvPr>
          <p:cNvGrpSpPr/>
          <p:nvPr userDrawn="1"/>
        </p:nvGrpSpPr>
        <p:grpSpPr>
          <a:xfrm>
            <a:off x="515937" y="2357061"/>
            <a:ext cx="11160125" cy="3862465"/>
            <a:chOff x="515937" y="2357061"/>
            <a:chExt cx="11160125" cy="3862465"/>
          </a:xfrm>
        </p:grpSpPr>
        <p:cxnSp>
          <p:nvCxnSpPr>
            <p:cNvPr id="9" name="Straight Connector 4">
              <a:extLst>
                <a:ext uri="{FF2B5EF4-FFF2-40B4-BE49-F238E27FC236}">
                  <a16:creationId xmlns:a16="http://schemas.microsoft.com/office/drawing/2014/main" id="{B4A3D2F5-2B87-C54B-9C01-0F71510D25B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15937" y="3353710"/>
              <a:ext cx="11160125" cy="0"/>
            </a:xfrm>
            <a:prstGeom prst="line">
              <a:avLst/>
            </a:prstGeom>
            <a:noFill/>
            <a:ln w="9525" cap="flat">
              <a:solidFill>
                <a:schemeClr val="accent4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Straight Connector 4">
              <a:extLst>
                <a:ext uri="{FF2B5EF4-FFF2-40B4-BE49-F238E27FC236}">
                  <a16:creationId xmlns:a16="http://schemas.microsoft.com/office/drawing/2014/main" id="{7AAF6356-A16E-9741-B187-6EA104F29DDC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15937" y="3683270"/>
              <a:ext cx="11160125" cy="0"/>
            </a:xfrm>
            <a:prstGeom prst="line">
              <a:avLst/>
            </a:prstGeom>
            <a:noFill/>
            <a:ln w="9525" cap="flat">
              <a:solidFill>
                <a:schemeClr val="accent4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4">
              <a:extLst>
                <a:ext uri="{FF2B5EF4-FFF2-40B4-BE49-F238E27FC236}">
                  <a16:creationId xmlns:a16="http://schemas.microsoft.com/office/drawing/2014/main" id="{8FBBA634-BEF7-1944-ABDC-F8FDF8D9E33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15937" y="4821424"/>
              <a:ext cx="11160125" cy="0"/>
            </a:xfrm>
            <a:prstGeom prst="line">
              <a:avLst/>
            </a:prstGeom>
            <a:noFill/>
            <a:ln w="9525" cap="flat">
              <a:solidFill>
                <a:schemeClr val="accent4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4">
              <a:extLst>
                <a:ext uri="{FF2B5EF4-FFF2-40B4-BE49-F238E27FC236}">
                  <a16:creationId xmlns:a16="http://schemas.microsoft.com/office/drawing/2014/main" id="{40E87AAE-1581-1C4F-B992-DB37197F1E5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15937" y="6219526"/>
              <a:ext cx="11160125" cy="0"/>
            </a:xfrm>
            <a:prstGeom prst="line">
              <a:avLst/>
            </a:prstGeom>
            <a:noFill/>
            <a:ln w="9525" cap="flat">
              <a:solidFill>
                <a:schemeClr val="accent4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4">
              <a:extLst>
                <a:ext uri="{FF2B5EF4-FFF2-40B4-BE49-F238E27FC236}">
                  <a16:creationId xmlns:a16="http://schemas.microsoft.com/office/drawing/2014/main" id="{C294D6D1-70DA-604C-8129-C323D7571DAB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15937" y="5372663"/>
              <a:ext cx="11160125" cy="0"/>
            </a:xfrm>
            <a:prstGeom prst="line">
              <a:avLst/>
            </a:prstGeom>
            <a:noFill/>
            <a:ln w="9525" cap="flat">
              <a:solidFill>
                <a:schemeClr val="accent4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4">
              <a:extLst>
                <a:ext uri="{FF2B5EF4-FFF2-40B4-BE49-F238E27FC236}">
                  <a16:creationId xmlns:a16="http://schemas.microsoft.com/office/drawing/2014/main" id="{993E6C6E-3ED8-3244-84DD-62D8C5FEF4B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15937" y="2357061"/>
              <a:ext cx="11160125" cy="0"/>
            </a:xfrm>
            <a:prstGeom prst="line">
              <a:avLst/>
            </a:prstGeom>
            <a:noFill/>
            <a:ln w="9525" cap="flat">
              <a:solidFill>
                <a:schemeClr val="accent4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B7770BE5-F0A8-4A40-B46A-2EAFCF6FFF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D8FDE-CCE3-344D-B365-B5F6CC4A4D4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5939" y="1023718"/>
            <a:ext cx="1880020" cy="6223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US" sz="3600" cap="all" baseline="0" smtClean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61300" lvl="0" indent="-161300">
              <a:lnSpc>
                <a:spcPct val="100000"/>
              </a:lnSpc>
              <a:spcBef>
                <a:spcPts val="0"/>
              </a:spcBef>
            </a:pPr>
            <a:r>
              <a:rPr lang="en-US"/>
              <a:t>Region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481704D-8082-594D-AE9B-2B87316C12F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7B5349D-5C4A-BD4D-9DEC-A14B05D7906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31420F0-2230-0E40-A549-F5201F7E3EA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049A5D13-F172-4446-8B20-E6C6C2D8816C}"/>
              </a:ext>
            </a:extLst>
          </p:cNvPr>
          <p:cNvSpPr>
            <a:spLocks noGrp="1" noChangeAspect="1"/>
          </p:cNvSpPr>
          <p:nvPr userDrawn="1">
            <p:ph type="pic" sz="quarter" idx="26"/>
          </p:nvPr>
        </p:nvSpPr>
        <p:spPr>
          <a:xfrm>
            <a:off x="3006062" y="1332839"/>
            <a:ext cx="630000" cy="630000"/>
          </a:xfrm>
          <a:custGeom>
            <a:avLst/>
            <a:gdLst>
              <a:gd name="connsiteX0" fmla="*/ 315000 w 630000"/>
              <a:gd name="connsiteY0" fmla="*/ 0 h 630000"/>
              <a:gd name="connsiteX1" fmla="*/ 630000 w 630000"/>
              <a:gd name="connsiteY1" fmla="*/ 315000 h 630000"/>
              <a:gd name="connsiteX2" fmla="*/ 315000 w 630000"/>
              <a:gd name="connsiteY2" fmla="*/ 630000 h 630000"/>
              <a:gd name="connsiteX3" fmla="*/ 0 w 630000"/>
              <a:gd name="connsiteY3" fmla="*/ 315000 h 630000"/>
              <a:gd name="connsiteX4" fmla="*/ 315000 w 630000"/>
              <a:gd name="connsiteY4" fmla="*/ 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00" h="630000">
                <a:moveTo>
                  <a:pt x="315000" y="0"/>
                </a:moveTo>
                <a:cubicBezTo>
                  <a:pt x="488970" y="0"/>
                  <a:pt x="630000" y="141030"/>
                  <a:pt x="630000" y="315000"/>
                </a:cubicBezTo>
                <a:cubicBezTo>
                  <a:pt x="630000" y="488970"/>
                  <a:pt x="488970" y="630000"/>
                  <a:pt x="315000" y="630000"/>
                </a:cubicBezTo>
                <a:cubicBezTo>
                  <a:pt x="141030" y="630000"/>
                  <a:pt x="0" y="488970"/>
                  <a:pt x="0" y="315000"/>
                </a:cubicBezTo>
                <a:cubicBezTo>
                  <a:pt x="0" y="141030"/>
                  <a:pt x="141030" y="0"/>
                  <a:pt x="315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FEEA64-07E1-2E46-AC80-235109C040D3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2151062" y="2014272"/>
            <a:ext cx="2340000" cy="2160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1100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1pPr>
            <a:lvl2pPr marL="161300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2pPr>
            <a:lvl3pPr marL="324040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3pPr>
            <a:lvl4pPr marL="489661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4pPr>
            <a:lvl5pPr marL="652402" indent="0">
              <a:buNone/>
              <a:defRPr lang="en-US" sz="1089" b="0" kern="1200" dirty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5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48D265DE-4F49-1B47-938F-ACF49EB5C637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149487" y="2392142"/>
            <a:ext cx="2343150" cy="9347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education</a:t>
            </a:r>
          </a:p>
        </p:txBody>
      </p:sp>
      <p:sp>
        <p:nvSpPr>
          <p:cNvPr id="66" name="Text Placeholder 64">
            <a:extLst>
              <a:ext uri="{FF2B5EF4-FFF2-40B4-BE49-F238E27FC236}">
                <a16:creationId xmlns:a16="http://schemas.microsoft.com/office/drawing/2014/main" id="{1C978558-D93D-3F42-8428-87B0607866F0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149487" y="3720657"/>
            <a:ext cx="2343150" cy="105023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Professional Experience</a:t>
            </a:r>
          </a:p>
        </p:txBody>
      </p:sp>
      <p:sp>
        <p:nvSpPr>
          <p:cNvPr id="67" name="Text Placeholder 64">
            <a:extLst>
              <a:ext uri="{FF2B5EF4-FFF2-40B4-BE49-F238E27FC236}">
                <a16:creationId xmlns:a16="http://schemas.microsoft.com/office/drawing/2014/main" id="{139874E2-B9A9-2842-BD1D-30AD2FD05932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2149487" y="4869861"/>
            <a:ext cx="2343150" cy="48590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Regions</a:t>
            </a:r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2BF28099-A4AF-5E45-A431-A370270DF09B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149487" y="5395017"/>
            <a:ext cx="2343150" cy="819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Sectors</a:t>
            </a:r>
          </a:p>
        </p:txBody>
      </p:sp>
      <p:sp>
        <p:nvSpPr>
          <p:cNvPr id="69" name="Text Placeholder 64">
            <a:extLst>
              <a:ext uri="{FF2B5EF4-FFF2-40B4-BE49-F238E27FC236}">
                <a16:creationId xmlns:a16="http://schemas.microsoft.com/office/drawing/2014/main" id="{5D856A34-2B81-CB4E-984F-504561B89DB9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2149487" y="6260412"/>
            <a:ext cx="234315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None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Search Start Date Month YYYY</a:t>
            </a:r>
          </a:p>
        </p:txBody>
      </p:sp>
      <p:sp>
        <p:nvSpPr>
          <p:cNvPr id="70" name="Text Placeholder 64">
            <a:extLst>
              <a:ext uri="{FF2B5EF4-FFF2-40B4-BE49-F238E27FC236}">
                <a16:creationId xmlns:a16="http://schemas.microsoft.com/office/drawing/2014/main" id="{98DFCB15-4D34-7A4C-A103-A38DCCCA776F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149487" y="3417118"/>
            <a:ext cx="234315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None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Years of Experience</a:t>
            </a:r>
          </a:p>
        </p:txBody>
      </p:sp>
      <p:sp>
        <p:nvSpPr>
          <p:cNvPr id="73" name="Picture Placeholder 72">
            <a:extLst>
              <a:ext uri="{FF2B5EF4-FFF2-40B4-BE49-F238E27FC236}">
                <a16:creationId xmlns:a16="http://schemas.microsoft.com/office/drawing/2014/main" id="{B59A44BD-AD79-414F-81AE-A71E7546CF31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10188250" y="1332839"/>
            <a:ext cx="630000" cy="630000"/>
          </a:xfrm>
          <a:custGeom>
            <a:avLst/>
            <a:gdLst>
              <a:gd name="connsiteX0" fmla="*/ 315000 w 630000"/>
              <a:gd name="connsiteY0" fmla="*/ 0 h 630000"/>
              <a:gd name="connsiteX1" fmla="*/ 630000 w 630000"/>
              <a:gd name="connsiteY1" fmla="*/ 315000 h 630000"/>
              <a:gd name="connsiteX2" fmla="*/ 315000 w 630000"/>
              <a:gd name="connsiteY2" fmla="*/ 630000 h 630000"/>
              <a:gd name="connsiteX3" fmla="*/ 0 w 630000"/>
              <a:gd name="connsiteY3" fmla="*/ 315000 h 630000"/>
              <a:gd name="connsiteX4" fmla="*/ 315000 w 630000"/>
              <a:gd name="connsiteY4" fmla="*/ 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00" h="630000">
                <a:moveTo>
                  <a:pt x="315000" y="0"/>
                </a:moveTo>
                <a:cubicBezTo>
                  <a:pt x="488970" y="0"/>
                  <a:pt x="630000" y="141030"/>
                  <a:pt x="630000" y="315000"/>
                </a:cubicBezTo>
                <a:cubicBezTo>
                  <a:pt x="630000" y="488970"/>
                  <a:pt x="488970" y="630000"/>
                  <a:pt x="315000" y="630000"/>
                </a:cubicBezTo>
                <a:cubicBezTo>
                  <a:pt x="141030" y="630000"/>
                  <a:pt x="0" y="488970"/>
                  <a:pt x="0" y="315000"/>
                </a:cubicBezTo>
                <a:cubicBezTo>
                  <a:pt x="0" y="141030"/>
                  <a:pt x="141030" y="0"/>
                  <a:pt x="315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4" name="Text Placeholder 5">
            <a:extLst>
              <a:ext uri="{FF2B5EF4-FFF2-40B4-BE49-F238E27FC236}">
                <a16:creationId xmlns:a16="http://schemas.microsoft.com/office/drawing/2014/main" id="{85D145F6-BAE2-B44F-AA3D-3B3DEFD4A9C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3250" y="2014272"/>
            <a:ext cx="2340000" cy="2160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1100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1pPr>
            <a:lvl2pPr marL="161300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2pPr>
            <a:lvl3pPr marL="324040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3pPr>
            <a:lvl4pPr marL="489661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4pPr>
            <a:lvl5pPr marL="652402" indent="0">
              <a:buNone/>
              <a:defRPr lang="en-US" sz="1089" b="0" kern="1200" dirty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5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75" name="Text Placeholder 64">
            <a:extLst>
              <a:ext uri="{FF2B5EF4-FFF2-40B4-BE49-F238E27FC236}">
                <a16:creationId xmlns:a16="http://schemas.microsoft.com/office/drawing/2014/main" id="{E79AD76F-3941-3546-8DDD-B8E7010D515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1675" y="2392142"/>
            <a:ext cx="2343150" cy="9347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education</a:t>
            </a:r>
          </a:p>
        </p:txBody>
      </p:sp>
      <p:sp>
        <p:nvSpPr>
          <p:cNvPr id="76" name="Text Placeholder 64">
            <a:extLst>
              <a:ext uri="{FF2B5EF4-FFF2-40B4-BE49-F238E27FC236}">
                <a16:creationId xmlns:a16="http://schemas.microsoft.com/office/drawing/2014/main" id="{768E7A79-A9E0-F744-956F-752FC7F5C2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1675" y="3720657"/>
            <a:ext cx="2343150" cy="105023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Professional Experience</a:t>
            </a:r>
          </a:p>
        </p:txBody>
      </p:sp>
      <p:sp>
        <p:nvSpPr>
          <p:cNvPr id="77" name="Text Placeholder 64">
            <a:extLst>
              <a:ext uri="{FF2B5EF4-FFF2-40B4-BE49-F238E27FC236}">
                <a16:creationId xmlns:a16="http://schemas.microsoft.com/office/drawing/2014/main" id="{CED04E5D-0116-064F-AF42-970867C3C5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31675" y="4869861"/>
            <a:ext cx="2343150" cy="48590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Regions</a:t>
            </a:r>
          </a:p>
        </p:txBody>
      </p:sp>
      <p:sp>
        <p:nvSpPr>
          <p:cNvPr id="78" name="Text Placeholder 64">
            <a:extLst>
              <a:ext uri="{FF2B5EF4-FFF2-40B4-BE49-F238E27FC236}">
                <a16:creationId xmlns:a16="http://schemas.microsoft.com/office/drawing/2014/main" id="{FD0654F0-4977-6E4E-B62B-3FE23A65DA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331675" y="5395017"/>
            <a:ext cx="2343150" cy="819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Sectors</a:t>
            </a:r>
          </a:p>
        </p:txBody>
      </p:sp>
      <p:sp>
        <p:nvSpPr>
          <p:cNvPr id="79" name="Text Placeholder 64">
            <a:extLst>
              <a:ext uri="{FF2B5EF4-FFF2-40B4-BE49-F238E27FC236}">
                <a16:creationId xmlns:a16="http://schemas.microsoft.com/office/drawing/2014/main" id="{41905315-DF29-8D44-9A58-065BC57482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31675" y="6260412"/>
            <a:ext cx="234315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None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Search Start Date Month YYYY</a:t>
            </a:r>
          </a:p>
        </p:txBody>
      </p:sp>
      <p:sp>
        <p:nvSpPr>
          <p:cNvPr id="80" name="Text Placeholder 64">
            <a:extLst>
              <a:ext uri="{FF2B5EF4-FFF2-40B4-BE49-F238E27FC236}">
                <a16:creationId xmlns:a16="http://schemas.microsoft.com/office/drawing/2014/main" id="{DAAF7389-F11F-9343-BB81-F1CE81822F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31675" y="3417118"/>
            <a:ext cx="234315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None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Years of Experience</a:t>
            </a:r>
          </a:p>
        </p:txBody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E58057B1-A942-5441-821C-F8EEE44AD211}"/>
              </a:ext>
            </a:extLst>
          </p:cNvPr>
          <p:cNvSpPr>
            <a:spLocks noGrp="1" noChangeAspect="1"/>
          </p:cNvSpPr>
          <p:nvPr>
            <p:ph type="pic" sz="quarter" idx="42"/>
          </p:nvPr>
        </p:nvSpPr>
        <p:spPr>
          <a:xfrm>
            <a:off x="7794188" y="1331018"/>
            <a:ext cx="630000" cy="630000"/>
          </a:xfrm>
          <a:custGeom>
            <a:avLst/>
            <a:gdLst>
              <a:gd name="connsiteX0" fmla="*/ 315000 w 630000"/>
              <a:gd name="connsiteY0" fmla="*/ 0 h 630000"/>
              <a:gd name="connsiteX1" fmla="*/ 630000 w 630000"/>
              <a:gd name="connsiteY1" fmla="*/ 315000 h 630000"/>
              <a:gd name="connsiteX2" fmla="*/ 315000 w 630000"/>
              <a:gd name="connsiteY2" fmla="*/ 630000 h 630000"/>
              <a:gd name="connsiteX3" fmla="*/ 0 w 630000"/>
              <a:gd name="connsiteY3" fmla="*/ 315000 h 630000"/>
              <a:gd name="connsiteX4" fmla="*/ 315000 w 630000"/>
              <a:gd name="connsiteY4" fmla="*/ 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00" h="630000">
                <a:moveTo>
                  <a:pt x="315000" y="0"/>
                </a:moveTo>
                <a:cubicBezTo>
                  <a:pt x="488970" y="0"/>
                  <a:pt x="630000" y="141030"/>
                  <a:pt x="630000" y="315000"/>
                </a:cubicBezTo>
                <a:cubicBezTo>
                  <a:pt x="630000" y="488970"/>
                  <a:pt x="488970" y="630000"/>
                  <a:pt x="315000" y="630000"/>
                </a:cubicBezTo>
                <a:cubicBezTo>
                  <a:pt x="141030" y="630000"/>
                  <a:pt x="0" y="488970"/>
                  <a:pt x="0" y="315000"/>
                </a:cubicBezTo>
                <a:cubicBezTo>
                  <a:pt x="0" y="141030"/>
                  <a:pt x="141030" y="0"/>
                  <a:pt x="315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B2AB3A10-7AAB-5843-9B35-D2F9CB0E73A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939188" y="2012451"/>
            <a:ext cx="2340000" cy="2160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1100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1pPr>
            <a:lvl2pPr marL="161300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2pPr>
            <a:lvl3pPr marL="324040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3pPr>
            <a:lvl4pPr marL="489661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4pPr>
            <a:lvl5pPr marL="652402" indent="0">
              <a:buNone/>
              <a:defRPr lang="en-US" sz="1089" b="0" kern="1200" dirty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5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83" name="Text Placeholder 64">
            <a:extLst>
              <a:ext uri="{FF2B5EF4-FFF2-40B4-BE49-F238E27FC236}">
                <a16:creationId xmlns:a16="http://schemas.microsoft.com/office/drawing/2014/main" id="{8D99A5BA-E1E6-C54D-8E7F-B5EAAD1DC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937613" y="2390321"/>
            <a:ext cx="2343150" cy="9347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education</a:t>
            </a:r>
          </a:p>
        </p:txBody>
      </p:sp>
      <p:sp>
        <p:nvSpPr>
          <p:cNvPr id="84" name="Text Placeholder 64">
            <a:extLst>
              <a:ext uri="{FF2B5EF4-FFF2-40B4-BE49-F238E27FC236}">
                <a16:creationId xmlns:a16="http://schemas.microsoft.com/office/drawing/2014/main" id="{F31EF5BB-3E2C-3B49-BF78-FCF0A79362C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937613" y="3718836"/>
            <a:ext cx="2343150" cy="105023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Professional Experience</a:t>
            </a:r>
          </a:p>
        </p:txBody>
      </p:sp>
      <p:sp>
        <p:nvSpPr>
          <p:cNvPr id="85" name="Text Placeholder 64">
            <a:extLst>
              <a:ext uri="{FF2B5EF4-FFF2-40B4-BE49-F238E27FC236}">
                <a16:creationId xmlns:a16="http://schemas.microsoft.com/office/drawing/2014/main" id="{01C53927-B64F-4E40-931E-1FCA50C023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937613" y="4868040"/>
            <a:ext cx="2343150" cy="48590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Regions</a:t>
            </a:r>
          </a:p>
        </p:txBody>
      </p:sp>
      <p:sp>
        <p:nvSpPr>
          <p:cNvPr id="86" name="Text Placeholder 64">
            <a:extLst>
              <a:ext uri="{FF2B5EF4-FFF2-40B4-BE49-F238E27FC236}">
                <a16:creationId xmlns:a16="http://schemas.microsoft.com/office/drawing/2014/main" id="{65F28C10-A5D4-5349-81C9-34275143F7C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937613" y="5393196"/>
            <a:ext cx="2343150" cy="819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Sectors</a:t>
            </a:r>
          </a:p>
        </p:txBody>
      </p:sp>
      <p:sp>
        <p:nvSpPr>
          <p:cNvPr id="87" name="Text Placeholder 64">
            <a:extLst>
              <a:ext uri="{FF2B5EF4-FFF2-40B4-BE49-F238E27FC236}">
                <a16:creationId xmlns:a16="http://schemas.microsoft.com/office/drawing/2014/main" id="{08CCA997-FE89-3A4E-B9F8-5CC45E124F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937613" y="6258591"/>
            <a:ext cx="234315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None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Search Start Date Month YYYY</a:t>
            </a:r>
          </a:p>
        </p:txBody>
      </p:sp>
      <p:sp>
        <p:nvSpPr>
          <p:cNvPr id="88" name="Text Placeholder 64">
            <a:extLst>
              <a:ext uri="{FF2B5EF4-FFF2-40B4-BE49-F238E27FC236}">
                <a16:creationId xmlns:a16="http://schemas.microsoft.com/office/drawing/2014/main" id="{DCEFAC89-F92D-6245-8DC5-30B073E32AC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937613" y="3415297"/>
            <a:ext cx="234315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None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Years of Experience</a:t>
            </a: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483BC7C-BB8E-8D4C-ABF1-AA6CD3EDFEE4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5400125" y="1329197"/>
            <a:ext cx="630000" cy="630000"/>
          </a:xfrm>
          <a:custGeom>
            <a:avLst/>
            <a:gdLst>
              <a:gd name="connsiteX0" fmla="*/ 315000 w 630000"/>
              <a:gd name="connsiteY0" fmla="*/ 0 h 630000"/>
              <a:gd name="connsiteX1" fmla="*/ 630000 w 630000"/>
              <a:gd name="connsiteY1" fmla="*/ 315000 h 630000"/>
              <a:gd name="connsiteX2" fmla="*/ 315000 w 630000"/>
              <a:gd name="connsiteY2" fmla="*/ 630000 h 630000"/>
              <a:gd name="connsiteX3" fmla="*/ 0 w 630000"/>
              <a:gd name="connsiteY3" fmla="*/ 315000 h 630000"/>
              <a:gd name="connsiteX4" fmla="*/ 315000 w 630000"/>
              <a:gd name="connsiteY4" fmla="*/ 0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00" h="630000">
                <a:moveTo>
                  <a:pt x="315000" y="0"/>
                </a:moveTo>
                <a:cubicBezTo>
                  <a:pt x="488970" y="0"/>
                  <a:pt x="630000" y="141030"/>
                  <a:pt x="630000" y="315000"/>
                </a:cubicBezTo>
                <a:cubicBezTo>
                  <a:pt x="630000" y="488970"/>
                  <a:pt x="488970" y="630000"/>
                  <a:pt x="315000" y="630000"/>
                </a:cubicBezTo>
                <a:cubicBezTo>
                  <a:pt x="141030" y="630000"/>
                  <a:pt x="0" y="488970"/>
                  <a:pt x="0" y="315000"/>
                </a:cubicBezTo>
                <a:cubicBezTo>
                  <a:pt x="0" y="141030"/>
                  <a:pt x="141030" y="0"/>
                  <a:pt x="315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0" name="Text Placeholder 5">
            <a:extLst>
              <a:ext uri="{FF2B5EF4-FFF2-40B4-BE49-F238E27FC236}">
                <a16:creationId xmlns:a16="http://schemas.microsoft.com/office/drawing/2014/main" id="{4BDA3D06-48C4-D24B-A7CB-871B85024A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545125" y="2010630"/>
            <a:ext cx="2340000" cy="2160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1100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1pPr>
            <a:lvl2pPr marL="161300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2pPr>
            <a:lvl3pPr marL="324040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3pPr>
            <a:lvl4pPr marL="489661" indent="0">
              <a:buNone/>
              <a:defRPr lang="en-US" sz="1089" b="0" kern="1200" dirty="0" smtClean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4pPr>
            <a:lvl5pPr marL="652402" indent="0">
              <a:buNone/>
              <a:defRPr lang="en-US" sz="1089" b="0" kern="1200" dirty="0">
                <a:solidFill>
                  <a:srgbClr val="05233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Euclid Flex"/>
              </a:defRPr>
            </a:lvl5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91" name="Text Placeholder 64">
            <a:extLst>
              <a:ext uri="{FF2B5EF4-FFF2-40B4-BE49-F238E27FC236}">
                <a16:creationId xmlns:a16="http://schemas.microsoft.com/office/drawing/2014/main" id="{30A0D685-3EAE-C847-9AAB-5EE63C18727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43550" y="2388500"/>
            <a:ext cx="2343150" cy="9347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education</a:t>
            </a:r>
          </a:p>
        </p:txBody>
      </p:sp>
      <p:sp>
        <p:nvSpPr>
          <p:cNvPr id="92" name="Text Placeholder 64">
            <a:extLst>
              <a:ext uri="{FF2B5EF4-FFF2-40B4-BE49-F238E27FC236}">
                <a16:creationId xmlns:a16="http://schemas.microsoft.com/office/drawing/2014/main" id="{85F50327-5C21-174F-A18D-6F203373874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43550" y="3717015"/>
            <a:ext cx="2343150" cy="105023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Professional Experience</a:t>
            </a:r>
          </a:p>
        </p:txBody>
      </p:sp>
      <p:sp>
        <p:nvSpPr>
          <p:cNvPr id="93" name="Text Placeholder 64">
            <a:extLst>
              <a:ext uri="{FF2B5EF4-FFF2-40B4-BE49-F238E27FC236}">
                <a16:creationId xmlns:a16="http://schemas.microsoft.com/office/drawing/2014/main" id="{926C7D6E-3CA9-8C43-9062-433558671B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543550" y="4866219"/>
            <a:ext cx="2343150" cy="48590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Regions</a:t>
            </a:r>
          </a:p>
        </p:txBody>
      </p:sp>
      <p:sp>
        <p:nvSpPr>
          <p:cNvPr id="94" name="Text Placeholder 64">
            <a:extLst>
              <a:ext uri="{FF2B5EF4-FFF2-40B4-BE49-F238E27FC236}">
                <a16:creationId xmlns:a16="http://schemas.microsoft.com/office/drawing/2014/main" id="{A28328E2-2DAE-4D4E-A31E-1B47A2F917B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43550" y="5391375"/>
            <a:ext cx="2343150" cy="819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80521" indent="-80521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Sectors</a:t>
            </a:r>
          </a:p>
        </p:txBody>
      </p:sp>
      <p:sp>
        <p:nvSpPr>
          <p:cNvPr id="95" name="Text Placeholder 64">
            <a:extLst>
              <a:ext uri="{FF2B5EF4-FFF2-40B4-BE49-F238E27FC236}">
                <a16:creationId xmlns:a16="http://schemas.microsoft.com/office/drawing/2014/main" id="{3FC683C6-9CD2-314E-808B-E39C09DEF42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543550" y="6256770"/>
            <a:ext cx="234315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None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Search Start Date Month YYYY</a:t>
            </a:r>
          </a:p>
        </p:txBody>
      </p:sp>
      <p:sp>
        <p:nvSpPr>
          <p:cNvPr id="96" name="Text Placeholder 64">
            <a:extLst>
              <a:ext uri="{FF2B5EF4-FFF2-40B4-BE49-F238E27FC236}">
                <a16:creationId xmlns:a16="http://schemas.microsoft.com/office/drawing/2014/main" id="{C1F1D989-ECA2-0049-9101-D349E88CF8D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543550" y="3413476"/>
            <a:ext cx="234315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Euclid Flex" panose="020B0500030000000000" pitchFamily="34" charset="0"/>
              <a:buNone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 smtClean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521" indent="-80521" algn="l" defTabSz="457200" rtl="0" eaLnBrk="1" latinLnBrk="0" hangingPunct="1">
              <a:lnSpc>
                <a:spcPts val="1089"/>
              </a:lnSpc>
              <a:buClr>
                <a:schemeClr val="accent1"/>
              </a:buClr>
              <a:buSzPct val="100000"/>
              <a:buFont typeface="Euclid Flex" panose="020B0500030000000000" pitchFamily="34" charset="0"/>
              <a:buChar char="•"/>
              <a:defRPr lang="en-US" sz="900" kern="1200" dirty="0">
                <a:solidFill>
                  <a:srgbClr val="0523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Add Years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160865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A3CC89-3460-4A4E-9352-1D92BC9E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15264D-E69A-4A46-9DFC-09B0AD34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D529BE-6763-0D46-973A-FEE05D91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94C9DD0-1CC2-C746-89CC-DC1575908164}"/>
              </a:ext>
            </a:extLst>
          </p:cNvPr>
          <p:cNvSpPr/>
          <p:nvPr userDrawn="1"/>
        </p:nvSpPr>
        <p:spPr>
          <a:xfrm>
            <a:off x="1" y="0"/>
            <a:ext cx="12192000" cy="588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ille A+B OK">
            <a:extLst>
              <a:ext uri="{FF2B5EF4-FFF2-40B4-BE49-F238E27FC236}">
                <a16:creationId xmlns:a16="http://schemas.microsoft.com/office/drawing/2014/main" id="{0ADF69F4-F864-F74E-AC64-4DBA34727F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B4ECCF7-CF00-49DB-A424-47CDD4C76B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682" y="1234974"/>
            <a:ext cx="8391883" cy="717992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>
                <a:ln>
                  <a:solidFill>
                    <a:schemeClr val="accent2"/>
                  </a:solidFill>
                </a:ln>
                <a:noFill/>
              </a:defRPr>
            </a:lvl1pPr>
          </a:lstStyle>
          <a:p>
            <a:r>
              <a:rPr lang="en-US" noProof="0"/>
              <a:t>Add Title</a:t>
            </a:r>
          </a:p>
        </p:txBody>
      </p:sp>
      <p:sp>
        <p:nvSpPr>
          <p:cNvPr id="8" name="Rectangle 7">
            <a:hlinkClick r:id="rId4"/>
            <a:extLst>
              <a:ext uri="{FF2B5EF4-FFF2-40B4-BE49-F238E27FC236}">
                <a16:creationId xmlns:a16="http://schemas.microsoft.com/office/drawing/2014/main" id="{09FAA5CB-C938-4BDC-9C66-9AF44F2EF691}"/>
              </a:ext>
            </a:extLst>
          </p:cNvPr>
          <p:cNvSpPr/>
          <p:nvPr userDrawn="1"/>
        </p:nvSpPr>
        <p:spPr>
          <a:xfrm>
            <a:off x="2116682" y="2068584"/>
            <a:ext cx="8391883" cy="150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en-US" sz="900" u="none" noProof="0" err="1">
                <a:solidFill>
                  <a:schemeClr val="tx1"/>
                </a:solidFill>
                <a:latin typeface="+mj-lt"/>
              </a:rPr>
              <a:t>www.novastone-ca.com</a:t>
            </a:r>
            <a:endParaRPr lang="en-US" sz="900" u="none" noProof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479C39-7766-4E1C-976D-FDB7787A651B}"/>
              </a:ext>
            </a:extLst>
          </p:cNvPr>
          <p:cNvSpPr/>
          <p:nvPr userDrawn="1"/>
        </p:nvSpPr>
        <p:spPr>
          <a:xfrm rot="16200000">
            <a:off x="3016106" y="3737532"/>
            <a:ext cx="2607315" cy="4965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noProof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     GET IN TOUCH.</a:t>
            </a:r>
            <a:endParaRPr lang="en-US" sz="1800" b="1" noProof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B88ACC-5A9A-4624-A765-BBC98FBC9013}"/>
              </a:ext>
            </a:extLst>
          </p:cNvPr>
          <p:cNvSpPr/>
          <p:nvPr userDrawn="1"/>
        </p:nvSpPr>
        <p:spPr>
          <a:xfrm>
            <a:off x="2116682" y="2258154"/>
            <a:ext cx="8391883" cy="150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spcBef>
                <a:spcPts val="272"/>
              </a:spcBef>
            </a:pPr>
            <a:r>
              <a:rPr lang="en-US" sz="700" noProof="0" err="1">
                <a:solidFill>
                  <a:schemeClr val="tx1"/>
                </a:solidFill>
              </a:rPr>
              <a:t>Haldenstrasse</a:t>
            </a:r>
            <a:r>
              <a:rPr lang="en-US" sz="700" noProof="0">
                <a:solidFill>
                  <a:schemeClr val="tx1"/>
                </a:solidFill>
              </a:rPr>
              <a:t> 5, 6340 </a:t>
            </a:r>
            <a:r>
              <a:rPr lang="en-US" sz="700" noProof="0" err="1">
                <a:solidFill>
                  <a:schemeClr val="tx1"/>
                </a:solidFill>
              </a:rPr>
              <a:t>Baar</a:t>
            </a:r>
            <a:r>
              <a:rPr lang="en-US" sz="700" noProof="0">
                <a:solidFill>
                  <a:schemeClr val="tx1"/>
                </a:solidFill>
              </a:rPr>
              <a:t>, Switzerland</a:t>
            </a:r>
          </a:p>
        </p:txBody>
      </p:sp>
    </p:spTree>
    <p:extLst>
      <p:ext uri="{BB962C8B-B14F-4D97-AF65-F5344CB8AC3E}">
        <p14:creationId xmlns:p14="http://schemas.microsoft.com/office/powerpoint/2010/main" val="229637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1CFA2-73F6-394E-8687-EEF644E04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150833"/>
            <a:ext cx="695756" cy="29586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52">
                <a:solidFill>
                  <a:schemeClr val="accent2"/>
                </a:solidFill>
                <a:latin typeface="+mj-lt"/>
              </a:defRPr>
            </a:lvl1pPr>
          </a:lstStyle>
          <a:p>
            <a:pPr algn="ctr"/>
            <a:fld id="{A168D5D2-8AEF-4959-AA56-CF0EF293A4CB}" type="slidenum">
              <a:rPr lang="en-US" smtClean="0"/>
              <a:pPr algn="ctr"/>
              <a:t>‹N°›</a:t>
            </a:fld>
            <a:endParaRPr lang="en-US"/>
          </a:p>
        </p:txBody>
      </p:sp>
      <p:sp>
        <p:nvSpPr>
          <p:cNvPr id="7" name="Espace réservé de la date 2">
            <a:extLst>
              <a:ext uri="{FF2B5EF4-FFF2-40B4-BE49-F238E27FC236}">
                <a16:creationId xmlns:a16="http://schemas.microsoft.com/office/drawing/2014/main" id="{157F2D91-0A42-2A4B-931C-823894D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2133" y="270292"/>
            <a:ext cx="2314239" cy="176410"/>
          </a:xfrm>
          <a:prstGeom prst="rect">
            <a:avLst/>
          </a:prstGeom>
        </p:spPr>
        <p:txBody>
          <a:bodyPr anchor="t"/>
          <a:lstStyle>
            <a:lvl1pPr>
              <a:defRPr sz="726"/>
            </a:lvl1pPr>
          </a:lstStyle>
          <a:p>
            <a:pPr algn="r"/>
            <a:fld id="{C220A9F1-A359-BF49-93A1-C47C7AB39DE8}" type="datetime5">
              <a:rPr lang="de-DE" sz="726" smtClean="0"/>
              <a:t>22-11-08</a:t>
            </a:fld>
            <a:endParaRPr lang="en-US" sz="726"/>
          </a:p>
        </p:txBody>
      </p:sp>
      <p:sp>
        <p:nvSpPr>
          <p:cNvPr id="8" name="Espace réservé du pied de page 16">
            <a:extLst>
              <a:ext uri="{FF2B5EF4-FFF2-40B4-BE49-F238E27FC236}">
                <a16:creationId xmlns:a16="http://schemas.microsoft.com/office/drawing/2014/main" id="{89401453-48D7-654C-81D6-63BB45C1DA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96105" y="158882"/>
            <a:ext cx="4260266" cy="195573"/>
          </a:xfrm>
          <a:prstGeom prst="rect">
            <a:avLst/>
          </a:prstGeom>
        </p:spPr>
        <p:txBody>
          <a:bodyPr anchor="b"/>
          <a:lstStyle>
            <a:lvl1pPr algn="r">
              <a:defRPr sz="726" b="1"/>
            </a:lvl1pPr>
          </a:lstStyle>
          <a:p>
            <a:r>
              <a:rPr lang="en-US"/>
              <a:t>Invitation to New Members</a:t>
            </a:r>
            <a:endParaRPr lang="en-US" b="1"/>
          </a:p>
        </p:txBody>
      </p:sp>
      <p:sp>
        <p:nvSpPr>
          <p:cNvPr id="9" name="Espace réservé du contenu 10">
            <a:extLst>
              <a:ext uri="{FF2B5EF4-FFF2-40B4-BE49-F238E27FC236}">
                <a16:creationId xmlns:a16="http://schemas.microsoft.com/office/drawing/2014/main" id="{A9F2E446-4D53-2640-9EB4-DF3022AF48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2300" y="1467259"/>
            <a:ext cx="10841500" cy="47588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Add text</a:t>
            </a:r>
          </a:p>
          <a:p>
            <a:pPr lvl="1"/>
            <a:r>
              <a:rPr lang="en-US" noProof="0"/>
              <a:t>Add text</a:t>
            </a:r>
          </a:p>
          <a:p>
            <a:pPr lvl="2"/>
            <a:r>
              <a:rPr lang="en-US" noProof="0"/>
              <a:t>Add text</a:t>
            </a:r>
          </a:p>
          <a:p>
            <a:pPr lvl="3"/>
            <a:r>
              <a:rPr lang="en-US" noProof="0"/>
              <a:t>Add text</a:t>
            </a:r>
          </a:p>
          <a:p>
            <a:pPr lvl="4"/>
            <a:r>
              <a:rPr lang="en-US" noProof="0"/>
              <a:t>Add text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7CB0654-710D-9041-A26F-8E00F22E5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0665" y="631893"/>
            <a:ext cx="10067027" cy="7431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20" cap="all" baseline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5pPr marL="1828812" indent="0">
              <a:buNone/>
              <a:defRPr/>
            </a:lvl5pPr>
          </a:lstStyle>
          <a:p>
            <a:pPr lvl="0"/>
            <a:r>
              <a:rPr lang="en-US" noProof="0"/>
              <a:t>Add Subtitle</a:t>
            </a:r>
          </a:p>
        </p:txBody>
      </p:sp>
    </p:spTree>
    <p:extLst>
      <p:ext uri="{BB962C8B-B14F-4D97-AF65-F5344CB8AC3E}">
        <p14:creationId xmlns:p14="http://schemas.microsoft.com/office/powerpoint/2010/main" val="29901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left) +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1053" y="1844675"/>
            <a:ext cx="7255010" cy="46216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089"/>
              </a:spcBef>
              <a:buClr>
                <a:schemeClr val="accent2"/>
              </a:buClr>
              <a:defRPr sz="900">
                <a:latin typeface="+mj-lt"/>
              </a:defRPr>
            </a:lvl1pPr>
            <a:lvl2pPr>
              <a:buClr>
                <a:schemeClr val="accent2"/>
              </a:buClr>
              <a:defRPr sz="900">
                <a:latin typeface="+mj-lt"/>
              </a:defRPr>
            </a:lvl2pPr>
            <a:lvl3pPr>
              <a:buClr>
                <a:schemeClr val="accent2"/>
              </a:buClr>
              <a:defRPr sz="900">
                <a:latin typeface="+mj-lt"/>
              </a:defRPr>
            </a:lvl3pPr>
            <a:lvl4pPr>
              <a:buClr>
                <a:schemeClr val="accent2"/>
              </a:buClr>
              <a:defRPr sz="900">
                <a:latin typeface="+mj-lt"/>
              </a:defRPr>
            </a:lvl4pPr>
            <a:lvl5pPr>
              <a:buClr>
                <a:schemeClr val="accent2"/>
              </a:buClr>
              <a:defRPr sz="900">
                <a:latin typeface="+mj-lt"/>
              </a:defRPr>
            </a:lvl5pPr>
          </a:lstStyle>
          <a:p>
            <a:pPr lvl="0"/>
            <a:r>
              <a:rPr lang="en-US" noProof="0"/>
              <a:t>Add content</a:t>
            </a:r>
          </a:p>
          <a:p>
            <a:pPr marL="324041" marR="0" lvl="1" indent="-161300" algn="l" defTabSz="914406" rtl="0" eaLnBrk="1" fontAlgn="auto" latinLnBrk="0" hangingPunct="1">
              <a:lnSpc>
                <a:spcPct val="120000"/>
              </a:lnSpc>
              <a:spcBef>
                <a:spcPts val="1089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Add content</a:t>
            </a:r>
          </a:p>
          <a:p>
            <a:pPr lvl="0"/>
            <a:endParaRPr lang="en-US" noProof="0"/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CB075B70-2DF6-4BAA-9991-D61B382A32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5938" y="1844675"/>
            <a:ext cx="3626571" cy="4621603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noProof="0"/>
              <a:t>Add picture</a:t>
            </a:r>
          </a:p>
        </p:txBody>
      </p:sp>
      <p:sp>
        <p:nvSpPr>
          <p:cNvPr id="20" name="Title Placeholder 5">
            <a:extLst>
              <a:ext uri="{FF2B5EF4-FFF2-40B4-BE49-F238E27FC236}">
                <a16:creationId xmlns:a16="http://schemas.microsoft.com/office/drawing/2014/main" id="{4D9B8BAC-7579-084E-86F1-E0EE6089C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9CAA9A0-61B0-9549-A200-35CBC2C7FA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1023718"/>
            <a:ext cx="11160125" cy="5683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US" sz="3600" cap="all" baseline="0" smtClean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61300" lvl="0" indent="-161300">
              <a:lnSpc>
                <a:spcPct val="100000"/>
              </a:lnSpc>
              <a:spcBef>
                <a:spcPts val="0"/>
              </a:spcBef>
            </a:pPr>
            <a:r>
              <a:rPr lang="en-US"/>
              <a:t>Add Subtitle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5DB21527-C40D-3C45-A5AF-5700E8944BF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23087695-4E90-1745-954E-A5EB3A86D4A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1A0AC54-C161-6D44-B681-B973C7C6A71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left, large) +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1053" y="1844675"/>
            <a:ext cx="7255010" cy="46216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089"/>
              </a:spcBef>
              <a:buClr>
                <a:schemeClr val="accent2"/>
              </a:buClr>
              <a:defRPr sz="900">
                <a:latin typeface="+mj-lt"/>
              </a:defRPr>
            </a:lvl1pPr>
            <a:lvl2pPr>
              <a:buClr>
                <a:schemeClr val="accent2"/>
              </a:buClr>
              <a:defRPr sz="900">
                <a:latin typeface="+mj-lt"/>
              </a:defRPr>
            </a:lvl2pPr>
            <a:lvl3pPr>
              <a:buClr>
                <a:schemeClr val="accent2"/>
              </a:buClr>
              <a:defRPr sz="900">
                <a:latin typeface="+mj-lt"/>
              </a:defRPr>
            </a:lvl3pPr>
            <a:lvl4pPr>
              <a:buClr>
                <a:schemeClr val="accent2"/>
              </a:buClr>
              <a:defRPr sz="900">
                <a:latin typeface="+mj-lt"/>
              </a:defRPr>
            </a:lvl4pPr>
            <a:lvl5pPr>
              <a:buClr>
                <a:schemeClr val="accent2"/>
              </a:buClr>
              <a:defRPr sz="900">
                <a:latin typeface="+mj-lt"/>
              </a:defRPr>
            </a:lvl5pPr>
          </a:lstStyle>
          <a:p>
            <a:pPr lvl="0"/>
            <a:r>
              <a:rPr lang="en-US" noProof="0"/>
              <a:t>Add content</a:t>
            </a:r>
          </a:p>
          <a:p>
            <a:pPr marL="324041" marR="0" lvl="1" indent="-161300" algn="l" defTabSz="914406" rtl="0" eaLnBrk="1" fontAlgn="auto" latinLnBrk="0" hangingPunct="1">
              <a:lnSpc>
                <a:spcPct val="120000"/>
              </a:lnSpc>
              <a:spcBef>
                <a:spcPts val="1089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Add content</a:t>
            </a:r>
          </a:p>
          <a:p>
            <a:pPr lvl="0"/>
            <a:endParaRPr lang="en-US" noProof="0"/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CB075B70-2DF6-4BAA-9991-D61B382A32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5938" y="728663"/>
            <a:ext cx="3626571" cy="5737615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noProof="0"/>
              <a:t>Add picture</a:t>
            </a:r>
          </a:p>
        </p:txBody>
      </p:sp>
      <p:sp>
        <p:nvSpPr>
          <p:cNvPr id="20" name="Title Placeholder 5">
            <a:extLst>
              <a:ext uri="{FF2B5EF4-FFF2-40B4-BE49-F238E27FC236}">
                <a16:creationId xmlns:a16="http://schemas.microsoft.com/office/drawing/2014/main" id="{4D9B8BAC-7579-084E-86F1-E0EE6089C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1052" y="643833"/>
            <a:ext cx="7255010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9CAA9A0-61B0-9549-A200-35CBC2C7FA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1053" y="1023718"/>
            <a:ext cx="7255010" cy="5683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US" sz="3600" cap="all" baseline="0" smtClean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61300" lvl="0" indent="-161300">
              <a:lnSpc>
                <a:spcPct val="100000"/>
              </a:lnSpc>
              <a:spcBef>
                <a:spcPts val="0"/>
              </a:spcBef>
            </a:pPr>
            <a:r>
              <a:rPr lang="en-US"/>
              <a:t>Add Subtitle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5DB21527-C40D-3C45-A5AF-5700E8944BF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23087695-4E90-1745-954E-A5EB3A86D4A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1A0AC54-C161-6D44-B681-B973C7C6A71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0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right) +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8" y="1341438"/>
            <a:ext cx="4999951" cy="1453943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400">
                <a:ln>
                  <a:solidFill>
                    <a:schemeClr val="accent2"/>
                  </a:solidFill>
                </a:ln>
                <a:noFill/>
              </a:defRPr>
            </a:lvl1pPr>
          </a:lstStyle>
          <a:p>
            <a:r>
              <a:rPr lang="en-US" noProof="0"/>
              <a:t>Add Title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1EDC39A7-882A-4C3B-908A-FD90875F9D0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5938" y="3692568"/>
            <a:ext cx="5003590" cy="2773320"/>
          </a:xfrm>
          <a:prstGeom prst="rect">
            <a:avLst/>
          </a:prstGeom>
        </p:spPr>
        <p:txBody>
          <a:bodyPr lIns="0" tIns="36000" rIns="0" bIns="36000"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noProof="0"/>
              <a:t>Add content</a:t>
            </a:r>
          </a:p>
          <a:p>
            <a:pPr marL="324041" marR="0" lvl="1" indent="-161300" algn="l" defTabSz="914406" rtl="0" eaLnBrk="1" fontAlgn="auto" latinLnBrk="0" hangingPunct="1">
              <a:lnSpc>
                <a:spcPct val="120000"/>
              </a:lnSpc>
              <a:spcBef>
                <a:spcPts val="54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Add content</a:t>
            </a:r>
          </a:p>
          <a:p>
            <a:pPr marL="489661" marR="0" lvl="2" indent="-161300" algn="l" defTabSz="914406" rtl="0" eaLnBrk="1" fontAlgn="auto" latinLnBrk="0" hangingPunct="1">
              <a:lnSpc>
                <a:spcPct val="120000"/>
              </a:lnSpc>
              <a:spcBef>
                <a:spcPts val="54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Add content</a:t>
            </a:r>
          </a:p>
          <a:p>
            <a:pPr marL="489661" marR="0" lvl="2" indent="-161300" algn="l" defTabSz="914406" rtl="0" eaLnBrk="1" fontAlgn="auto" latinLnBrk="0" hangingPunct="1">
              <a:lnSpc>
                <a:spcPct val="120000"/>
              </a:lnSpc>
              <a:spcBef>
                <a:spcPts val="54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noProof="0"/>
          </a:p>
          <a:p>
            <a:pPr lvl="0"/>
            <a:endParaRPr lang="en-US" noProof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4EBC355-44A5-4113-BA33-183CBFAD21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025" y="2924742"/>
            <a:ext cx="5003590" cy="684689"/>
          </a:xfrm>
          <a:prstGeom prst="rect">
            <a:avLst/>
          </a:prstGeom>
        </p:spPr>
        <p:txBody>
          <a:bodyPr lIns="0" tIns="36000" rIns="0" bIns="3600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100">
                <a:latin typeface="+mj-lt"/>
              </a:defRPr>
            </a:lvl1pPr>
            <a:lvl2pPr marL="161300" indent="0">
              <a:buNone/>
              <a:defRPr/>
            </a:lvl2pPr>
          </a:lstStyle>
          <a:p>
            <a:pPr lvl="0"/>
            <a:r>
              <a:rPr lang="en-US" noProof="0"/>
              <a:t>Add description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08AD262D-012B-4E13-BAAD-EF1CD6B25A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76109" y="745192"/>
            <a:ext cx="5399952" cy="5721087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>
              <a:defRPr sz="1300"/>
            </a:lvl1pPr>
          </a:lstStyle>
          <a:p>
            <a:r>
              <a:rPr lang="en-US" noProof="0"/>
              <a:t>Add picture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9CD321B-F8AB-4582-995C-AF36E486D194}"/>
              </a:ext>
            </a:extLst>
          </p:cNvPr>
          <p:cNvSpPr/>
          <p:nvPr userDrawn="1"/>
        </p:nvSpPr>
        <p:spPr>
          <a:xfrm>
            <a:off x="3664788" y="-1418998"/>
            <a:ext cx="4175915" cy="3322174"/>
          </a:xfrm>
          <a:prstGeom prst="ellips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6F29AA2-A61A-1748-82D7-3E468B32D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38AFDC-EECA-9144-AAB8-12752B73ED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82EFFE-2D6A-2B42-BDB2-8993EBB1BFE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299" y="740366"/>
            <a:ext cx="3494963" cy="690386"/>
          </a:xfrm>
          <a:prstGeom prst="rect">
            <a:avLst/>
          </a:prstGeom>
        </p:spPr>
        <p:txBody>
          <a:bodyPr lIns="0" tIns="36000" rIns="0" bIns="36000" anchor="b" anchorCtr="0"/>
          <a:lstStyle>
            <a:lvl1pPr>
              <a:defRPr sz="3400">
                <a:ln>
                  <a:solidFill>
                    <a:schemeClr val="accent2"/>
                  </a:solidFill>
                </a:ln>
                <a:noFill/>
              </a:defRPr>
            </a:lvl1pPr>
          </a:lstStyle>
          <a:p>
            <a:r>
              <a:rPr lang="en-US" noProof="0"/>
              <a:t>Add Title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1EDC39A7-882A-4C3B-908A-FD90875F9D0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2299" y="2214114"/>
            <a:ext cx="3503536" cy="4251774"/>
          </a:xfrm>
          <a:prstGeom prst="rect">
            <a:avLst/>
          </a:prstGeom>
        </p:spPr>
        <p:txBody>
          <a:bodyPr lIns="0" tIns="36000" rIns="0" bIns="36000"/>
          <a:lstStyle>
            <a:lvl1pPr>
              <a:defRPr/>
            </a:lvl1pPr>
          </a:lstStyle>
          <a:p>
            <a:pPr lvl="0"/>
            <a:r>
              <a:rPr lang="en-US" noProof="0"/>
              <a:t>Add text</a:t>
            </a:r>
          </a:p>
          <a:p>
            <a:pPr lvl="1"/>
            <a:r>
              <a:rPr lang="en-US" noProof="0"/>
              <a:t>Add text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4EBC355-44A5-4113-BA33-183CBFAD21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025" y="1480289"/>
            <a:ext cx="3503536" cy="684689"/>
          </a:xfrm>
          <a:prstGeom prst="rect">
            <a:avLst/>
          </a:prstGeom>
        </p:spPr>
        <p:txBody>
          <a:bodyPr lIns="0" tIns="36000" rIns="0" bIns="3600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100">
                <a:latin typeface="+mj-lt"/>
              </a:defRPr>
            </a:lvl1pPr>
            <a:lvl2pPr marL="161300" indent="0">
              <a:buNone/>
              <a:defRPr/>
            </a:lvl2pPr>
          </a:lstStyle>
          <a:p>
            <a:pPr lvl="0"/>
            <a:r>
              <a:rPr lang="en-US" noProof="0"/>
              <a:t>Add description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08AD262D-012B-4E13-BAAD-EF1CD6B25A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83106" y="728663"/>
            <a:ext cx="3792957" cy="5737225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>
              <a:defRPr sz="1300"/>
            </a:lvl1pPr>
          </a:lstStyle>
          <a:p>
            <a:r>
              <a:rPr lang="en-US" noProof="0"/>
              <a:t>Add picture</a:t>
            </a:r>
          </a:p>
        </p:txBody>
      </p:sp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5BE4B90A-325C-49B2-B7B4-B23AF89AFA4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186256" y="2214114"/>
            <a:ext cx="3503536" cy="4251774"/>
          </a:xfrm>
          <a:prstGeom prst="rect">
            <a:avLst/>
          </a:prstGeom>
        </p:spPr>
        <p:txBody>
          <a:bodyPr lIns="0" tIns="36000" rIns="0" bIns="36000"/>
          <a:lstStyle>
            <a:lvl1pPr>
              <a:defRPr/>
            </a:lvl1pPr>
          </a:lstStyle>
          <a:p>
            <a:pPr lvl="0"/>
            <a:r>
              <a:rPr lang="en-US" noProof="0"/>
              <a:t>Add text</a:t>
            </a:r>
          </a:p>
          <a:p>
            <a:pPr lvl="1"/>
            <a:r>
              <a:rPr lang="en-US" noProof="0"/>
              <a:t>Add text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15AA9FEB-3C07-4FF8-ABED-82A9F2DC89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77982" y="1480289"/>
            <a:ext cx="3503536" cy="684689"/>
          </a:xfrm>
          <a:prstGeom prst="rect">
            <a:avLst/>
          </a:prstGeom>
        </p:spPr>
        <p:txBody>
          <a:bodyPr lIns="0" tIns="36000" rIns="0" bIns="3600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100">
                <a:latin typeface="+mj-lt"/>
              </a:defRPr>
            </a:lvl1pPr>
            <a:lvl2pPr marL="161300" indent="0">
              <a:buNone/>
              <a:defRPr/>
            </a:lvl2pPr>
          </a:lstStyle>
          <a:p>
            <a:pPr lvl="0"/>
            <a:r>
              <a:rPr lang="en-US" noProof="0"/>
              <a:t>Add description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BD20FD1-AE5D-4C41-9F0A-338D2507B0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7982" y="740575"/>
            <a:ext cx="3534703" cy="690579"/>
          </a:xfrm>
          <a:prstGeom prst="rect">
            <a:avLst/>
          </a:prstGeom>
        </p:spPr>
        <p:txBody>
          <a:bodyPr lIns="0" tIns="36000" rIns="0" bIns="36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cap="all" baseline="0">
                <a:ln>
                  <a:solidFill>
                    <a:schemeClr val="accent2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Add Title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F4CF59C-2CA2-4282-8176-29A18EE3E769}"/>
              </a:ext>
            </a:extLst>
          </p:cNvPr>
          <p:cNvSpPr/>
          <p:nvPr userDrawn="1"/>
        </p:nvSpPr>
        <p:spPr>
          <a:xfrm>
            <a:off x="5527661" y="5408257"/>
            <a:ext cx="4175915" cy="3322174"/>
          </a:xfrm>
          <a:prstGeom prst="ellips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D7E8714-6ECC-A048-ACF5-F99DA2B4FCB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73FCA0E-8EE7-3543-A1E5-618D14788E1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0137D0A-3031-CA4A-89DE-406F84A3B4E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5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20FD08-4C50-4257-A14F-178823450664}"/>
              </a:ext>
            </a:extLst>
          </p:cNvPr>
          <p:cNvSpPr/>
          <p:nvPr userDrawn="1"/>
        </p:nvSpPr>
        <p:spPr>
          <a:xfrm>
            <a:off x="3575051" y="744271"/>
            <a:ext cx="2064292" cy="1008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>
            <a:noAutofit/>
          </a:bodyPr>
          <a:lstStyle/>
          <a:p>
            <a:pPr algn="l"/>
            <a:r>
              <a:rPr lang="en-US" sz="500" b="1" noProof="0"/>
              <a:t>SEARCH STARTS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E372542-9D98-4089-9118-B77960E76D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5051" y="974207"/>
            <a:ext cx="2064292" cy="258701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B9838835-FAC1-4111-BFCA-405BBD2E0E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5051" y="1375803"/>
            <a:ext cx="2064292" cy="228478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marL="79210" indent="-79210">
              <a:spcBef>
                <a:spcPts val="272"/>
              </a:spcBef>
              <a:buFont typeface="Arial" panose="020B0604020202020204" pitchFamily="34" charset="0"/>
              <a:buChar char="•"/>
              <a:defRPr/>
            </a:lvl1pPr>
            <a:lvl2pPr marL="161300" indent="-79210">
              <a:spcBef>
                <a:spcPts val="272"/>
              </a:spcBef>
              <a:defRPr/>
            </a:lvl2pPr>
            <a:lvl3pPr marL="244831" indent="-83530">
              <a:spcBef>
                <a:spcPts val="272"/>
              </a:spcBef>
              <a:defRPr/>
            </a:lvl3pPr>
          </a:lstStyle>
          <a:p>
            <a:pPr lvl="0"/>
            <a:r>
              <a:rPr lang="en-US" noProof="0"/>
              <a:t>Add Text</a:t>
            </a:r>
          </a:p>
          <a:p>
            <a:pPr lvl="1"/>
            <a:r>
              <a:rPr lang="en-US" noProof="0"/>
              <a:t>Add text</a:t>
            </a:r>
          </a:p>
          <a:p>
            <a:pPr lvl="2"/>
            <a:r>
              <a:rPr lang="en-US" noProof="0"/>
              <a:t>Add text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FCCCF992-FD5D-44E1-B6D5-05C24281A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5051" y="4222050"/>
            <a:ext cx="2064292" cy="2243838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marL="79210" indent="-79210">
              <a:spcBef>
                <a:spcPts val="272"/>
              </a:spcBef>
              <a:buFont typeface="Arial" panose="020B0604020202020204" pitchFamily="34" charset="0"/>
              <a:buChar char="•"/>
              <a:defRPr/>
            </a:lvl1pPr>
            <a:lvl2pPr marL="161300" indent="-82091">
              <a:spcBef>
                <a:spcPts val="272"/>
              </a:spcBef>
              <a:defRPr/>
            </a:lvl2pPr>
            <a:lvl3pPr marL="244831" indent="-82091">
              <a:spcBef>
                <a:spcPts val="272"/>
              </a:spcBef>
              <a:defRPr/>
            </a:lvl3pPr>
          </a:lstStyle>
          <a:p>
            <a:pPr lvl="0"/>
            <a:r>
              <a:rPr lang="en-US" noProof="0"/>
              <a:t>Add Text</a:t>
            </a:r>
          </a:p>
          <a:p>
            <a:pPr lvl="1"/>
            <a:r>
              <a:rPr lang="en-US" noProof="0"/>
              <a:t>Add text</a:t>
            </a:r>
          </a:p>
          <a:p>
            <a:pPr lvl="2"/>
            <a:r>
              <a:rPr lang="en-US" noProof="0"/>
              <a:t>Add text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F73FB718-6E16-48FB-885F-365814C673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35" y="3740780"/>
            <a:ext cx="808858" cy="398317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200">
                <a:latin typeface="+mj-lt"/>
              </a:defRPr>
            </a:lvl1pPr>
          </a:lstStyle>
          <a:p>
            <a:pPr lvl="0"/>
            <a:r>
              <a:rPr lang="en-US" noProof="0"/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382C48-2ADD-4A13-9B91-8E957171B3C8}"/>
              </a:ext>
            </a:extLst>
          </p:cNvPr>
          <p:cNvSpPr/>
          <p:nvPr userDrawn="1"/>
        </p:nvSpPr>
        <p:spPr>
          <a:xfrm>
            <a:off x="4414822" y="3863505"/>
            <a:ext cx="1224520" cy="152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l"/>
            <a:r>
              <a:rPr lang="en-US" sz="500" b="1" noProof="0"/>
              <a:t>YEARS</a:t>
            </a:r>
            <a:br>
              <a:rPr lang="en-US" sz="500" b="1" noProof="0"/>
            </a:br>
            <a:r>
              <a:rPr lang="en-US" sz="500" b="1" noProof="0"/>
              <a:t>OF EXPERIENCE</a:t>
            </a:r>
          </a:p>
        </p:txBody>
      </p: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665FA09-A084-4E12-A733-688FC651D59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68814" y="744270"/>
            <a:ext cx="3390589" cy="5722009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>
              <a:defRPr sz="1300"/>
            </a:lvl1pPr>
          </a:lstStyle>
          <a:p>
            <a:r>
              <a:rPr lang="en-US" noProof="0"/>
              <a:t>Add picture</a:t>
            </a:r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C37710F3-4EFF-4868-8942-967708D28C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5051" y="838924"/>
            <a:ext cx="2064292" cy="125099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Month Year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5C71E5C-99C3-4A6C-8536-1116B36E7763}"/>
              </a:ext>
            </a:extLst>
          </p:cNvPr>
          <p:cNvCxnSpPr>
            <a:cxnSpLocks/>
          </p:cNvCxnSpPr>
          <p:nvPr userDrawn="1"/>
        </p:nvCxnSpPr>
        <p:spPr>
          <a:xfrm>
            <a:off x="3575049" y="732840"/>
            <a:ext cx="2064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9A7E47E-A743-493E-B529-80BF7A865706}"/>
              </a:ext>
            </a:extLst>
          </p:cNvPr>
          <p:cNvCxnSpPr>
            <a:cxnSpLocks/>
          </p:cNvCxnSpPr>
          <p:nvPr userDrawn="1"/>
        </p:nvCxnSpPr>
        <p:spPr>
          <a:xfrm>
            <a:off x="3575049" y="1298345"/>
            <a:ext cx="2064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23BFFC0-4984-4FF6-A64F-97296D83D9EF}"/>
              </a:ext>
            </a:extLst>
          </p:cNvPr>
          <p:cNvCxnSpPr>
            <a:cxnSpLocks/>
          </p:cNvCxnSpPr>
          <p:nvPr userDrawn="1"/>
        </p:nvCxnSpPr>
        <p:spPr>
          <a:xfrm>
            <a:off x="3575049" y="3771685"/>
            <a:ext cx="2064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DB6BAFE-1F41-473B-9642-CD2CC7B257DA}"/>
              </a:ext>
            </a:extLst>
          </p:cNvPr>
          <p:cNvCxnSpPr>
            <a:cxnSpLocks/>
          </p:cNvCxnSpPr>
          <p:nvPr userDrawn="1"/>
        </p:nvCxnSpPr>
        <p:spPr>
          <a:xfrm>
            <a:off x="3575049" y="4108192"/>
            <a:ext cx="2064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itle Placeholder 5">
            <a:extLst>
              <a:ext uri="{FF2B5EF4-FFF2-40B4-BE49-F238E27FC236}">
                <a16:creationId xmlns:a16="http://schemas.microsoft.com/office/drawing/2014/main" id="{E9FA34FB-E61C-BD40-AA68-773455AA31A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937" y="643832"/>
            <a:ext cx="2736555" cy="73196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Name</a:t>
            </a:r>
            <a:br>
              <a:rPr lang="en-US"/>
            </a:br>
            <a:r>
              <a:rPr lang="en-US"/>
              <a:t>Surname</a:t>
            </a:r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8A47CBC1-6F51-A84B-8A7E-2D567673D83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043A2A92-3FAD-9349-A73B-B68E1C466DD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0DE2136D-059D-2642-B615-2EE5BAD3CFC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252" userDrawn="1">
          <p15:clr>
            <a:srgbClr val="5ACBF0"/>
          </p15:clr>
        </p15:guide>
        <p15:guide id="2" pos="3555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523BB684-16E7-44BE-8418-D43F8A3FEE8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621217" y="1347813"/>
            <a:ext cx="1600998" cy="1576965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155539" indent="-155539">
              <a:buFont typeface="Arial" panose="020B0604020202020204" pitchFamily="34" charset="0"/>
              <a:buChar char="•"/>
              <a:defRPr/>
            </a:lvl1pPr>
          </a:lstStyle>
          <a:p>
            <a:r>
              <a:rPr lang="en-US" noProof="0"/>
              <a:t>Add picture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47F4C00-28B0-4961-8668-A9655FF565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21217" y="3038833"/>
            <a:ext cx="1600998" cy="14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3F18BDEB-EB1B-4A49-9A5A-637816B4E8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1217" y="3195604"/>
            <a:ext cx="1600998" cy="1271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00">
                <a:latin typeface="+mn-lt"/>
              </a:defRPr>
            </a:lvl1pPr>
          </a:lstStyle>
          <a:p>
            <a:pPr lvl="0"/>
            <a:r>
              <a:rPr lang="en-US" noProof="0"/>
              <a:t>Function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EDBD078B-CB9D-491C-86FC-C0F96AF9C1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21217" y="3441253"/>
            <a:ext cx="1600998" cy="3925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" b="1"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984482EB-E56E-4733-9E15-9504B3D5F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21217" y="4222295"/>
            <a:ext cx="1600998" cy="2243984"/>
          </a:xfrm>
          <a:prstGeom prst="rect">
            <a:avLst/>
          </a:prstGeom>
        </p:spPr>
        <p:txBody>
          <a:bodyPr>
            <a:noAutofit/>
          </a:bodyPr>
          <a:lstStyle>
            <a:lvl1pPr marL="81648" indent="-81648" algn="l">
              <a:spcBef>
                <a:spcPts val="0"/>
              </a:spcBef>
              <a:buFont typeface="Arial" panose="020B0604020202020204" pitchFamily="34" charset="0"/>
              <a:buChar char="•"/>
              <a:defRPr sz="600" b="0"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5373B1A-B9A8-465B-97AA-C770FCB46B49}"/>
              </a:ext>
            </a:extLst>
          </p:cNvPr>
          <p:cNvCxnSpPr>
            <a:cxnSpLocks/>
          </p:cNvCxnSpPr>
          <p:nvPr userDrawn="1"/>
        </p:nvCxnSpPr>
        <p:spPr>
          <a:xfrm>
            <a:off x="2621217" y="4053611"/>
            <a:ext cx="16009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pour une image  5">
            <a:extLst>
              <a:ext uri="{FF2B5EF4-FFF2-40B4-BE49-F238E27FC236}">
                <a16:creationId xmlns:a16="http://schemas.microsoft.com/office/drawing/2014/main" id="{C1CA5C29-FB36-48E3-87CE-86CC658D9B2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485003" y="1347813"/>
            <a:ext cx="1600998" cy="1576965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155539" indent="-155539">
              <a:buFont typeface="Arial" panose="020B0604020202020204" pitchFamily="34" charset="0"/>
              <a:buChar char="•"/>
              <a:defRPr/>
            </a:lvl1pPr>
          </a:lstStyle>
          <a:p>
            <a:r>
              <a:rPr lang="en-US" noProof="0"/>
              <a:t>Add picture</a:t>
            </a:r>
          </a:p>
        </p:txBody>
      </p:sp>
      <p:sp>
        <p:nvSpPr>
          <p:cNvPr id="28" name="Espace réservé du texte 8">
            <a:extLst>
              <a:ext uri="{FF2B5EF4-FFF2-40B4-BE49-F238E27FC236}">
                <a16:creationId xmlns:a16="http://schemas.microsoft.com/office/drawing/2014/main" id="{8EDD72F9-A0D4-4923-B50A-C79CF14AC2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85003" y="3038833"/>
            <a:ext cx="1600998" cy="14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9" name="Espace réservé du texte 8">
            <a:extLst>
              <a:ext uri="{FF2B5EF4-FFF2-40B4-BE49-F238E27FC236}">
                <a16:creationId xmlns:a16="http://schemas.microsoft.com/office/drawing/2014/main" id="{1766E32E-CC27-437C-9A8E-79CBBB0FF3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85003" y="3195604"/>
            <a:ext cx="1600998" cy="1271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00">
                <a:latin typeface="+mn-lt"/>
              </a:defRPr>
            </a:lvl1pPr>
          </a:lstStyle>
          <a:p>
            <a:pPr lvl="0"/>
            <a:r>
              <a:rPr lang="en-US" noProof="0"/>
              <a:t>Function</a:t>
            </a:r>
          </a:p>
        </p:txBody>
      </p:sp>
      <p:sp>
        <p:nvSpPr>
          <p:cNvPr id="30" name="Espace réservé du texte 8">
            <a:extLst>
              <a:ext uri="{FF2B5EF4-FFF2-40B4-BE49-F238E27FC236}">
                <a16:creationId xmlns:a16="http://schemas.microsoft.com/office/drawing/2014/main" id="{2360573F-1DAD-4F54-BE23-76F2FAC4147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85003" y="3441253"/>
            <a:ext cx="1600998" cy="3925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" b="1"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Espace réservé du texte 8">
            <a:extLst>
              <a:ext uri="{FF2B5EF4-FFF2-40B4-BE49-F238E27FC236}">
                <a16:creationId xmlns:a16="http://schemas.microsoft.com/office/drawing/2014/main" id="{469AFCDE-261F-49C6-B861-3EEC6E6B7A5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85003" y="4222295"/>
            <a:ext cx="1600998" cy="2243984"/>
          </a:xfrm>
          <a:prstGeom prst="rect">
            <a:avLst/>
          </a:prstGeom>
        </p:spPr>
        <p:txBody>
          <a:bodyPr>
            <a:noAutofit/>
          </a:bodyPr>
          <a:lstStyle>
            <a:lvl1pPr marL="81648" indent="-81648" algn="l">
              <a:spcBef>
                <a:spcPts val="0"/>
              </a:spcBef>
              <a:buFont typeface="Arial" panose="020B0604020202020204" pitchFamily="34" charset="0"/>
              <a:buChar char="•"/>
              <a:defRPr sz="600" b="0"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BE73ADB-9C79-4285-A10F-9BE4A313AC16}"/>
              </a:ext>
            </a:extLst>
          </p:cNvPr>
          <p:cNvCxnSpPr>
            <a:cxnSpLocks/>
          </p:cNvCxnSpPr>
          <p:nvPr userDrawn="1"/>
        </p:nvCxnSpPr>
        <p:spPr>
          <a:xfrm>
            <a:off x="4485003" y="4053611"/>
            <a:ext cx="16009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pour une image  5">
            <a:extLst>
              <a:ext uri="{FF2B5EF4-FFF2-40B4-BE49-F238E27FC236}">
                <a16:creationId xmlns:a16="http://schemas.microsoft.com/office/drawing/2014/main" id="{F662CB2A-C9E8-4F51-9AD3-A12832173A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48789" y="1347813"/>
            <a:ext cx="1600998" cy="1576965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155539" indent="-155539">
              <a:buFont typeface="Arial" panose="020B0604020202020204" pitchFamily="34" charset="0"/>
              <a:buChar char="•"/>
              <a:defRPr/>
            </a:lvl1pPr>
          </a:lstStyle>
          <a:p>
            <a:r>
              <a:rPr lang="en-US" noProof="0"/>
              <a:t>Add picture</a:t>
            </a:r>
          </a:p>
        </p:txBody>
      </p:sp>
      <p:sp>
        <p:nvSpPr>
          <p:cNvPr id="34" name="Espace réservé du texte 8">
            <a:extLst>
              <a:ext uri="{FF2B5EF4-FFF2-40B4-BE49-F238E27FC236}">
                <a16:creationId xmlns:a16="http://schemas.microsoft.com/office/drawing/2014/main" id="{37792450-4EA6-492F-B7EC-899593BB64F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48789" y="3038833"/>
            <a:ext cx="1600998" cy="14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5" name="Espace réservé du texte 8">
            <a:extLst>
              <a:ext uri="{FF2B5EF4-FFF2-40B4-BE49-F238E27FC236}">
                <a16:creationId xmlns:a16="http://schemas.microsoft.com/office/drawing/2014/main" id="{3F0BA0EC-7955-4790-8066-5BA2324402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48789" y="3195604"/>
            <a:ext cx="1600998" cy="1271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00">
                <a:latin typeface="+mn-lt"/>
              </a:defRPr>
            </a:lvl1pPr>
          </a:lstStyle>
          <a:p>
            <a:pPr lvl="0"/>
            <a:r>
              <a:rPr lang="en-US" noProof="0"/>
              <a:t>Function</a:t>
            </a:r>
          </a:p>
        </p:txBody>
      </p:sp>
      <p:sp>
        <p:nvSpPr>
          <p:cNvPr id="36" name="Espace réservé du texte 8">
            <a:extLst>
              <a:ext uri="{FF2B5EF4-FFF2-40B4-BE49-F238E27FC236}">
                <a16:creationId xmlns:a16="http://schemas.microsoft.com/office/drawing/2014/main" id="{7C998E15-F60D-487E-A659-1586E0616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789" y="3441253"/>
            <a:ext cx="1600998" cy="3925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" b="1"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7" name="Espace réservé du texte 8">
            <a:extLst>
              <a:ext uri="{FF2B5EF4-FFF2-40B4-BE49-F238E27FC236}">
                <a16:creationId xmlns:a16="http://schemas.microsoft.com/office/drawing/2014/main" id="{D532105B-9845-4379-9ADA-9C4F48983E2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789" y="4222295"/>
            <a:ext cx="1600998" cy="2243984"/>
          </a:xfrm>
          <a:prstGeom prst="rect">
            <a:avLst/>
          </a:prstGeom>
        </p:spPr>
        <p:txBody>
          <a:bodyPr>
            <a:noAutofit/>
          </a:bodyPr>
          <a:lstStyle>
            <a:lvl1pPr marL="81648" indent="-81648" algn="l">
              <a:spcBef>
                <a:spcPts val="0"/>
              </a:spcBef>
              <a:buFont typeface="Arial" panose="020B0604020202020204" pitchFamily="34" charset="0"/>
              <a:buChar char="•"/>
              <a:defRPr sz="600" b="0"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947E6FE-E483-4ED3-9F7A-86031584D678}"/>
              </a:ext>
            </a:extLst>
          </p:cNvPr>
          <p:cNvCxnSpPr>
            <a:cxnSpLocks/>
          </p:cNvCxnSpPr>
          <p:nvPr userDrawn="1"/>
        </p:nvCxnSpPr>
        <p:spPr>
          <a:xfrm>
            <a:off x="6348789" y="4053611"/>
            <a:ext cx="16009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pour une image  5">
            <a:extLst>
              <a:ext uri="{FF2B5EF4-FFF2-40B4-BE49-F238E27FC236}">
                <a16:creationId xmlns:a16="http://schemas.microsoft.com/office/drawing/2014/main" id="{FF3D4BD6-F8F6-48C4-B8EC-7B8D54C0C46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12575" y="1347813"/>
            <a:ext cx="1600998" cy="1576965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155539" indent="-155539">
              <a:buFont typeface="Arial" panose="020B0604020202020204" pitchFamily="34" charset="0"/>
              <a:buChar char="•"/>
              <a:defRPr/>
            </a:lvl1pPr>
          </a:lstStyle>
          <a:p>
            <a:r>
              <a:rPr lang="en-US" noProof="0"/>
              <a:t>Add picture</a:t>
            </a:r>
          </a:p>
        </p:txBody>
      </p:sp>
      <p:sp>
        <p:nvSpPr>
          <p:cNvPr id="40" name="Espace réservé du texte 8">
            <a:extLst>
              <a:ext uri="{FF2B5EF4-FFF2-40B4-BE49-F238E27FC236}">
                <a16:creationId xmlns:a16="http://schemas.microsoft.com/office/drawing/2014/main" id="{9D491847-260E-4BB6-9022-F45FCFAB05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12575" y="3038833"/>
            <a:ext cx="1600998" cy="14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1" name="Espace réservé du texte 8">
            <a:extLst>
              <a:ext uri="{FF2B5EF4-FFF2-40B4-BE49-F238E27FC236}">
                <a16:creationId xmlns:a16="http://schemas.microsoft.com/office/drawing/2014/main" id="{BBE42246-BF06-4874-A72C-37BF7686F47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12575" y="3195604"/>
            <a:ext cx="1600998" cy="1271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00">
                <a:latin typeface="+mn-lt"/>
              </a:defRPr>
            </a:lvl1pPr>
          </a:lstStyle>
          <a:p>
            <a:pPr lvl="0"/>
            <a:r>
              <a:rPr lang="en-US" noProof="0"/>
              <a:t>Function</a:t>
            </a:r>
          </a:p>
        </p:txBody>
      </p:sp>
      <p:sp>
        <p:nvSpPr>
          <p:cNvPr id="42" name="Espace réservé du texte 8">
            <a:extLst>
              <a:ext uri="{FF2B5EF4-FFF2-40B4-BE49-F238E27FC236}">
                <a16:creationId xmlns:a16="http://schemas.microsoft.com/office/drawing/2014/main" id="{B8F983AF-E4EA-4FF6-9C73-3078CA160B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2575" y="3441253"/>
            <a:ext cx="1600998" cy="3925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" b="1"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3" name="Espace réservé du texte 8">
            <a:extLst>
              <a:ext uri="{FF2B5EF4-FFF2-40B4-BE49-F238E27FC236}">
                <a16:creationId xmlns:a16="http://schemas.microsoft.com/office/drawing/2014/main" id="{BF073F35-F480-4F5B-BD46-41294691C66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12575" y="4222295"/>
            <a:ext cx="1600998" cy="2243984"/>
          </a:xfrm>
          <a:prstGeom prst="rect">
            <a:avLst/>
          </a:prstGeom>
        </p:spPr>
        <p:txBody>
          <a:bodyPr>
            <a:noAutofit/>
          </a:bodyPr>
          <a:lstStyle>
            <a:lvl1pPr marL="81648" indent="-81648" algn="l">
              <a:spcBef>
                <a:spcPts val="0"/>
              </a:spcBef>
              <a:buFont typeface="Arial" panose="020B0604020202020204" pitchFamily="34" charset="0"/>
              <a:buChar char="•"/>
              <a:defRPr sz="600" b="0"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A097C7E-5D85-4206-B738-7234EA2F1818}"/>
              </a:ext>
            </a:extLst>
          </p:cNvPr>
          <p:cNvCxnSpPr>
            <a:cxnSpLocks/>
          </p:cNvCxnSpPr>
          <p:nvPr userDrawn="1"/>
        </p:nvCxnSpPr>
        <p:spPr>
          <a:xfrm>
            <a:off x="8212575" y="4053611"/>
            <a:ext cx="16009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ce réservé pour une image  5">
            <a:extLst>
              <a:ext uri="{FF2B5EF4-FFF2-40B4-BE49-F238E27FC236}">
                <a16:creationId xmlns:a16="http://schemas.microsoft.com/office/drawing/2014/main" id="{DE2D77E0-82F0-4AB2-AF9F-BB94A89D0FA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076360" y="1347813"/>
            <a:ext cx="1600998" cy="1576965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155539" indent="-155539">
              <a:buFont typeface="Arial" panose="020B0604020202020204" pitchFamily="34" charset="0"/>
              <a:buChar char="•"/>
              <a:defRPr/>
            </a:lvl1pPr>
          </a:lstStyle>
          <a:p>
            <a:r>
              <a:rPr lang="en-US" noProof="0"/>
              <a:t>Add picture</a:t>
            </a:r>
          </a:p>
        </p:txBody>
      </p:sp>
      <p:sp>
        <p:nvSpPr>
          <p:cNvPr id="46" name="Espace réservé du texte 8">
            <a:extLst>
              <a:ext uri="{FF2B5EF4-FFF2-40B4-BE49-F238E27FC236}">
                <a16:creationId xmlns:a16="http://schemas.microsoft.com/office/drawing/2014/main" id="{363B76CC-B13D-4D84-93EF-A8FAA81864D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076360" y="3024765"/>
            <a:ext cx="1600998" cy="1456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Espace réservé du texte 8">
            <a:extLst>
              <a:ext uri="{FF2B5EF4-FFF2-40B4-BE49-F238E27FC236}">
                <a16:creationId xmlns:a16="http://schemas.microsoft.com/office/drawing/2014/main" id="{D6E8FEAE-58CA-4634-BEB4-EA505395901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76360" y="3181536"/>
            <a:ext cx="1600998" cy="1271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00">
                <a:latin typeface="+mn-lt"/>
              </a:defRPr>
            </a:lvl1pPr>
          </a:lstStyle>
          <a:p>
            <a:pPr lvl="0"/>
            <a:r>
              <a:rPr lang="en-US" noProof="0"/>
              <a:t>Function</a:t>
            </a:r>
          </a:p>
        </p:txBody>
      </p:sp>
      <p:sp>
        <p:nvSpPr>
          <p:cNvPr id="48" name="Espace réservé du texte 8">
            <a:extLst>
              <a:ext uri="{FF2B5EF4-FFF2-40B4-BE49-F238E27FC236}">
                <a16:creationId xmlns:a16="http://schemas.microsoft.com/office/drawing/2014/main" id="{82B14F6A-7048-4831-9049-65ECD44CD6E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76360" y="3427185"/>
            <a:ext cx="1600998" cy="3925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" b="1"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8F4306CF-DB10-4425-80AB-375C20B21A5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76360" y="4208227"/>
            <a:ext cx="1600998" cy="2243984"/>
          </a:xfrm>
          <a:prstGeom prst="rect">
            <a:avLst/>
          </a:prstGeom>
        </p:spPr>
        <p:txBody>
          <a:bodyPr>
            <a:noAutofit/>
          </a:bodyPr>
          <a:lstStyle>
            <a:lvl1pPr marL="81648" indent="-81648" algn="l">
              <a:spcBef>
                <a:spcPts val="0"/>
              </a:spcBef>
              <a:buFont typeface="Arial" panose="020B0604020202020204" pitchFamily="34" charset="0"/>
              <a:buChar char="•"/>
              <a:defRPr sz="600" b="0"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FD40DC50-7F7C-4BF3-A25B-7FFD466FBA8C}"/>
              </a:ext>
            </a:extLst>
          </p:cNvPr>
          <p:cNvCxnSpPr>
            <a:cxnSpLocks/>
          </p:cNvCxnSpPr>
          <p:nvPr userDrawn="1"/>
        </p:nvCxnSpPr>
        <p:spPr>
          <a:xfrm>
            <a:off x="10076360" y="4039543"/>
            <a:ext cx="16009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Placeholder 5">
            <a:extLst>
              <a:ext uri="{FF2B5EF4-FFF2-40B4-BE49-F238E27FC236}">
                <a16:creationId xmlns:a16="http://schemas.microsoft.com/office/drawing/2014/main" id="{EE7D9DF0-FDA6-F44B-B92C-9BB3EE81E0DE}"/>
              </a:ext>
            </a:extLst>
          </p:cNvPr>
          <p:cNvSpPr txBox="1">
            <a:spLocks/>
          </p:cNvSpPr>
          <p:nvPr userDrawn="1"/>
        </p:nvSpPr>
        <p:spPr>
          <a:xfrm>
            <a:off x="515937" y="643833"/>
            <a:ext cx="11160125" cy="36608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60" name="Text Placeholder 25">
            <a:extLst>
              <a:ext uri="{FF2B5EF4-FFF2-40B4-BE49-F238E27FC236}">
                <a16:creationId xmlns:a16="http://schemas.microsoft.com/office/drawing/2014/main" id="{95989216-E118-8346-B838-BE1536E3B96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574246" y="3628440"/>
            <a:ext cx="5123816" cy="52372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r">
              <a:defRPr lang="en-US" sz="3600" cap="all" baseline="0" smtClean="0">
                <a:ln>
                  <a:solidFill>
                    <a:schemeClr val="accent1"/>
                  </a:solidFill>
                </a:ln>
                <a:noFill/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ADD Subtitle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D5E6DBB-FD3B-9049-9A4B-92529C302D3A}"/>
              </a:ext>
            </a:extLst>
          </p:cNvPr>
          <p:cNvSpPr>
            <a:spLocks noGrp="1"/>
          </p:cNvSpPr>
          <p:nvPr>
            <p:ph type="dt" sz="half" idx="48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1AE9665-238D-4B4A-81EC-CD63E93C21C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7A7FA3-DEC7-5141-9C41-3D5956F5E10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96F46-4535-4B8B-9ACE-7F8C153B68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1663" y="2459952"/>
            <a:ext cx="6966840" cy="40782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Add Title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53DDA269-1D9B-491D-AA49-A3A6EC35D6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808" y="589023"/>
            <a:ext cx="2167687" cy="3321606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54E4B329-F22E-4BEF-B3B8-84A738CE1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057176" y="2115065"/>
            <a:ext cx="2167687" cy="3321606"/>
          </a:xfrm>
          <a:prstGeom prst="rect">
            <a:avLst/>
          </a:prstGeo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3CC82D9-4043-481B-A6BB-CD83122751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1663" y="2868782"/>
            <a:ext cx="6967740" cy="1005637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marL="0" indent="0">
              <a:buNone/>
              <a:defRPr sz="1600"/>
            </a:lvl1pPr>
            <a:lvl2pPr marL="161300" indent="0">
              <a:buNone/>
              <a:defRPr sz="1600"/>
            </a:lvl2pPr>
            <a:lvl3pPr marL="324040" indent="0">
              <a:buNone/>
              <a:defRPr sz="1600"/>
            </a:lvl3pPr>
            <a:lvl4pPr marL="489661" indent="0">
              <a:buNone/>
              <a:defRPr sz="1600"/>
            </a:lvl4pPr>
            <a:lvl5pPr marL="652402" indent="0">
              <a:buNone/>
              <a:defRPr sz="1600"/>
            </a:lvl5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E34129F6-7D37-4A64-BA8B-FB569164C8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1663" y="3907337"/>
            <a:ext cx="6969600" cy="184338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marL="0" indent="0" algn="l">
              <a:buNone/>
              <a:defRPr sz="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Name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D97D98-2635-1D4A-A344-488C0BA1848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r>
              <a:rPr lang="en-US" sz="700"/>
              <a:t>8 June 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96A040-6656-D641-90EB-6EB5DDB005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Invitation to New Members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DE8207-D9E4-DC42-927B-8DBCE869BD5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ille A+B OK">
            <a:extLst>
              <a:ext uri="{FF2B5EF4-FFF2-40B4-BE49-F238E27FC236}">
                <a16:creationId xmlns:a16="http://schemas.microsoft.com/office/drawing/2014/main" id="{5631AED8-59C6-134A-BC32-1FD13139259A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  <p:sp>
        <p:nvSpPr>
          <p:cNvPr id="15" name="Header white background">
            <a:extLst>
              <a:ext uri="{FF2B5EF4-FFF2-40B4-BE49-F238E27FC236}">
                <a16:creationId xmlns:a16="http://schemas.microsoft.com/office/drawing/2014/main" id="{17B49F10-3763-C447-902D-DB97888DCD74}"/>
              </a:ext>
            </a:extLst>
          </p:cNvPr>
          <p:cNvSpPr/>
          <p:nvPr userDrawn="1"/>
        </p:nvSpPr>
        <p:spPr>
          <a:xfrm rot="5400000">
            <a:off x="5731667" y="-5731670"/>
            <a:ext cx="728663" cy="1219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E9C731-DE0C-6341-B5FD-64B188DC0E81}"/>
              </a:ext>
            </a:extLst>
          </p:cNvPr>
          <p:cNvGrpSpPr/>
          <p:nvPr userDrawn="1"/>
        </p:nvGrpSpPr>
        <p:grpSpPr>
          <a:xfrm>
            <a:off x="497843" y="195693"/>
            <a:ext cx="1938320" cy="246221"/>
            <a:chOff x="584931" y="195693"/>
            <a:chExt cx="1938320" cy="246221"/>
          </a:xfrm>
        </p:grpSpPr>
        <p:sp>
          <p:nvSpPr>
            <p:cNvPr id="19" name="NCA (C) + Address">
              <a:extLst>
                <a:ext uri="{FF2B5EF4-FFF2-40B4-BE49-F238E27FC236}">
                  <a16:creationId xmlns:a16="http://schemas.microsoft.com/office/drawing/2014/main" id="{B0FBEBB6-DA07-6F41-9757-1D01401211DE}"/>
                </a:ext>
              </a:extLst>
            </p:cNvPr>
            <p:cNvSpPr txBox="1"/>
            <p:nvPr userDrawn="1"/>
          </p:nvSpPr>
          <p:spPr>
            <a:xfrm>
              <a:off x="1169995" y="195693"/>
              <a:ext cx="1353256" cy="246221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>
              <a:noAutofit/>
            </a:bodyPr>
            <a:lstStyle/>
            <a:p>
              <a:r>
                <a:rPr lang="en-US" sz="550" b="1" noProof="1">
                  <a:latin typeface="+mj-lt"/>
                </a:rPr>
                <a:t>© 2021 Novastone Capital Advisors</a:t>
              </a:r>
            </a:p>
            <a:p>
              <a:r>
                <a:rPr lang="en-US" sz="500" b="0" noProof="1"/>
                <a:t>Haldenstraße 5, 6340 Baar, Switzerland</a:t>
              </a:r>
            </a:p>
          </p:txBody>
        </p:sp>
        <p:pic>
          <p:nvPicPr>
            <p:cNvPr id="3" name="NCA Logo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3813DAE-4CCC-EC46-A0D2-BE78A71DD7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931" y="204512"/>
              <a:ext cx="504002" cy="228583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F2B0BFBA-48A1-9146-BAA3-BFD051844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3799" y="150833"/>
            <a:ext cx="439586" cy="29586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500">
                <a:solidFill>
                  <a:schemeClr val="accent2"/>
                </a:solidFill>
                <a:latin typeface="+mj-lt"/>
              </a:defRPr>
            </a:lvl1pPr>
          </a:lstStyle>
          <a:p>
            <a:fld id="{A168D5D2-8AEF-4959-AA56-CF0EF293A4C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CB35BA92-2400-8043-8A47-0424A7745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84986" y="316208"/>
            <a:ext cx="3110259" cy="1440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700"/>
            </a:lvl1pPr>
          </a:lstStyle>
          <a:p>
            <a:pPr algn="r"/>
            <a:r>
              <a:rPr lang="en-US" sz="700"/>
              <a:t>8 June 2021</a:t>
            </a:r>
          </a:p>
        </p:txBody>
      </p:sp>
      <p:sp>
        <p:nvSpPr>
          <p:cNvPr id="13" name="Presentation Title">
            <a:extLst>
              <a:ext uri="{FF2B5EF4-FFF2-40B4-BE49-F238E27FC236}">
                <a16:creationId xmlns:a16="http://schemas.microsoft.com/office/drawing/2014/main" id="{E7E494F6-9030-034F-A3B5-ABCCA75BD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84984" y="154437"/>
            <a:ext cx="3110260" cy="14400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50" b="1">
                <a:latin typeface="+mj-lt"/>
              </a:defRPr>
            </a:lvl1pPr>
          </a:lstStyle>
          <a:p>
            <a:r>
              <a:rPr lang="en-US"/>
              <a:t>Invitation to New Members</a:t>
            </a:r>
          </a:p>
        </p:txBody>
      </p:sp>
    </p:spTree>
    <p:extLst>
      <p:ext uri="{BB962C8B-B14F-4D97-AF65-F5344CB8AC3E}">
        <p14:creationId xmlns:p14="http://schemas.microsoft.com/office/powerpoint/2010/main" val="171609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27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53" r:id="rId11"/>
    <p:sldLayoutId id="2147483715" r:id="rId12"/>
    <p:sldLayoutId id="2147483716" r:id="rId13"/>
    <p:sldLayoutId id="2147483717" r:id="rId14"/>
    <p:sldLayoutId id="2147483718" r:id="rId15"/>
    <p:sldLayoutId id="2147483749" r:id="rId16"/>
    <p:sldLayoutId id="2147483750" r:id="rId17"/>
    <p:sldLayoutId id="2147483720" r:id="rId18"/>
    <p:sldLayoutId id="2147483721" r:id="rId19"/>
    <p:sldLayoutId id="2147483751" r:id="rId20"/>
    <p:sldLayoutId id="2147483722" r:id="rId21"/>
    <p:sldLayoutId id="2147483723" r:id="rId22"/>
    <p:sldLayoutId id="2147483724" r:id="rId23"/>
    <p:sldLayoutId id="2147483754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6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300" indent="-161300" algn="l" defTabSz="914406" rtl="0" eaLnBrk="1" latinLnBrk="0" hangingPunct="1">
        <a:lnSpc>
          <a:spcPct val="120000"/>
        </a:lnSpc>
        <a:spcBef>
          <a:spcPts val="544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62741" algn="l" defTabSz="914406" rtl="0" eaLnBrk="1" latinLnBrk="0" hangingPunct="1">
        <a:lnSpc>
          <a:spcPct val="120000"/>
        </a:lnSpc>
        <a:spcBef>
          <a:spcPts val="544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489661" indent="-165621" algn="l" defTabSz="914406" rtl="0" eaLnBrk="1" latinLnBrk="0" hangingPunct="1">
        <a:lnSpc>
          <a:spcPct val="120000"/>
        </a:lnSpc>
        <a:spcBef>
          <a:spcPts val="544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652402" indent="-162741" algn="l" defTabSz="914406" rtl="0" eaLnBrk="1" latinLnBrk="0" hangingPunct="1">
        <a:lnSpc>
          <a:spcPct val="120000"/>
        </a:lnSpc>
        <a:spcBef>
          <a:spcPts val="544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813702" indent="-161300" algn="l" defTabSz="914406" rtl="0" eaLnBrk="1" latinLnBrk="0" hangingPunct="1">
        <a:lnSpc>
          <a:spcPct val="120000"/>
        </a:lnSpc>
        <a:spcBef>
          <a:spcPts val="544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73" userDrawn="1">
          <p15:clr>
            <a:srgbClr val="F26B43"/>
          </p15:clr>
        </p15:guide>
        <p15:guide id="2" orient="horz" pos="845" userDrawn="1">
          <p15:clr>
            <a:srgbClr val="F26B43"/>
          </p15:clr>
        </p15:guide>
        <p15:guide id="7" pos="325" userDrawn="1">
          <p15:clr>
            <a:srgbClr val="F26B43"/>
          </p15:clr>
        </p15:guide>
        <p15:guide id="8" pos="7355" userDrawn="1">
          <p15:clr>
            <a:srgbClr val="F26B43"/>
          </p15:clr>
        </p15:guide>
        <p15:guide id="9" orient="horz" pos="1162" userDrawn="1">
          <p15:clr>
            <a:srgbClr val="F26B43"/>
          </p15:clr>
        </p15:guide>
        <p15:guide id="10" orient="horz" pos="4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liennummernplatzhalter 35">
            <a:extLst>
              <a:ext uri="{FF2B5EF4-FFF2-40B4-BE49-F238E27FC236}">
                <a16:creationId xmlns:a16="http://schemas.microsoft.com/office/drawing/2014/main" id="{74C8E6ED-E429-1A42-8B99-69DCC8CDD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14772">
              <a:defRPr/>
            </a:pPr>
            <a:fld id="{A168D5D2-8AEF-4959-AA56-CF0EF293A4CB}" type="slidenum">
              <a:rPr lang="en-US">
                <a:solidFill>
                  <a:srgbClr val="E57200"/>
                </a:solidFill>
                <a:latin typeface="Euclid Flex Bold"/>
              </a:rPr>
              <a:pPr defTabSz="414772">
                <a:defRPr/>
              </a:pPr>
              <a:t>1</a:t>
            </a:fld>
            <a:endParaRPr lang="en-US">
              <a:solidFill>
                <a:srgbClr val="E57200"/>
              </a:solidFill>
              <a:latin typeface="Euclid Flex Bold"/>
            </a:endParaRPr>
          </a:p>
        </p:txBody>
      </p:sp>
      <p:sp>
        <p:nvSpPr>
          <p:cNvPr id="35" name="Datumsplatzhalter 34">
            <a:extLst>
              <a:ext uri="{FF2B5EF4-FFF2-40B4-BE49-F238E27FC236}">
                <a16:creationId xmlns:a16="http://schemas.microsoft.com/office/drawing/2014/main" id="{59AB9F5F-2DFF-4C4B-AA08-A12EAA66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414772">
              <a:defRPr/>
            </a:pPr>
            <a:fld id="{A9754A1B-5FA7-F24F-AD94-9536E9E64382}" type="datetime5">
              <a:rPr lang="de-DE">
                <a:solidFill>
                  <a:srgbClr val="0E2336"/>
                </a:solidFill>
                <a:latin typeface="Open Sans"/>
              </a:rPr>
              <a:pPr algn="r" defTabSz="414772">
                <a:defRPr/>
              </a:pPr>
              <a:t>22-11-08</a:t>
            </a:fld>
            <a:endParaRPr lang="en-US">
              <a:solidFill>
                <a:srgbClr val="0E2336"/>
              </a:solidFill>
              <a:latin typeface="Open Sans"/>
            </a:endParaRP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6D2187BD-E168-8747-868A-47B27A08E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44598" y="574412"/>
            <a:ext cx="8008884" cy="743118"/>
          </a:xfrm>
        </p:spPr>
        <p:txBody>
          <a:bodyPr/>
          <a:lstStyle/>
          <a:p>
            <a:r>
              <a:rPr lang="en-GB" sz="3266"/>
              <a:t>Our 2022 searchers</a:t>
            </a:r>
          </a:p>
        </p:txBody>
      </p:sp>
      <p:sp>
        <p:nvSpPr>
          <p:cNvPr id="57" name="What is a Search Fund?">
            <a:extLst>
              <a:ext uri="{FF2B5EF4-FFF2-40B4-BE49-F238E27FC236}">
                <a16:creationId xmlns:a16="http://schemas.microsoft.com/office/drawing/2014/main" id="{943F8DB0-C5DF-454B-8FDC-560EA294EDD8}"/>
              </a:ext>
            </a:extLst>
          </p:cNvPr>
          <p:cNvSpPr txBox="1"/>
          <p:nvPr/>
        </p:nvSpPr>
        <p:spPr bwMode="gray">
          <a:xfrm>
            <a:off x="3249780" y="1644406"/>
            <a:ext cx="103125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7000" b="0">
                <a:solidFill>
                  <a:srgbClr val="5E5E5E"/>
                </a:solidFill>
                <a:latin typeface="Euclid Flex"/>
                <a:ea typeface="Euclid Flex"/>
                <a:cs typeface="Euclid Flex"/>
                <a:sym typeface="Euclid Flex"/>
              </a:defRPr>
            </a:lvl1pPr>
          </a:lstStyle>
          <a:p>
            <a:pPr defTabSz="414772">
              <a:defRPr/>
            </a:pPr>
            <a:r>
              <a:rPr lang="en-GB" sz="1050" dirty="0">
                <a:solidFill>
                  <a:srgbClr val="052337"/>
                </a:solidFill>
                <a:latin typeface="Euclid Flex Bold"/>
                <a:ea typeface="Open Sans"/>
                <a:cs typeface="Open Sans"/>
              </a:rPr>
              <a:t>Frédéric</a:t>
            </a:r>
            <a:br>
              <a:rPr lang="en-GB" sz="1050" dirty="0">
                <a:solidFill>
                  <a:srgbClr val="052337"/>
                </a:solidFill>
                <a:latin typeface="Euclid Flex Bold"/>
                <a:ea typeface="Open Sans"/>
                <a:cs typeface="Open Sans"/>
              </a:rPr>
            </a:br>
            <a:r>
              <a:rPr lang="en-GB" sz="1050" dirty="0">
                <a:solidFill>
                  <a:srgbClr val="052337"/>
                </a:solidFill>
                <a:latin typeface="Euclid Flex Bold"/>
                <a:ea typeface="Open Sans"/>
                <a:cs typeface="Open Sans"/>
              </a:rPr>
              <a:t>Dufour</a:t>
            </a:r>
          </a:p>
        </p:txBody>
      </p:sp>
      <p:sp>
        <p:nvSpPr>
          <p:cNvPr id="64" name="Freeform: Shape 310">
            <a:extLst>
              <a:ext uri="{FF2B5EF4-FFF2-40B4-BE49-F238E27FC236}">
                <a16:creationId xmlns:a16="http://schemas.microsoft.com/office/drawing/2014/main" id="{9B2A9E95-2B66-0249-AB35-B9865BAA0C97}"/>
              </a:ext>
            </a:extLst>
          </p:cNvPr>
          <p:cNvSpPr/>
          <p:nvPr/>
        </p:nvSpPr>
        <p:spPr bwMode="gray">
          <a:xfrm>
            <a:off x="1712786" y="6293437"/>
            <a:ext cx="86015" cy="86021"/>
          </a:xfrm>
          <a:custGeom>
            <a:avLst/>
            <a:gdLst>
              <a:gd name="connsiteX0" fmla="*/ 580806 w 580805"/>
              <a:gd name="connsiteY0" fmla="*/ 177479 h 580825"/>
              <a:gd name="connsiteX1" fmla="*/ 177460 w 580805"/>
              <a:gd name="connsiteY1" fmla="*/ 580825 h 580825"/>
              <a:gd name="connsiteX2" fmla="*/ 83553 w 580805"/>
              <a:gd name="connsiteY2" fmla="*/ 486918 h 580825"/>
              <a:gd name="connsiteX3" fmla="*/ 83553 w 580805"/>
              <a:gd name="connsiteY3" fmla="*/ 83573 h 580825"/>
              <a:gd name="connsiteX4" fmla="*/ 285226 w 580805"/>
              <a:gd name="connsiteY4" fmla="*/ 0 h 580825"/>
              <a:gd name="connsiteX5" fmla="*/ 486899 w 580805"/>
              <a:gd name="connsiteY5" fmla="*/ 83573 h 580825"/>
              <a:gd name="connsiteX6" fmla="*/ 580806 w 580805"/>
              <a:gd name="connsiteY6" fmla="*/ 177479 h 58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805" h="580825">
                <a:moveTo>
                  <a:pt x="580806" y="177479"/>
                </a:moveTo>
                <a:lnTo>
                  <a:pt x="177460" y="580825"/>
                </a:lnTo>
                <a:lnTo>
                  <a:pt x="83553" y="486918"/>
                </a:lnTo>
                <a:cubicBezTo>
                  <a:pt x="-27851" y="375514"/>
                  <a:pt x="-27851" y="194977"/>
                  <a:pt x="83553" y="83573"/>
                </a:cubicBezTo>
                <a:cubicBezTo>
                  <a:pt x="139208" y="27918"/>
                  <a:pt x="212265" y="0"/>
                  <a:pt x="285226" y="0"/>
                </a:cubicBezTo>
                <a:cubicBezTo>
                  <a:pt x="358188" y="0"/>
                  <a:pt x="431244" y="27918"/>
                  <a:pt x="486899" y="83573"/>
                </a:cubicBezTo>
                <a:lnTo>
                  <a:pt x="580806" y="1774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 defTabSz="414772">
              <a:defRPr/>
            </a:pPr>
            <a:endParaRPr lang="en-GB" sz="907" b="1">
              <a:solidFill>
                <a:srgbClr val="E572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Rectangle 316">
            <a:extLst>
              <a:ext uri="{FF2B5EF4-FFF2-40B4-BE49-F238E27FC236}">
                <a16:creationId xmlns:a16="http://schemas.microsoft.com/office/drawing/2014/main" id="{1105C9B9-7321-BA49-8ED4-36BD9A584B7A}"/>
              </a:ext>
            </a:extLst>
          </p:cNvPr>
          <p:cNvSpPr/>
          <p:nvPr/>
        </p:nvSpPr>
        <p:spPr bwMode="gray">
          <a:xfrm>
            <a:off x="1726863" y="3051877"/>
            <a:ext cx="895814" cy="27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defTabSz="414772">
              <a:defRPr/>
            </a:pPr>
            <a: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Years of experience</a:t>
            </a:r>
          </a:p>
        </p:txBody>
      </p:sp>
      <p:sp>
        <p:nvSpPr>
          <p:cNvPr id="68" name="Rectangle 318">
            <a:extLst>
              <a:ext uri="{FF2B5EF4-FFF2-40B4-BE49-F238E27FC236}">
                <a16:creationId xmlns:a16="http://schemas.microsoft.com/office/drawing/2014/main" id="{A36A0F94-37A3-8A49-BEFA-0DBD850056EE}"/>
              </a:ext>
            </a:extLst>
          </p:cNvPr>
          <p:cNvSpPr/>
          <p:nvPr/>
        </p:nvSpPr>
        <p:spPr bwMode="gray">
          <a:xfrm>
            <a:off x="1718154" y="4998094"/>
            <a:ext cx="895814" cy="27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defTabSz="414772">
              <a:defRPr/>
            </a:pPr>
            <a: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Region </a:t>
            </a:r>
            <a:b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of focus</a:t>
            </a:r>
          </a:p>
        </p:txBody>
      </p:sp>
      <p:sp>
        <p:nvSpPr>
          <p:cNvPr id="69" name="Rectangle 319">
            <a:extLst>
              <a:ext uri="{FF2B5EF4-FFF2-40B4-BE49-F238E27FC236}">
                <a16:creationId xmlns:a16="http://schemas.microsoft.com/office/drawing/2014/main" id="{FC7C85DF-4C6B-DB4A-A63E-E8BB3DBFEB18}"/>
              </a:ext>
            </a:extLst>
          </p:cNvPr>
          <p:cNvSpPr/>
          <p:nvPr/>
        </p:nvSpPr>
        <p:spPr bwMode="gray">
          <a:xfrm>
            <a:off x="1732426" y="5588278"/>
            <a:ext cx="880910" cy="27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defTabSz="414772">
              <a:defRPr/>
            </a:pPr>
            <a: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Sectors </a:t>
            </a:r>
            <a:b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of focus</a:t>
            </a:r>
          </a:p>
        </p:txBody>
      </p:sp>
      <p:sp>
        <p:nvSpPr>
          <p:cNvPr id="70" name="Rectangle 320">
            <a:extLst>
              <a:ext uri="{FF2B5EF4-FFF2-40B4-BE49-F238E27FC236}">
                <a16:creationId xmlns:a16="http://schemas.microsoft.com/office/drawing/2014/main" id="{CD70206C-141E-6D4C-BD24-2986FC455E09}"/>
              </a:ext>
            </a:extLst>
          </p:cNvPr>
          <p:cNvSpPr/>
          <p:nvPr/>
        </p:nvSpPr>
        <p:spPr bwMode="gray">
          <a:xfrm>
            <a:off x="1731217" y="6156265"/>
            <a:ext cx="1098590" cy="27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defTabSz="414772">
              <a:defRPr/>
            </a:pPr>
            <a: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Search </a:t>
            </a:r>
            <a:b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start date</a:t>
            </a:r>
          </a:p>
        </p:txBody>
      </p:sp>
      <p:sp>
        <p:nvSpPr>
          <p:cNvPr id="84" name="Rectangle 106">
            <a:extLst>
              <a:ext uri="{FF2B5EF4-FFF2-40B4-BE49-F238E27FC236}">
                <a16:creationId xmlns:a16="http://schemas.microsoft.com/office/drawing/2014/main" id="{7B55DF57-FD82-3F48-8B87-96E21FD2EEBD}"/>
              </a:ext>
            </a:extLst>
          </p:cNvPr>
          <p:cNvSpPr/>
          <p:nvPr/>
        </p:nvSpPr>
        <p:spPr bwMode="gray">
          <a:xfrm flipH="1">
            <a:off x="1726863" y="2267346"/>
            <a:ext cx="713064" cy="1395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defTabSz="414772">
              <a:defRPr/>
            </a:pPr>
            <a: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</a:p>
        </p:txBody>
      </p:sp>
      <p:sp>
        <p:nvSpPr>
          <p:cNvPr id="86" name="Rectangle 108">
            <a:extLst>
              <a:ext uri="{FF2B5EF4-FFF2-40B4-BE49-F238E27FC236}">
                <a16:creationId xmlns:a16="http://schemas.microsoft.com/office/drawing/2014/main" id="{39D8AB00-3245-1344-B0A4-8F3C7A47C503}"/>
              </a:ext>
            </a:extLst>
          </p:cNvPr>
          <p:cNvSpPr/>
          <p:nvPr/>
        </p:nvSpPr>
        <p:spPr bwMode="gray">
          <a:xfrm flipH="1">
            <a:off x="1726863" y="3468161"/>
            <a:ext cx="881771" cy="27917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defTabSz="414772">
              <a:defRPr/>
            </a:pPr>
            <a:r>
              <a:rPr lang="en-GB" sz="907" b="1">
                <a:solidFill>
                  <a:srgbClr val="E572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Professional experience</a:t>
            </a:r>
          </a:p>
        </p:txBody>
      </p:sp>
      <p:cxnSp>
        <p:nvCxnSpPr>
          <p:cNvPr id="62" name="Straight Connector 4">
            <a:extLst>
              <a:ext uri="{FF2B5EF4-FFF2-40B4-BE49-F238E27FC236}">
                <a16:creationId xmlns:a16="http://schemas.microsoft.com/office/drawing/2014/main" id="{8C5C69C7-2CEA-594B-827C-24BE3CD93D24}"/>
              </a:ext>
            </a:extLst>
          </p:cNvPr>
          <p:cNvCxnSpPr>
            <a:cxnSpLocks/>
          </p:cNvCxnSpPr>
          <p:nvPr/>
        </p:nvCxnSpPr>
        <p:spPr bwMode="gray">
          <a:xfrm flipH="1">
            <a:off x="2545854" y="3058931"/>
            <a:ext cx="7750400" cy="0"/>
          </a:xfrm>
          <a:prstGeom prst="line">
            <a:avLst/>
          </a:prstGeom>
          <a:noFill/>
          <a:ln w="9525" cap="flat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Rectangle 242">
            <a:extLst>
              <a:ext uri="{FF2B5EF4-FFF2-40B4-BE49-F238E27FC236}">
                <a16:creationId xmlns:a16="http://schemas.microsoft.com/office/drawing/2014/main" id="{FD4301CB-BB94-914B-81D6-781C6FF91A81}"/>
              </a:ext>
            </a:extLst>
          </p:cNvPr>
          <p:cNvSpPr/>
          <p:nvPr/>
        </p:nvSpPr>
        <p:spPr bwMode="gray">
          <a:xfrm>
            <a:off x="2545095" y="2269129"/>
            <a:ext cx="1832941" cy="7053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1476" tIns="0" rIns="41476" bIns="0" numCol="1" spcCol="38100" rtlCol="0" anchor="t">
            <a:spAutoFit/>
          </a:bodyPr>
          <a:lstStyle/>
          <a:p>
            <a:pPr marL="154940" indent="-154940">
              <a:lnSpc>
                <a:spcPts val="1089"/>
              </a:lnSpc>
              <a:buClr>
                <a:srgbClr val="BAA385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700" b="1" dirty="0">
                <a:solidFill>
                  <a:srgbClr val="052337"/>
                </a:solidFill>
                <a:ea typeface="Open Sans"/>
                <a:cs typeface="Open Sans"/>
              </a:rPr>
              <a:t>EDHEC</a:t>
            </a:r>
            <a:r>
              <a:rPr lang="en-GB" sz="700" dirty="0">
                <a:solidFill>
                  <a:srgbClr val="052337"/>
                </a:solidFill>
                <a:ea typeface="Open Sans"/>
                <a:cs typeface="Open Sans"/>
              </a:rPr>
              <a:t> graduated business school (finance major) 1992</a:t>
            </a:r>
          </a:p>
          <a:p>
            <a:pPr marL="154940" indent="-154940">
              <a:lnSpc>
                <a:spcPts val="1089"/>
              </a:lnSpc>
              <a:buClr>
                <a:srgbClr val="BAA385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700" b="1" dirty="0">
                <a:solidFill>
                  <a:srgbClr val="052337"/>
                </a:solidFill>
                <a:ea typeface="Open Sans"/>
                <a:cs typeface="Open Sans"/>
              </a:rPr>
              <a:t>Centrale </a:t>
            </a:r>
            <a:r>
              <a:rPr lang="en-GB" sz="700" b="1" dirty="0" err="1">
                <a:solidFill>
                  <a:srgbClr val="052337"/>
                </a:solidFill>
                <a:ea typeface="Open Sans"/>
                <a:cs typeface="Open Sans"/>
              </a:rPr>
              <a:t>Supelec</a:t>
            </a:r>
            <a:r>
              <a:rPr lang="en-GB" sz="700" dirty="0">
                <a:solidFill>
                  <a:srgbClr val="052337"/>
                </a:solidFill>
                <a:ea typeface="Open Sans"/>
                <a:cs typeface="Open Sans"/>
              </a:rPr>
              <a:t> MBA in Technology &amp; Management 1993</a:t>
            </a:r>
          </a:p>
          <a:p>
            <a:pPr>
              <a:lnSpc>
                <a:spcPts val="1089"/>
              </a:lnSpc>
              <a:buClr>
                <a:srgbClr val="BAA385"/>
              </a:buClr>
              <a:buSzPct val="100000"/>
              <a:defRPr/>
            </a:pPr>
            <a:endParaRPr lang="en-GB" sz="700" dirty="0">
              <a:solidFill>
                <a:srgbClr val="052337"/>
              </a:solidFill>
              <a:ea typeface="Open Sans"/>
              <a:cs typeface="Open Sans"/>
            </a:endParaRPr>
          </a:p>
        </p:txBody>
      </p:sp>
      <p:sp>
        <p:nvSpPr>
          <p:cNvPr id="96" name="What is a Search Fund?">
            <a:extLst>
              <a:ext uri="{FF2B5EF4-FFF2-40B4-BE49-F238E27FC236}">
                <a16:creationId xmlns:a16="http://schemas.microsoft.com/office/drawing/2014/main" id="{34E25490-36ED-6F41-9FBF-DB5221467942}"/>
              </a:ext>
            </a:extLst>
          </p:cNvPr>
          <p:cNvSpPr txBox="1"/>
          <p:nvPr/>
        </p:nvSpPr>
        <p:spPr bwMode="gray">
          <a:xfrm>
            <a:off x="2669650" y="3124552"/>
            <a:ext cx="1518827" cy="139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1476" tIns="0" rIns="41476" bIns="0" anchor="ctr">
            <a:spAutoFit/>
          </a:bodyPr>
          <a:lstStyle>
            <a:lvl1pPr algn="l">
              <a:defRPr sz="7000" b="0">
                <a:solidFill>
                  <a:srgbClr val="5E5E5E"/>
                </a:solidFill>
                <a:latin typeface="Euclid Flex"/>
                <a:ea typeface="Euclid Flex"/>
                <a:cs typeface="Euclid Flex"/>
                <a:sym typeface="Euclid Flex"/>
              </a:defRPr>
            </a:lvl1pPr>
          </a:lstStyle>
          <a:p>
            <a:pPr defTabSz="414772">
              <a:defRPr/>
            </a:pPr>
            <a:r>
              <a:rPr lang="en-GB" sz="900" dirty="0">
                <a:solidFill>
                  <a:srgbClr val="052337"/>
                </a:solidFill>
                <a:latin typeface="Open Sans"/>
                <a:ea typeface="Open Sans"/>
                <a:cs typeface="Open Sans"/>
              </a:rPr>
              <a:t>25+</a:t>
            </a:r>
          </a:p>
        </p:txBody>
      </p:sp>
      <p:cxnSp>
        <p:nvCxnSpPr>
          <p:cNvPr id="99" name="Straight Connector 4">
            <a:extLst>
              <a:ext uri="{FF2B5EF4-FFF2-40B4-BE49-F238E27FC236}">
                <a16:creationId xmlns:a16="http://schemas.microsoft.com/office/drawing/2014/main" id="{D2A4FD82-C69D-7249-9BE9-E8DE341C90E6}"/>
              </a:ext>
            </a:extLst>
          </p:cNvPr>
          <p:cNvCxnSpPr>
            <a:cxnSpLocks/>
          </p:cNvCxnSpPr>
          <p:nvPr/>
        </p:nvCxnSpPr>
        <p:spPr bwMode="gray">
          <a:xfrm flipH="1">
            <a:off x="2545854" y="3334408"/>
            <a:ext cx="7750400" cy="0"/>
          </a:xfrm>
          <a:prstGeom prst="line">
            <a:avLst/>
          </a:prstGeom>
          <a:noFill/>
          <a:ln w="9525" cap="flat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Connector 4">
            <a:extLst>
              <a:ext uri="{FF2B5EF4-FFF2-40B4-BE49-F238E27FC236}">
                <a16:creationId xmlns:a16="http://schemas.microsoft.com/office/drawing/2014/main" id="{11B8CE74-9B93-4E41-8B8C-D4B9142CD117}"/>
              </a:ext>
            </a:extLst>
          </p:cNvPr>
          <p:cNvCxnSpPr>
            <a:cxnSpLocks/>
          </p:cNvCxnSpPr>
          <p:nvPr/>
        </p:nvCxnSpPr>
        <p:spPr bwMode="gray">
          <a:xfrm flipH="1">
            <a:off x="2545854" y="4857101"/>
            <a:ext cx="7750400" cy="0"/>
          </a:xfrm>
          <a:prstGeom prst="line">
            <a:avLst/>
          </a:prstGeom>
          <a:noFill/>
          <a:ln w="9525" cap="flat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Rectangle 266">
            <a:extLst>
              <a:ext uri="{FF2B5EF4-FFF2-40B4-BE49-F238E27FC236}">
                <a16:creationId xmlns:a16="http://schemas.microsoft.com/office/drawing/2014/main" id="{C7C68088-06BB-FC4B-A259-D359D01A5FF0}"/>
              </a:ext>
            </a:extLst>
          </p:cNvPr>
          <p:cNvSpPr/>
          <p:nvPr/>
        </p:nvSpPr>
        <p:spPr bwMode="gray">
          <a:xfrm>
            <a:off x="2505084" y="4915254"/>
            <a:ext cx="1642623" cy="423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1476" tIns="0" rIns="41476" bIns="0" numCol="1" spcCol="38100" rtlCol="0" anchor="t">
            <a:spAutoFit/>
          </a:bodyPr>
          <a:lstStyle/>
          <a:p>
            <a:pPr marL="154940" indent="-154940">
              <a:lnSpc>
                <a:spcPts val="1089"/>
              </a:lnSpc>
              <a:buClr>
                <a:srgbClr val="BAA385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700" dirty="0">
                <a:solidFill>
                  <a:srgbClr val="052337"/>
                </a:solidFill>
                <a:latin typeface="Open Sans"/>
                <a:ea typeface="Open Sans"/>
                <a:cs typeface="Open Sans"/>
              </a:rPr>
              <a:t>FRANCE</a:t>
            </a:r>
          </a:p>
          <a:p>
            <a:pPr marL="154940" indent="-154940">
              <a:lnSpc>
                <a:spcPts val="1089"/>
              </a:lnSpc>
              <a:buClr>
                <a:srgbClr val="BAA385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700" dirty="0">
                <a:solidFill>
                  <a:srgbClr val="052337"/>
                </a:solidFill>
                <a:latin typeface="Open Sans"/>
                <a:ea typeface="Open Sans"/>
                <a:cs typeface="Open Sans"/>
              </a:rPr>
              <a:t>Opportunistically BELGIUM and French SWITZERLAND</a:t>
            </a:r>
            <a:endParaRPr lang="en-US" dirty="0"/>
          </a:p>
        </p:txBody>
      </p:sp>
      <p:cxnSp>
        <p:nvCxnSpPr>
          <p:cNvPr id="114" name="Straight Connector 4">
            <a:extLst>
              <a:ext uri="{FF2B5EF4-FFF2-40B4-BE49-F238E27FC236}">
                <a16:creationId xmlns:a16="http://schemas.microsoft.com/office/drawing/2014/main" id="{97498FFC-748C-D54B-9006-5F7F31145803}"/>
              </a:ext>
            </a:extLst>
          </p:cNvPr>
          <p:cNvCxnSpPr>
            <a:cxnSpLocks/>
          </p:cNvCxnSpPr>
          <p:nvPr/>
        </p:nvCxnSpPr>
        <p:spPr bwMode="gray">
          <a:xfrm flipH="1">
            <a:off x="2545854" y="5336669"/>
            <a:ext cx="7750400" cy="0"/>
          </a:xfrm>
          <a:prstGeom prst="line">
            <a:avLst/>
          </a:prstGeom>
          <a:noFill/>
          <a:ln w="9525" cap="flat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Rectangle 274">
            <a:extLst>
              <a:ext uri="{FF2B5EF4-FFF2-40B4-BE49-F238E27FC236}">
                <a16:creationId xmlns:a16="http://schemas.microsoft.com/office/drawing/2014/main" id="{BFF33665-70E1-1D48-85F4-BDC18CE958B0}"/>
              </a:ext>
            </a:extLst>
          </p:cNvPr>
          <p:cNvSpPr/>
          <p:nvPr/>
        </p:nvSpPr>
        <p:spPr bwMode="gray">
          <a:xfrm>
            <a:off x="2504831" y="5559273"/>
            <a:ext cx="2121594" cy="423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1476" tIns="0" rIns="41476" bIns="0" numCol="1" spcCol="38100" rtlCol="0" anchor="t">
            <a:spAutoFit/>
          </a:bodyPr>
          <a:lstStyle/>
          <a:p>
            <a:pPr marL="154940" indent="-154940">
              <a:lnSpc>
                <a:spcPts val="1089"/>
              </a:lnSpc>
              <a:buClr>
                <a:srgbClr val="BAA385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700" dirty="0">
                <a:solidFill>
                  <a:srgbClr val="052337"/>
                </a:solidFill>
                <a:ea typeface="Open Sans"/>
                <a:cs typeface="Open Sans"/>
              </a:rPr>
              <a:t>Cosmetic &amp; Luxury </a:t>
            </a:r>
          </a:p>
          <a:p>
            <a:pPr marL="154940" indent="-154940">
              <a:lnSpc>
                <a:spcPts val="1089"/>
              </a:lnSpc>
              <a:buClr>
                <a:srgbClr val="BAA385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700" dirty="0">
                <a:solidFill>
                  <a:srgbClr val="052337"/>
                </a:solidFill>
                <a:ea typeface="Open Sans"/>
                <a:cs typeface="Open Sans"/>
              </a:rPr>
              <a:t>Medical devices industry</a:t>
            </a:r>
          </a:p>
          <a:p>
            <a:pPr marL="154940" indent="-154940">
              <a:lnSpc>
                <a:spcPts val="1089"/>
              </a:lnSpc>
              <a:buClr>
                <a:srgbClr val="BAA385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700" dirty="0">
                <a:solidFill>
                  <a:srgbClr val="052337"/>
                </a:solidFill>
                <a:ea typeface="Open Sans"/>
                <a:cs typeface="Open Sans"/>
              </a:rPr>
              <a:t>Pharmaceutical Industry (OTC &amp; Rx)</a:t>
            </a:r>
          </a:p>
        </p:txBody>
      </p:sp>
      <p:cxnSp>
        <p:nvCxnSpPr>
          <p:cNvPr id="119" name="Straight Connector 4">
            <a:extLst>
              <a:ext uri="{FF2B5EF4-FFF2-40B4-BE49-F238E27FC236}">
                <a16:creationId xmlns:a16="http://schemas.microsoft.com/office/drawing/2014/main" id="{3B3B62BC-9588-024C-B5BC-2F4E35419B93}"/>
              </a:ext>
            </a:extLst>
          </p:cNvPr>
          <p:cNvCxnSpPr>
            <a:cxnSpLocks/>
          </p:cNvCxnSpPr>
          <p:nvPr/>
        </p:nvCxnSpPr>
        <p:spPr bwMode="gray">
          <a:xfrm flipH="1">
            <a:off x="2545854" y="6042243"/>
            <a:ext cx="7750400" cy="0"/>
          </a:xfrm>
          <a:prstGeom prst="line">
            <a:avLst/>
          </a:prstGeom>
          <a:noFill/>
          <a:ln w="9525" cap="flat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What is a Search Fund?">
            <a:extLst>
              <a:ext uri="{FF2B5EF4-FFF2-40B4-BE49-F238E27FC236}">
                <a16:creationId xmlns:a16="http://schemas.microsoft.com/office/drawing/2014/main" id="{20C7282C-EAD0-9143-90CA-AA0386D6F114}"/>
              </a:ext>
            </a:extLst>
          </p:cNvPr>
          <p:cNvSpPr txBox="1"/>
          <p:nvPr/>
        </p:nvSpPr>
        <p:spPr bwMode="gray">
          <a:xfrm>
            <a:off x="2543991" y="6273561"/>
            <a:ext cx="928238" cy="128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1476" tIns="0" rIns="41476" bIns="0" anchor="ctr">
            <a:spAutoFit/>
          </a:bodyPr>
          <a:lstStyle>
            <a:defPPr marL="0" marR="0" indent="0" algn="l" defTabSz="91430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800" b="0">
                <a:solidFill>
                  <a:schemeClr val="tx2"/>
                </a:solidFill>
                <a:latin typeface="+mn-lt"/>
                <a:ea typeface="Euclid Flex"/>
                <a:cs typeface="Euclid Flex"/>
              </a:defRPr>
            </a:lvl1pPr>
          </a:lstStyle>
          <a:p>
            <a:pPr defTabSz="414772">
              <a:lnSpc>
                <a:spcPts val="1089"/>
              </a:lnSpc>
              <a:buClr>
                <a:srgbClr val="BAA385"/>
              </a:buClr>
              <a:buSzPct val="100000"/>
              <a:defRPr/>
            </a:pPr>
            <a:r>
              <a:rPr lang="en-GB" sz="700" dirty="0">
                <a:solidFill>
                  <a:srgbClr val="052337"/>
                </a:solidFill>
                <a:latin typeface="Open Sans"/>
                <a:ea typeface="Open Sans"/>
                <a:cs typeface="Open Sans"/>
              </a:rPr>
              <a:t>January 2023</a:t>
            </a:r>
            <a:endParaRPr lang="en-GB" sz="726" dirty="0">
              <a:solidFill>
                <a:srgbClr val="05233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EF6D6C0-E081-1987-70F4-C3BE9BA3F7B2}"/>
              </a:ext>
            </a:extLst>
          </p:cNvPr>
          <p:cNvSpPr txBox="1">
            <a:spLocks/>
          </p:cNvSpPr>
          <p:nvPr/>
        </p:nvSpPr>
        <p:spPr>
          <a:xfrm>
            <a:off x="2543991" y="3452051"/>
            <a:ext cx="1834045" cy="140596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r" defTabSz="457200" rtl="0" eaLnBrk="1" latinLnBrk="0" hangingPunct="1">
              <a:defRPr sz="726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940" indent="-154940" algn="l">
              <a:lnSpc>
                <a:spcPts val="1089"/>
              </a:lnSpc>
              <a:buClr>
                <a:srgbClr val="BAA385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700" b="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P&amp;L full responsibility as </a:t>
            </a:r>
            <a:r>
              <a:rPr lang="en-US" sz="70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VP sales</a:t>
            </a:r>
            <a:r>
              <a:rPr lang="en-US" sz="700" b="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 at </a:t>
            </a:r>
            <a:r>
              <a:rPr lang="en-US" sz="700" dirty="0" err="1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Uriage</a:t>
            </a:r>
            <a:r>
              <a:rPr lang="en-US" sz="700" b="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 and </a:t>
            </a:r>
            <a:r>
              <a:rPr lang="en-US" sz="70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LPG</a:t>
            </a:r>
            <a:r>
              <a:rPr lang="en-US" sz="700" b="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 (Cosmetic &amp; Medical device industry</a:t>
            </a:r>
          </a:p>
          <a:p>
            <a:pPr marL="154940" indent="-154940" algn="l">
              <a:lnSpc>
                <a:spcPts val="1089"/>
              </a:lnSpc>
              <a:buClr>
                <a:srgbClr val="BAA385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700" b="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Expatriated in Russia as </a:t>
            </a:r>
            <a:r>
              <a:rPr lang="en-US" sz="70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General Manager/Corporate Officer of Yves Saint Laurent </a:t>
            </a:r>
            <a:r>
              <a:rPr lang="en-US" sz="700" b="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(Luxury/beauty) </a:t>
            </a:r>
            <a:r>
              <a:rPr lang="en-US" sz="70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and Biocodex </a:t>
            </a:r>
            <a:r>
              <a:rPr lang="en-US" sz="700" b="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(Pharmaceutical industry)</a:t>
            </a:r>
          </a:p>
          <a:p>
            <a:pPr marL="154940" indent="-154940" algn="l">
              <a:lnSpc>
                <a:spcPts val="1089"/>
              </a:lnSpc>
              <a:buClr>
                <a:srgbClr val="BAA385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70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Export manager </a:t>
            </a:r>
            <a:r>
              <a:rPr lang="en-US" sz="700" b="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all over the world for Cosmetic / Luxury industry</a:t>
            </a:r>
          </a:p>
          <a:p>
            <a:pPr marL="154940" indent="-154940" algn="l">
              <a:lnSpc>
                <a:spcPts val="1089"/>
              </a:lnSpc>
              <a:buClr>
                <a:srgbClr val="BAA385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70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Teacher / Lecturer at IFM </a:t>
            </a:r>
            <a:r>
              <a:rPr lang="en-US" sz="700" b="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(</a:t>
            </a:r>
            <a:r>
              <a:rPr lang="en-US" sz="700" b="0" dirty="0" err="1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Institut</a:t>
            </a:r>
            <a:r>
              <a:rPr lang="en-US" sz="700" b="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 </a:t>
            </a:r>
            <a:r>
              <a:rPr lang="en-US" sz="700" b="0" dirty="0" err="1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Francais</a:t>
            </a:r>
            <a:r>
              <a:rPr lang="en-US" sz="700" b="0" dirty="0">
                <a:solidFill>
                  <a:srgbClr val="052337"/>
                </a:solidFill>
                <a:latin typeface="+mn-lt"/>
                <a:ea typeface="Open Sans"/>
                <a:cs typeface="Open Sans"/>
              </a:rPr>
              <a:t> de la Mode)</a:t>
            </a:r>
          </a:p>
        </p:txBody>
      </p:sp>
    </p:spTree>
    <p:extLst>
      <p:ext uri="{BB962C8B-B14F-4D97-AF65-F5344CB8AC3E}">
        <p14:creationId xmlns:p14="http://schemas.microsoft.com/office/powerpoint/2010/main" val="6970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CA Theme">
  <a:themeElements>
    <a:clrScheme name="NCA - PWP">
      <a:dk1>
        <a:srgbClr val="0E2336"/>
      </a:dk1>
      <a:lt1>
        <a:sysClr val="window" lastClr="FFFFFF"/>
      </a:lt1>
      <a:dk2>
        <a:srgbClr val="0E2336"/>
      </a:dk2>
      <a:lt2>
        <a:srgbClr val="E4EAEB"/>
      </a:lt2>
      <a:accent1>
        <a:srgbClr val="BAA385"/>
      </a:accent1>
      <a:accent2>
        <a:srgbClr val="E57200"/>
      </a:accent2>
      <a:accent3>
        <a:srgbClr val="9A4A16"/>
      </a:accent3>
      <a:accent4>
        <a:srgbClr val="E4EAEB"/>
      </a:accent4>
      <a:accent5>
        <a:srgbClr val="C7D9EA"/>
      </a:accent5>
      <a:accent6>
        <a:srgbClr val="A5A5A5"/>
      </a:accent6>
      <a:hlink>
        <a:srgbClr val="0E2336"/>
      </a:hlink>
      <a:folHlink>
        <a:srgbClr val="0E2336"/>
      </a:folHlink>
    </a:clrScheme>
    <a:fontScheme name="NCA">
      <a:majorFont>
        <a:latin typeface="Euclid Flex Bold"/>
        <a:ea typeface=""/>
        <a:cs typeface=""/>
      </a:majorFont>
      <a:minorFont>
        <a:latin typeface="Open Sans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36000" tIns="36000" rIns="36000" bIns="36000" rtlCol="0">
        <a:no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NCA_MASTER_v2" id="{697B5319-8669-434F-B7F7-B8BF6F7C7888}" vid="{A9CAB512-A02C-4143-8F84-A0133F3AE4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2C762E-2956-6141-9C6E-B0D34D8C4D18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29D6DE7F49CA439B652B5F87F75800" ma:contentTypeVersion="0" ma:contentTypeDescription="Ein neues Dokument erstellen." ma:contentTypeScope="" ma:versionID="0f4281146a3016f9b9d30f540ae60d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96a1500b55a331f0d0926ba64a978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90951-0B03-497F-945D-E611BB9B8EA9}"/>
</file>

<file path=customXml/itemProps2.xml><?xml version="1.0" encoding="utf-8"?>
<ds:datastoreItem xmlns:ds="http://schemas.openxmlformats.org/officeDocument/2006/customXml" ds:itemID="{240F1BDA-8BD0-4ED2-AB2E-AD8809D3C97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c2c83104-438d-418b-9b82-36c8fb3b5d7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f871c28f-7bd6-4ea8-9544-11a3cabe8c1d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E886EFC-F195-4B5F-8199-833AC8C123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NCA Theme</Template>
  <TotalTime>38</TotalTime>
  <Words>132</Words>
  <Application>Microsoft Office PowerPoint</Application>
  <PresentationFormat>Grand écran</PresentationFormat>
  <Paragraphs>24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Euclid Flex</vt:lpstr>
      <vt:lpstr>Euclid Flex Bold</vt:lpstr>
      <vt:lpstr>Open Sans</vt:lpstr>
      <vt:lpstr>NCA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 Entrepreneur</dc:title>
  <dc:creator>Elisa Bishop</dc:creator>
  <cp:lastModifiedBy>Frederic DUFOUR</cp:lastModifiedBy>
  <cp:revision>95</cp:revision>
  <dcterms:created xsi:type="dcterms:W3CDTF">2021-08-18T10:16:48Z</dcterms:created>
  <dcterms:modified xsi:type="dcterms:W3CDTF">2022-11-08T11:58:02Z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0x0101002029D6DE7F49CA439B652B5F87F75800</vt:lpwstr>
  </property>
  <property fmtid="{D5CDD505-2E9C-101B-9397-08002B2CF9AE}" pid="3" name="MediaServiceImageTags">
    <vt:lpwstr/>
  </property>
  <property fmtid="{D5CDD505-2E9C-101B-9397-08002B2CF9AE}" pid="4" name="Order">
    <vt:r8>5200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