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74E"/>
    <a:srgbClr val="314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7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2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1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8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1E9FE-243A-4518-97DD-AF17B5AF944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AC35B-E67B-469E-A52C-97F35C7EF36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42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00F74-08B3-2256-D417-F7DBC559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2192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C5674E"/>
                </a:solidFill>
              </a:rPr>
              <a:t>Sovereign Cloud Suite</a:t>
            </a:r>
            <a:br>
              <a:rPr lang="fr-FR" dirty="0">
                <a:solidFill>
                  <a:srgbClr val="C5674E"/>
                </a:solidFill>
              </a:rPr>
            </a:br>
            <a:r>
              <a:rPr lang="fr-FR" dirty="0">
                <a:solidFill>
                  <a:srgbClr val="C5674E"/>
                </a:solidFill>
              </a:rPr>
              <a:t>A </a:t>
            </a:r>
            <a:r>
              <a:rPr lang="fr-FR" b="1" dirty="0" err="1">
                <a:solidFill>
                  <a:schemeClr val="bg1"/>
                </a:solidFill>
              </a:rPr>
              <a:t>OneT</a:t>
            </a:r>
            <a:r>
              <a:rPr lang="fr-FR" dirty="0">
                <a:solidFill>
                  <a:srgbClr val="C5674E"/>
                </a:solidFill>
              </a:rPr>
              <a:t> Project</a:t>
            </a:r>
            <a:br>
              <a:rPr lang="fr-FR" dirty="0">
                <a:solidFill>
                  <a:srgbClr val="C5674E"/>
                </a:solidFill>
              </a:rPr>
            </a:br>
            <a:br>
              <a:rPr lang="fr-FR" b="1" dirty="0">
                <a:solidFill>
                  <a:srgbClr val="C5674E"/>
                </a:solidFill>
              </a:rPr>
            </a:br>
            <a:r>
              <a:rPr lang="fr-FR" b="1" dirty="0" err="1">
                <a:solidFill>
                  <a:srgbClr val="C5674E"/>
                </a:solidFill>
              </a:rPr>
              <a:t>Problem</a:t>
            </a:r>
            <a:r>
              <a:rPr lang="fr-FR" dirty="0">
                <a:solidFill>
                  <a:srgbClr val="C5674E"/>
                </a:solidFill>
              </a:rPr>
              <a:t>? </a:t>
            </a:r>
            <a:br>
              <a:rPr lang="fr-FR" dirty="0">
                <a:solidFill>
                  <a:srgbClr val="C5674E"/>
                </a:solidFill>
              </a:rPr>
            </a:br>
            <a:r>
              <a:rPr lang="fr-FR" dirty="0">
                <a:solidFill>
                  <a:srgbClr val="C5674E"/>
                </a:solidFill>
              </a:rPr>
              <a:t>How to </a:t>
            </a:r>
            <a:r>
              <a:rPr lang="fr-FR" dirty="0" err="1">
                <a:solidFill>
                  <a:srgbClr val="C5674E"/>
                </a:solidFill>
              </a:rPr>
              <a:t>ensure</a:t>
            </a:r>
            <a:r>
              <a:rPr lang="fr-FR" dirty="0">
                <a:solidFill>
                  <a:srgbClr val="C5674E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Europe’s</a:t>
            </a:r>
            <a:r>
              <a:rPr lang="fr-FR" dirty="0">
                <a:solidFill>
                  <a:schemeClr val="bg1"/>
                </a:solidFill>
              </a:rPr>
              <a:t> Digital </a:t>
            </a:r>
            <a:r>
              <a:rPr lang="fr-FR" dirty="0" err="1">
                <a:solidFill>
                  <a:schemeClr val="bg1"/>
                </a:solidFill>
              </a:rPr>
              <a:t>Sovereignty</a:t>
            </a:r>
            <a:r>
              <a:rPr lang="fr-FR" dirty="0">
                <a:solidFill>
                  <a:schemeClr val="bg1"/>
                </a:solidFill>
              </a:rPr>
              <a:t> </a:t>
            </a:r>
            <a:br>
              <a:rPr lang="fr-FR" dirty="0">
                <a:solidFill>
                  <a:srgbClr val="C5674E"/>
                </a:solidFill>
              </a:rPr>
            </a:br>
            <a:br>
              <a:rPr lang="fr-FR" dirty="0">
                <a:solidFill>
                  <a:srgbClr val="C5674E"/>
                </a:solidFill>
              </a:rPr>
            </a:br>
            <a:r>
              <a:rPr lang="fr-FR" b="1" dirty="0">
                <a:solidFill>
                  <a:srgbClr val="C5674E"/>
                </a:solidFill>
              </a:rPr>
              <a:t>Solution</a:t>
            </a:r>
            <a:r>
              <a:rPr lang="fr-FR" dirty="0">
                <a:solidFill>
                  <a:srgbClr val="C5674E"/>
                </a:solidFill>
              </a:rPr>
              <a:t>? </a:t>
            </a:r>
            <a:br>
              <a:rPr lang="fr-FR" dirty="0">
                <a:solidFill>
                  <a:srgbClr val="C5674E"/>
                </a:solidFill>
              </a:rPr>
            </a:br>
            <a:r>
              <a:rPr lang="fr-FR" dirty="0">
                <a:solidFill>
                  <a:srgbClr val="C5674E"/>
                </a:solidFill>
              </a:rPr>
              <a:t>A full </a:t>
            </a:r>
            <a:r>
              <a:rPr lang="fr-FR" dirty="0" err="1">
                <a:solidFill>
                  <a:schemeClr val="bg1"/>
                </a:solidFill>
              </a:rPr>
              <a:t>NumSecCloud</a:t>
            </a:r>
            <a:r>
              <a:rPr lang="fr-FR" dirty="0">
                <a:solidFill>
                  <a:srgbClr val="C5674E"/>
                </a:solidFill>
              </a:rPr>
              <a:t> compliant infrastructure</a:t>
            </a:r>
            <a:br>
              <a:rPr lang="fr-FR" dirty="0">
                <a:solidFill>
                  <a:srgbClr val="C5674E"/>
                </a:solidFill>
              </a:rPr>
            </a:br>
            <a:br>
              <a:rPr lang="fr-FR" dirty="0">
                <a:solidFill>
                  <a:srgbClr val="C5674E"/>
                </a:solidFill>
              </a:rPr>
            </a:br>
            <a:r>
              <a:rPr lang="fr-FR" b="1" dirty="0" err="1">
                <a:solidFill>
                  <a:srgbClr val="C5674E"/>
                </a:solidFill>
              </a:rPr>
              <a:t>Scalability</a:t>
            </a:r>
            <a:r>
              <a:rPr lang="fr-FR" dirty="0">
                <a:solidFill>
                  <a:srgbClr val="C5674E"/>
                </a:solidFill>
              </a:rPr>
              <a:t>? </a:t>
            </a:r>
            <a:br>
              <a:rPr lang="fr-FR" dirty="0">
                <a:solidFill>
                  <a:srgbClr val="C5674E"/>
                </a:solidFill>
              </a:rPr>
            </a:br>
            <a:r>
              <a:rPr lang="fr-FR" dirty="0">
                <a:solidFill>
                  <a:srgbClr val="C5674E"/>
                </a:solidFill>
              </a:rPr>
              <a:t>By </a:t>
            </a:r>
            <a:r>
              <a:rPr lang="fr-FR" dirty="0">
                <a:solidFill>
                  <a:schemeClr val="bg1"/>
                </a:solidFill>
              </a:rPr>
              <a:t>design</a:t>
            </a:r>
            <a:br>
              <a:rPr lang="fr-FR" dirty="0">
                <a:solidFill>
                  <a:srgbClr val="C5674E"/>
                </a:solidFill>
              </a:rPr>
            </a:br>
            <a:br>
              <a:rPr lang="fr-FR" dirty="0">
                <a:solidFill>
                  <a:srgbClr val="C5674E"/>
                </a:solidFill>
              </a:rPr>
            </a:br>
            <a:r>
              <a:rPr lang="fr-FR" b="1" dirty="0">
                <a:solidFill>
                  <a:srgbClr val="C5674E"/>
                </a:solidFill>
              </a:rPr>
              <a:t>Innovation</a:t>
            </a:r>
            <a:r>
              <a:rPr lang="fr-FR" dirty="0">
                <a:solidFill>
                  <a:srgbClr val="C5674E"/>
                </a:solidFill>
              </a:rPr>
              <a:t>? </a:t>
            </a:r>
            <a:br>
              <a:rPr lang="fr-FR" dirty="0">
                <a:solidFill>
                  <a:srgbClr val="C5674E"/>
                </a:solidFill>
              </a:rPr>
            </a:br>
            <a:r>
              <a:rPr lang="fr-FR" dirty="0">
                <a:solidFill>
                  <a:srgbClr val="C5674E"/>
                </a:solidFill>
              </a:rPr>
              <a:t>A state of </a:t>
            </a:r>
            <a:r>
              <a:rPr lang="fr-FR" dirty="0" err="1">
                <a:solidFill>
                  <a:schemeClr val="bg1"/>
                </a:solidFill>
              </a:rPr>
              <a:t>mind</a:t>
            </a:r>
            <a:br>
              <a:rPr lang="fr-FR" dirty="0">
                <a:solidFill>
                  <a:srgbClr val="C5674E"/>
                </a:solidFill>
              </a:rPr>
            </a:br>
            <a:br>
              <a:rPr lang="fr-FR" dirty="0">
                <a:solidFill>
                  <a:srgbClr val="C5674E"/>
                </a:solidFill>
              </a:rPr>
            </a:br>
            <a:br>
              <a:rPr lang="fr-FR" dirty="0">
                <a:solidFill>
                  <a:srgbClr val="C5674E"/>
                </a:solidFill>
              </a:rPr>
            </a:br>
            <a:br>
              <a:rPr lang="fr-FR" dirty="0">
                <a:solidFill>
                  <a:srgbClr val="C5674E"/>
                </a:solidFill>
              </a:rPr>
            </a:br>
            <a:endParaRPr lang="en-US" dirty="0">
              <a:solidFill>
                <a:srgbClr val="C5674E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07585C-7E68-6AF0-E588-C657584C5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9168"/>
            <a:ext cx="6858000" cy="922832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B5663D93-0702-4CC6-28A0-A13C148A2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3467" y="10357350"/>
            <a:ext cx="2902345" cy="601625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EFD73FD2-9415-780D-083F-ED4B93A99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216" y="10188394"/>
            <a:ext cx="2610281" cy="91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32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48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Sovereign Cloud Suite A OneT Project  Problem?  How to ensure Europe’s Digital Sovereignty   Solution?  A full NumSecCloud compliant infrastructure  Scalability?  By design  Innovation?  A state of mind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COLLONGUES Guillaume</dc:creator>
  <cp:lastModifiedBy>COLLONGUES Guillaume</cp:lastModifiedBy>
  <cp:revision>25</cp:revision>
  <dcterms:created xsi:type="dcterms:W3CDTF">2025-06-03T09:48:53Z</dcterms:created>
  <dcterms:modified xsi:type="dcterms:W3CDTF">2025-06-03T11:43:51Z</dcterms:modified>
</cp:coreProperties>
</file>