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itti zihou" initials="sz" lastIdx="1" clrIdx="0">
    <p:extLst>
      <p:ext uri="{19B8F6BF-5375-455C-9EA6-DF929625EA0E}">
        <p15:presenceInfo xmlns:p15="http://schemas.microsoft.com/office/powerpoint/2012/main" userId="98c89ca2e4b521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FF138-EDC1-4703-AFCF-1EA4A4809440}" type="datetimeFigureOut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60E2B-0EFF-4C57-835F-A826F74826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51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実装したところ</a:t>
            </a:r>
            <a:endParaRPr kumimoji="1" lang="en-US" altLang="ja-JP" dirty="0" smtClean="0"/>
          </a:p>
          <a:p>
            <a:r>
              <a:rPr kumimoji="1" lang="ja-JP" altLang="en-US" dirty="0" smtClean="0"/>
              <a:t>吸収できた</a:t>
            </a:r>
            <a:endParaRPr kumimoji="1" lang="en-US" altLang="ja-JP" dirty="0" smtClean="0"/>
          </a:p>
          <a:p>
            <a:r>
              <a:rPr kumimoji="1" lang="ja-JP" altLang="en-US" dirty="0" smtClean="0"/>
              <a:t>餌の回収できた</a:t>
            </a:r>
            <a:endParaRPr kumimoji="1" lang="en-US" altLang="ja-JP" dirty="0" smtClean="0"/>
          </a:p>
          <a:p>
            <a:r>
              <a:rPr kumimoji="1" lang="ja-JP" altLang="en-US" dirty="0" smtClean="0"/>
              <a:t>自機のみ分裂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ランキングできた</a:t>
            </a:r>
            <a:endParaRPr kumimoji="1" lang="en-US" altLang="ja-JP" dirty="0" smtClean="0"/>
          </a:p>
          <a:p>
            <a:r>
              <a:rPr kumimoji="1" lang="ja-JP" altLang="en-US" dirty="0" smtClean="0"/>
              <a:t>敵が自分で餌探す</a:t>
            </a:r>
            <a:endParaRPr kumimoji="1" lang="en-US" altLang="ja-JP" dirty="0" smtClean="0"/>
          </a:p>
          <a:p>
            <a:r>
              <a:rPr kumimoji="1" lang="ja-JP" altLang="en-US" dirty="0" smtClean="0"/>
              <a:t>針は張りぼて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針だけに</a:t>
            </a:r>
            <a:r>
              <a:rPr kumimoji="1" lang="en-US" altLang="ja-JP" dirty="0" smtClean="0"/>
              <a:t>)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60E2B-0EFF-4C57-835F-A826F748263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122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実装したところ</a:t>
            </a:r>
            <a:endParaRPr kumimoji="1" lang="en-US" altLang="ja-JP" dirty="0" smtClean="0"/>
          </a:p>
          <a:p>
            <a:r>
              <a:rPr kumimoji="1" lang="ja-JP" altLang="en-US" dirty="0" smtClean="0"/>
              <a:t>吸収できた</a:t>
            </a:r>
            <a:endParaRPr kumimoji="1" lang="en-US" altLang="ja-JP" dirty="0" smtClean="0"/>
          </a:p>
          <a:p>
            <a:r>
              <a:rPr kumimoji="1" lang="ja-JP" altLang="en-US" dirty="0" smtClean="0"/>
              <a:t>餌の回収できた</a:t>
            </a:r>
            <a:endParaRPr kumimoji="1" lang="en-US" altLang="ja-JP" dirty="0" smtClean="0"/>
          </a:p>
          <a:p>
            <a:r>
              <a:rPr kumimoji="1" lang="ja-JP" altLang="en-US" dirty="0" smtClean="0"/>
              <a:t>自機のみ分裂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ランキングできた</a:t>
            </a:r>
            <a:endParaRPr kumimoji="1" lang="en-US" altLang="ja-JP" dirty="0" smtClean="0"/>
          </a:p>
          <a:p>
            <a:r>
              <a:rPr kumimoji="1" lang="ja-JP" altLang="en-US" dirty="0" smtClean="0"/>
              <a:t>敵が自分で餌探す</a:t>
            </a:r>
            <a:endParaRPr kumimoji="1" lang="en-US" altLang="ja-JP" dirty="0" smtClean="0"/>
          </a:p>
          <a:p>
            <a:r>
              <a:rPr kumimoji="1" lang="ja-JP" altLang="en-US" dirty="0" smtClean="0"/>
              <a:t>針は張りぼて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針だけに</a:t>
            </a:r>
            <a:r>
              <a:rPr kumimoji="1" lang="en-US" altLang="ja-JP" dirty="0" smtClean="0"/>
              <a:t>)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60E2B-0EFF-4C57-835F-A826F748263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9D40-1370-4C5E-A79F-7E01539E8524}" type="datetimeFigureOut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E2C7-C2E2-4B4B-B955-4FF281265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012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9D40-1370-4C5E-A79F-7E01539E8524}" type="datetimeFigureOut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E2C7-C2E2-4B4B-B955-4FF281265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26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9D40-1370-4C5E-A79F-7E01539E8524}" type="datetimeFigureOut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E2C7-C2E2-4B4B-B955-4FF281265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57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9D40-1370-4C5E-A79F-7E01539E8524}" type="datetimeFigureOut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E2C7-C2E2-4B4B-B955-4FF281265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80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9D40-1370-4C5E-A79F-7E01539E8524}" type="datetimeFigureOut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E2C7-C2E2-4B4B-B955-4FF281265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68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9D40-1370-4C5E-A79F-7E01539E8524}" type="datetimeFigureOut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E2C7-C2E2-4B4B-B955-4FF281265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3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9D40-1370-4C5E-A79F-7E01539E8524}" type="datetimeFigureOut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E2C7-C2E2-4B4B-B955-4FF281265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3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9D40-1370-4C5E-A79F-7E01539E8524}" type="datetimeFigureOut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E2C7-C2E2-4B4B-B955-4FF281265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28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9D40-1370-4C5E-A79F-7E01539E8524}" type="datetimeFigureOut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E2C7-C2E2-4B4B-B955-4FF281265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06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9D40-1370-4C5E-A79F-7E01539E8524}" type="datetimeFigureOut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E2C7-C2E2-4B4B-B955-4FF281265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69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9D40-1370-4C5E-A79F-7E01539E8524}" type="datetimeFigureOut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E2C7-C2E2-4B4B-B955-4FF281265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22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39D40-1370-4C5E-A79F-7E01539E8524}" type="datetimeFigureOut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7E2C7-C2E2-4B4B-B955-4FF281265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23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okumaneko.wordpress.com/2012/01/05/xna%E3%83%A1%E3%83%A2%EF%BC%9A%EF%BC%92d%E3%82%B2%E3%83%BC%E3%83%A0%E7%94%A8%E3%81%AE%E3%82%AB%E3%83%A1%E3%83%A9%E3%81%AE%E4%BD%9C%E3%82%8A%E6%96%B9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1229458" y="228601"/>
            <a:ext cx="9733084" cy="63216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29772" y="641839"/>
            <a:ext cx="73324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6000" dirty="0">
                <a:ln w="5715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A</a:t>
            </a:r>
            <a:r>
              <a:rPr lang="en-US" altLang="ja-JP" sz="6000" dirty="0" smtClean="0">
                <a:ln w="5715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gar</a:t>
            </a:r>
            <a:r>
              <a:rPr kumimoji="1" lang="en-US" altLang="ja-JP" sz="6000" dirty="0" smtClean="0">
                <a:ln w="5715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.io</a:t>
            </a:r>
            <a:r>
              <a:rPr kumimoji="1" lang="ja-JP" altLang="en-US" sz="6000" dirty="0" smtClean="0">
                <a:ln w="5715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もどきを作る</a:t>
            </a:r>
            <a:endParaRPr kumimoji="1" lang="ja-JP" altLang="en-US" sz="6000" dirty="0">
              <a:ln w="57150">
                <a:solidFill>
                  <a:sysClr val="windowText" lastClr="000000"/>
                </a:solidFill>
              </a:ln>
              <a:solidFill>
                <a:srgbClr val="FFFF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37932" y="1811005"/>
            <a:ext cx="931613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・自分</a:t>
            </a:r>
            <a:r>
              <a:rPr lang="ja-JP" altLang="en-US" sz="4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の体</a:t>
            </a:r>
            <a:r>
              <a:rPr lang="ja-JP" altLang="en-US" sz="4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が敵よりも大きければ吸収</a:t>
            </a:r>
            <a:endParaRPr lang="en-US" altLang="ja-JP" sz="4000" dirty="0" smtClean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endParaRPr kumimoji="1" lang="en-US" altLang="ja-JP" sz="4000" dirty="0" smtClean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4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kumimoji="1" lang="ja-JP" altLang="en-US" sz="4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餌を</a:t>
            </a:r>
            <a:r>
              <a:rPr kumimoji="1" lang="ja-JP" altLang="en-US" sz="4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回収する</a:t>
            </a:r>
            <a:r>
              <a:rPr kumimoji="1" lang="ja-JP" altLang="en-US" sz="4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と大きく</a:t>
            </a:r>
            <a:r>
              <a:rPr kumimoji="1" lang="ja-JP" altLang="en-US" sz="4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なる</a:t>
            </a:r>
            <a:endParaRPr kumimoji="1" lang="en-US" altLang="ja-JP" sz="4000" dirty="0" smtClean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endParaRPr kumimoji="1" lang="en-US" altLang="ja-JP" sz="4000" dirty="0" smtClean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4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・自機は分裂させることが可能</a:t>
            </a:r>
            <a:endParaRPr kumimoji="1" lang="en-US" altLang="ja-JP" sz="4000" dirty="0" smtClean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endParaRPr kumimoji="1" lang="en-US" altLang="ja-JP" sz="4000" dirty="0" smtClean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40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・大きさで一位を目指す</a:t>
            </a:r>
            <a:endParaRPr kumimoji="1" lang="en-US" altLang="ja-JP" sz="4000" dirty="0" smtClean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424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1229458" y="228601"/>
            <a:ext cx="9733084" cy="63216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902691" y="1730199"/>
            <a:ext cx="81834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・吸収</a:t>
            </a:r>
            <a:r>
              <a:rPr lang="ja-JP" altLang="en-US" sz="44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〇</a:t>
            </a:r>
            <a:endParaRPr lang="en-US" altLang="ja-JP" sz="4400" dirty="0" smtClean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44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・餌関係〇</a:t>
            </a:r>
            <a:endParaRPr kumimoji="1" lang="en-US" altLang="ja-JP" sz="4400" dirty="0" smtClean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en-US" sz="44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・自分だけ分裂△</a:t>
            </a:r>
            <a:endParaRPr lang="en-US" altLang="ja-JP" sz="4400" dirty="0" smtClean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44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・ランキング〇</a:t>
            </a:r>
            <a:endParaRPr kumimoji="1" lang="en-US" altLang="ja-JP" sz="4400" dirty="0" smtClean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en-US" sz="44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・針は張りぼて</a:t>
            </a:r>
            <a:r>
              <a:rPr lang="en-US" altLang="ja-JP" sz="44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×</a:t>
            </a:r>
            <a:endParaRPr lang="en-US" altLang="ja-JP" sz="44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en-US" sz="44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・その他</a:t>
            </a:r>
            <a:r>
              <a:rPr lang="en-US" altLang="ja-JP" sz="44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(</a:t>
            </a:r>
            <a:r>
              <a:rPr lang="ja-JP" altLang="en-US" sz="44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プレイ中に話すかも</a:t>
            </a:r>
            <a:r>
              <a:rPr lang="en-US" altLang="ja-JP" sz="44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)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346036" y="406760"/>
            <a:ext cx="8682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0" dirty="0" smtClean="0">
                <a:ln w="5715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実装したところ</a:t>
            </a:r>
            <a:endParaRPr kumimoji="1" lang="ja-JP" altLang="en-US" sz="8000" dirty="0">
              <a:ln w="57150">
                <a:solidFill>
                  <a:sysClr val="windowText" lastClr="000000"/>
                </a:solidFill>
              </a:ln>
              <a:solidFill>
                <a:srgbClr val="FFFF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417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0" y="2875085"/>
            <a:ext cx="12192000" cy="3952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0" y="213385"/>
            <a:ext cx="12192000" cy="2593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8940" y="356088"/>
            <a:ext cx="1159705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/>
              <a:t>見</a:t>
            </a:r>
            <a:r>
              <a:rPr lang="ja-JP" altLang="en-US" dirty="0" smtClean="0"/>
              <a:t>てほしいところ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Scene</a:t>
            </a:r>
            <a:r>
              <a:rPr lang="ja-JP" altLang="en-US" dirty="0" smtClean="0"/>
              <a:t>フォルダの中のもの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Utility</a:t>
            </a:r>
            <a:r>
              <a:rPr lang="ja-JP" altLang="en-US" dirty="0" smtClean="0"/>
              <a:t>にある</a:t>
            </a:r>
            <a:r>
              <a:rPr lang="en-US" altLang="ja-JP" dirty="0" smtClean="0"/>
              <a:t>CompVector2</a:t>
            </a:r>
            <a:r>
              <a:rPr lang="ja-JP" altLang="en-US" dirty="0" smtClean="0"/>
              <a:t>や</a:t>
            </a:r>
            <a:r>
              <a:rPr lang="en-US" altLang="ja-JP" dirty="0" smtClean="0"/>
              <a:t>Camera</a:t>
            </a:r>
            <a:r>
              <a:rPr lang="ja-JP" altLang="en-US" dirty="0" smtClean="0"/>
              <a:t>など</a:t>
            </a:r>
            <a:r>
              <a:rPr lang="en-US" altLang="ja-JP" dirty="0" smtClean="0"/>
              <a:t>(Camera</a:t>
            </a:r>
            <a:r>
              <a:rPr lang="ja-JP" altLang="en-US" dirty="0" smtClean="0"/>
              <a:t>は参考サイトあり</a:t>
            </a:r>
            <a:r>
              <a:rPr lang="en-US" altLang="ja-JP" dirty="0" smtClean="0"/>
              <a:t>)</a:t>
            </a:r>
          </a:p>
          <a:p>
            <a:r>
              <a:rPr lang="en-US" altLang="ja-JP" dirty="0">
                <a:hlinkClick r:id="rId2"/>
              </a:rPr>
              <a:t>https://ookumaneko.wordpress.com/2012/01/05/xna%E3%83%A1%E3%83%A2%EF%BC%9A%EF%BC%92d%E3%82%B2%E3%83%BC%E3%83%A0%E7%94%A8%E3%81%AE%E3%82%AB%E3%83%A1%E3%83%A9%E3%81%AE%E4%BD%9C%E3%82%8A%E6%96%B9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8940" y="3050931"/>
            <a:ext cx="11509131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出来なかったところ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・エネミーが付近のエネミーを探して自分より大きさが○○以下なら追いかけていくという機構</a:t>
            </a:r>
            <a:r>
              <a:rPr lang="en-US" altLang="ja-JP" dirty="0" smtClean="0"/>
              <a:t>(</a:t>
            </a:r>
            <a:r>
              <a:rPr lang="ja-JP" altLang="en-US" dirty="0" smtClean="0"/>
              <a:t>時間があればやります</a:t>
            </a:r>
            <a:r>
              <a:rPr lang="en-US" altLang="ja-JP" dirty="0" smtClean="0"/>
              <a:t>)</a:t>
            </a:r>
          </a:p>
          <a:p>
            <a:endParaRPr kumimoji="1" lang="en-US" altLang="ja-JP" dirty="0" smtClean="0"/>
          </a:p>
          <a:p>
            <a:r>
              <a:rPr lang="ja-JP" altLang="en-US" dirty="0" smtClean="0"/>
              <a:t>・エネミーの分裂</a:t>
            </a:r>
            <a:r>
              <a:rPr lang="en-US" altLang="ja-JP" dirty="0" smtClean="0"/>
              <a:t>(</a:t>
            </a:r>
            <a:r>
              <a:rPr lang="ja-JP" altLang="en-US" dirty="0" smtClean="0"/>
              <a:t>時間があれば</a:t>
            </a:r>
            <a:r>
              <a:rPr lang="en-US" altLang="ja-JP" dirty="0" err="1" smtClean="0"/>
              <a:t>ry</a:t>
            </a:r>
            <a:r>
              <a:rPr lang="en-US" altLang="ja-JP" dirty="0" smtClean="0"/>
              <a:t>)</a:t>
            </a:r>
          </a:p>
          <a:p>
            <a:endParaRPr kumimoji="1" lang="en-US" altLang="ja-JP" dirty="0"/>
          </a:p>
          <a:p>
            <a:r>
              <a:rPr lang="ja-JP" altLang="en-US" dirty="0" smtClean="0"/>
              <a:t>・プレイヤーの合体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・針に当たった時に自身の大きさが○○以上なら円形に分裂する機構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・その他バグあり</a:t>
            </a:r>
            <a:r>
              <a:rPr lang="en-US" altLang="ja-JP" dirty="0" smtClean="0"/>
              <a:t>						</a:t>
            </a:r>
            <a:r>
              <a:rPr lang="ja-JP" altLang="en-US" dirty="0" smtClean="0"/>
              <a:t>　　　</a:t>
            </a:r>
            <a:r>
              <a:rPr lang="en-US" altLang="ja-JP" dirty="0" smtClean="0"/>
              <a:t>// </a:t>
            </a:r>
            <a:r>
              <a:rPr lang="ja-JP" altLang="en-US" dirty="0" smtClean="0"/>
              <a:t>例によって基盤は先輩のです。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8397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219</Words>
  <Application>Microsoft Office PowerPoint</Application>
  <PresentationFormat>ワイド画面</PresentationFormat>
  <Paragraphs>48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HGS創英角ﾎﾟｯﾌﾟ体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suitti zihou</dc:creator>
  <cp:lastModifiedBy>suitti zihou</cp:lastModifiedBy>
  <cp:revision>18</cp:revision>
  <dcterms:created xsi:type="dcterms:W3CDTF">2018-09-12T01:11:16Z</dcterms:created>
  <dcterms:modified xsi:type="dcterms:W3CDTF">2018-10-15T02:35:20Z</dcterms:modified>
</cp:coreProperties>
</file>