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2" r:id="rId3"/>
    <p:sldId id="270" r:id="rId4"/>
    <p:sldId id="268" r:id="rId5"/>
    <p:sldId id="258" r:id="rId6"/>
    <p:sldId id="265" r:id="rId7"/>
    <p:sldId id="266" r:id="rId8"/>
    <p:sldId id="267" r:id="rId9"/>
    <p:sldId id="269" r:id="rId10"/>
    <p:sldId id="260" r:id="rId11"/>
  </p:sldIdLst>
  <p:sldSz cx="12188825" cy="6858000"/>
  <p:notesSz cx="6797675" cy="9926638"/>
  <p:embeddedFontLst>
    <p:embeddedFont>
      <p:font typeface="AU Passata" panose="020B0604020202020204" charset="0"/>
      <p:regular r:id="rId14"/>
      <p:bold r:id="rId15"/>
    </p:embeddedFont>
    <p:embeddedFont>
      <p:font typeface="AU Passata Light" panose="020B0604020202020204" charset="0"/>
      <p:regular r:id="rId16"/>
      <p:bold r:id="rId17"/>
    </p:embeddedFont>
    <p:embeddedFont>
      <p:font typeface="AU Peto" panose="020B060402020202020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106" d="100"/>
          <a:sy n="106" d="100"/>
        </p:scale>
        <p:origin x="67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17. juni 2022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Semester Projekt 4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Projektgruppe 2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17. juni 2022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Semester Projekt 4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Projektgruppe 2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17. juni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Semester Projekt 4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Projektgruppe 2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 dirty="0"/>
              <a:t>17-06-2022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Projektgruppe 2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17. juni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Semester Projekt 4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17-06-2022</a:t>
            </a:fld>
            <a:r>
              <a:rPr lang="da-DK"/>
              <a:t>17-06-2022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1556792"/>
            <a:ext cx="10220325" cy="830997"/>
          </a:xfrm>
        </p:spPr>
        <p:txBody>
          <a:bodyPr/>
          <a:lstStyle/>
          <a:p>
            <a:r>
              <a:rPr lang="da-DK" dirty="0"/>
              <a:t>Dungeons and </a:t>
            </a:r>
            <a:r>
              <a:rPr lang="da-DK" dirty="0" err="1"/>
              <a:t>Gnoblin</a:t>
            </a:r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2E0E0046-1DE4-D918-EA9A-B4E0447C014F}"/>
              </a:ext>
            </a:extLst>
          </p:cNvPr>
          <p:cNvSpPr txBox="1"/>
          <p:nvPr/>
        </p:nvSpPr>
        <p:spPr>
          <a:xfrm>
            <a:off x="985838" y="2571647"/>
            <a:ext cx="1618585" cy="18712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Rasmus Engelund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Anders Hundahl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Oscar Dennis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Luyen Nhu Vu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Jacob </a:t>
            </a:r>
            <a:r>
              <a:rPr lang="da-DK" sz="1600" dirty="0" err="1">
                <a:solidFill>
                  <a:schemeClr val="bg1"/>
                </a:solidFill>
                <a:latin typeface="+mn-lt"/>
              </a:rPr>
              <a:t>Hoberg</a:t>
            </a:r>
            <a:endParaRPr lang="da-DK" sz="16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Sune Dyrbye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Morten Kristensen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Magnus Møller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Introduktion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8A683-39B6-C8CD-C6D0-6B1B1BB2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Problemformulering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3BF0FF-27CA-1DC5-44BD-18B951B9A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BFE6F5B-CDC5-BB35-955F-6EDB596D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5C5F-024D-401E-894D-906CD97E0A49}" type="datetime1">
              <a:rPr lang="da-DK" smtClean="0"/>
              <a:t>17-06-2022</a:t>
            </a:fld>
            <a:r>
              <a:rPr lang="da-DK"/>
              <a:t>17-06-2022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7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CC18B-6B44-EFA7-287F-CBC8C623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Kravsspecifikation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B2B839-3D7D-4773-6940-A73CCB99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185B68-0B79-CD04-0A44-850DA583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CE15-07E8-45AD-82E1-0C46BD07BC79}" type="datetime1">
              <a:rPr lang="da-DK" smtClean="0"/>
              <a:t>17-06-2022</a:t>
            </a:fld>
            <a:r>
              <a:rPr lang="da-DK"/>
              <a:t>17-06-2022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032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AF370-6B0C-555D-BDF1-1E486AB2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Arkitektur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925C05-DE4C-5B14-DFFD-268AF8DC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150260-971C-26D0-0466-3A119487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41-3AC6-4E2F-B7EA-289CA885EA28}" type="datetime1">
              <a:rPr lang="da-DK" smtClean="0"/>
              <a:t>17-06-2022</a:t>
            </a:fld>
            <a:r>
              <a:rPr lang="da-DK"/>
              <a:t>17-06-2022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098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E0DC6-F2DD-36F4-E801-3D528479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7E387-9316-FA64-19DF-3105C0F4F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5C2B10-8476-56B2-5D29-4D1DFA74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D7F4-67F9-4BA3-8F75-585844468DAD}" type="datetime1">
              <a:rPr lang="da-DK" smtClean="0"/>
              <a:t>17-06-2022</a:t>
            </a:fld>
            <a:r>
              <a:rPr lang="da-DK"/>
              <a:t>17-06-2022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951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C412F-EF3A-4EC6-9F73-01B8F9F5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Implementering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59BA1D-CC38-DCFA-D42D-7E39734F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47E2D4-BD87-5B97-88C2-FD51D47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FA2-FB54-4462-9D19-B7081CD90EE0}" type="datetime1">
              <a:rPr lang="da-DK" smtClean="0"/>
              <a:t>17-06-2022</a:t>
            </a:fld>
            <a:r>
              <a:rPr lang="da-DK"/>
              <a:t>17-06-2022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812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82325-EBD9-4CDB-B19E-622339A5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Accepttest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74A4398-BD6F-F683-FA40-36781DA2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E9ACC1C-38C1-AF29-2FBB-70B2E876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1CEF-9365-473A-AD42-500115841079}" type="datetime1">
              <a:rPr lang="da-DK" smtClean="0"/>
              <a:t>17-06-2022</a:t>
            </a:fld>
            <a:r>
              <a:rPr lang="da-DK"/>
              <a:t>17-06-2022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674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Brugerdefineret</PresentationFormat>
  <Paragraphs>25</Paragraphs>
  <Slides>10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8" baseType="lpstr">
      <vt:lpstr>AU Passata Light</vt:lpstr>
      <vt:lpstr>Calibri</vt:lpstr>
      <vt:lpstr>AU Peto</vt:lpstr>
      <vt:lpstr>Arial</vt:lpstr>
      <vt:lpstr>Wingdings 3</vt:lpstr>
      <vt:lpstr>AU Passata</vt:lpstr>
      <vt:lpstr>Georgia</vt:lpstr>
      <vt:lpstr>AU 16:9</vt:lpstr>
      <vt:lpstr>Dungeons and Gnoblin</vt:lpstr>
      <vt:lpstr>Introduktion</vt:lpstr>
      <vt:lpstr>Problemformulering</vt:lpstr>
      <vt:lpstr>Kravsspecifikation</vt:lpstr>
      <vt:lpstr>Analyse</vt:lpstr>
      <vt:lpstr>Arkitektur</vt:lpstr>
      <vt:lpstr>Design</vt:lpstr>
      <vt:lpstr>Implementering</vt:lpstr>
      <vt:lpstr>Accepttest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2022-06-17T08:21:02Z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637784406802290509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