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67EF9-6AED-9DE1-90F8-A43A4C1CD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C7D6B670-4446-A66E-702E-237F51D69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D330766-AECB-5670-0CFD-C784E6CB3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FCD3-54C2-4939-B77E-65A9B17075FD}" type="datetimeFigureOut">
              <a:rPr lang="da-DK" smtClean="0"/>
              <a:t>09-09-2023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379BC7E-B742-28DC-2E2F-467F3275F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859EBF1-3138-ACBE-0970-9A9828E29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AF0F-B66D-4DB6-8E85-98110E6DCD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6870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70732B-746C-7EBC-BDE2-4054E13E9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20F2B71-C6BB-1DF8-3C9C-1E1E15DE0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160842F-33A1-AFBE-C391-463F086BC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FCD3-54C2-4939-B77E-65A9B17075FD}" type="datetimeFigureOut">
              <a:rPr lang="da-DK" smtClean="0"/>
              <a:t>09-09-2023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FE2E987-C89F-270C-B780-8215AB9F7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B573E84-FEDB-E97A-9398-D56AA6A20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AF0F-B66D-4DB6-8E85-98110E6DCD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65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B3E834CD-C763-F9EF-535C-D08E60172E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D739CBBE-7297-CB4F-837B-7064C3F8C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F491D04-9AF5-95C9-839F-88FEDAD05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FCD3-54C2-4939-B77E-65A9B17075FD}" type="datetimeFigureOut">
              <a:rPr lang="da-DK" smtClean="0"/>
              <a:t>09-09-2023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9D00B3F-7F67-E7C7-40A5-4AC8CABA0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7C89922-61F4-3B9D-CEC0-F3FA40DD4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AF0F-B66D-4DB6-8E85-98110E6DCD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55742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7C17FD-F086-C32D-358C-29EAFC560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80BE568-2E61-F97D-555E-018A3DF75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4DBCB9F-19B8-82B9-2E9A-8BD4E4DEB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FCD3-54C2-4939-B77E-65A9B17075FD}" type="datetimeFigureOut">
              <a:rPr lang="da-DK" smtClean="0"/>
              <a:t>09-09-2023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8F50358-A038-7C61-4C9F-6065EE66B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A80CDB8-3852-C955-3032-F4DBCC23C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AF0F-B66D-4DB6-8E85-98110E6DCD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73687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770C05-F978-CA5B-C376-9FFEE96B2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E2AE771-311B-60E6-CAA8-6F01FFCBF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C73DEDA-38F3-54C8-B1CD-8DF00A238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FCD3-54C2-4939-B77E-65A9B17075FD}" type="datetimeFigureOut">
              <a:rPr lang="da-DK" smtClean="0"/>
              <a:t>09-09-2023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B49BF2C-E951-6467-CDA7-72F7BFDF8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F7AD28A-C4B8-E822-0BF1-350FEB2BC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AF0F-B66D-4DB6-8E85-98110E6DCD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74333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65BBB-3A53-457F-A0F9-EB7DB8842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FD50E03-58A8-D24C-C7B3-54B842559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3095BC9-8059-85D7-AFE2-6C09C8BF4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EA6E80E-4BCD-CC87-89B4-294D47BD8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FCD3-54C2-4939-B77E-65A9B17075FD}" type="datetimeFigureOut">
              <a:rPr lang="da-DK" smtClean="0"/>
              <a:t>09-09-2023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BF4FED7-5ACF-3380-3EE2-36C98C0BD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3CC69CE-9ED0-E0BB-C5D9-2F6FFAF8A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AF0F-B66D-4DB6-8E85-98110E6DCD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8669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CF4E80-8FAF-2C1E-B70D-4B36029F9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C1C17F4-5F1A-AB34-72B0-79C1D15A9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83D2FCE-186E-2ABC-121A-F3D25C2C7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E8436D32-A729-3A7A-F1F0-7F85A809BD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5883D881-5E93-1F7D-D762-3D7E6F0651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DDEA6A9A-69C2-7F9D-85E5-2F70E9076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FCD3-54C2-4939-B77E-65A9B17075FD}" type="datetimeFigureOut">
              <a:rPr lang="da-DK" smtClean="0"/>
              <a:t>09-09-2023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DE8B70F9-7835-3365-0C7C-CDCFDF3F6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E81650DA-5C35-F767-5A53-524713711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AF0F-B66D-4DB6-8E85-98110E6DCD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7947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2B595F-C783-5B37-469F-F722BB370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D0A5777E-FA15-4C2F-DE60-9848F1AE3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FCD3-54C2-4939-B77E-65A9B17075FD}" type="datetimeFigureOut">
              <a:rPr lang="da-DK" smtClean="0"/>
              <a:t>09-09-2023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D8693357-C3EF-6B08-EC2A-802B9DD76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AB828FA-0A58-A197-6B12-34245A850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AF0F-B66D-4DB6-8E85-98110E6DCD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4189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7EE8E57B-FC33-2560-6F12-751D54413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FCD3-54C2-4939-B77E-65A9B17075FD}" type="datetimeFigureOut">
              <a:rPr lang="da-DK" smtClean="0"/>
              <a:t>09-09-2023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0208FA93-BD16-BFD9-34F3-4E5FE094A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2D307C67-62CA-45FB-ED1C-30257C38B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AF0F-B66D-4DB6-8E85-98110E6DCD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2854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59F99D-41C0-16EF-4C49-F651AD33E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46FD6A1-0F1F-1EC7-62C8-EEFCEBF7F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E98F2E1D-BC24-3803-94ED-1ADD92AFC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A77F05C-ED82-ABC7-A866-2DBD88F40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FCD3-54C2-4939-B77E-65A9B17075FD}" type="datetimeFigureOut">
              <a:rPr lang="da-DK" smtClean="0"/>
              <a:t>09-09-2023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5855B0E-C8B8-7411-A7F0-3CA1A98B2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672B3EB-68BE-5C7D-0FFF-FBB5EE710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AF0F-B66D-4DB6-8E85-98110E6DCD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72880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DE0588-3E19-31B7-A58D-6008B8C13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A5CED768-16D7-2ABC-8595-2D959548B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699993C9-203C-2935-6631-33ADE4366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2383722-B596-E605-186F-2F9C101B8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FCD3-54C2-4939-B77E-65A9B17075FD}" type="datetimeFigureOut">
              <a:rPr lang="da-DK" smtClean="0"/>
              <a:t>09-09-2023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CAD9968-FF7F-DF81-7551-1A70D55AF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32A2E46-BA81-9CA6-10C4-6F038852C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AF0F-B66D-4DB6-8E85-98110E6DCD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978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7B533D5E-7A2F-4FD7-5600-A23D05867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1E6E48C-2666-1D07-AD15-01C8C5B14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E5C5DDB-C201-2524-6635-CC03223532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4FCD3-54C2-4939-B77E-65A9B17075FD}" type="datetimeFigureOut">
              <a:rPr lang="da-DK" smtClean="0"/>
              <a:t>09-09-2023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44EBD7E-5354-8C15-BBF9-085A736AC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5906ADA-8CE5-407E-6A7E-971AA4953D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4AF0F-B66D-4DB6-8E85-98110E6DCD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95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CC90D0-2F0B-BD73-0DE0-75499B8575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Is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?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18DA34E-C380-5A20-3E97-7EB8C0C005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94409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05B1E6-033C-8063-6DCA-0F2EDA912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Turn</a:t>
            </a:r>
            <a:r>
              <a:rPr lang="da-DK" dirty="0"/>
              <a:t> </a:t>
            </a:r>
            <a:r>
              <a:rPr lang="da-DK" dirty="0" err="1"/>
              <a:t>based</a:t>
            </a:r>
            <a:r>
              <a:rPr lang="da-DK" dirty="0"/>
              <a:t> </a:t>
            </a:r>
            <a:r>
              <a:rPr lang="da-DK" dirty="0" err="1"/>
              <a:t>combat</a:t>
            </a:r>
            <a:r>
              <a:rPr lang="da-DK" dirty="0"/>
              <a:t> like Pokemon</a:t>
            </a:r>
          </a:p>
        </p:txBody>
      </p:sp>
      <p:pic>
        <p:nvPicPr>
          <p:cNvPr id="7170" name="Picture 2" descr="Stream u w0t m8 music | Listen to songs, albums, playlists for free on  SoundCloud">
            <a:extLst>
              <a:ext uri="{FF2B5EF4-FFF2-40B4-BE49-F238E27FC236}">
                <a16:creationId xmlns:a16="http://schemas.microsoft.com/office/drawing/2014/main" id="{C3C43F66-1308-5686-4605-89C212958A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274017">
            <a:off x="1901032" y="2006140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694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351453-1C3C-1C4C-4627-F60008365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dirty="0" err="1"/>
              <a:t>builds</a:t>
            </a:r>
            <a:endParaRPr lang="da-DK" dirty="0"/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DC91FC88-3079-3413-3852-F96568942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212" y="2715419"/>
            <a:ext cx="7839075" cy="2362200"/>
          </a:xfrm>
        </p:spPr>
      </p:pic>
      <p:pic>
        <p:nvPicPr>
          <p:cNvPr id="8194" name="Picture 2" descr="Surprised Pepe made by yours truly :) : r/mspaint">
            <a:extLst>
              <a:ext uri="{FF2B5EF4-FFF2-40B4-BE49-F238E27FC236}">
                <a16:creationId xmlns:a16="http://schemas.microsoft.com/office/drawing/2014/main" id="{70A78CEE-D77D-F5BF-E394-CEE9AA4A9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15523" flipH="1">
            <a:off x="7786689" y="-962025"/>
            <a:ext cx="4676775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29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B291B-B01A-176B-A315-8E703D3C8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Puzzles for </a:t>
            </a:r>
            <a:r>
              <a:rPr lang="da-DK" dirty="0" err="1"/>
              <a:t>nerds</a:t>
            </a:r>
            <a:r>
              <a:rPr lang="da-DK" dirty="0"/>
              <a:t> like </a:t>
            </a:r>
            <a:r>
              <a:rPr lang="da-DK" dirty="0" err="1"/>
              <a:t>you</a:t>
            </a:r>
            <a:endParaRPr lang="da-DK" dirty="0"/>
          </a:p>
        </p:txBody>
      </p:sp>
      <p:pic>
        <p:nvPicPr>
          <p:cNvPr id="9218" name="Picture 2" descr="Premium Vector | Puzzle concept. vector illustration">
            <a:extLst>
              <a:ext uri="{FF2B5EF4-FFF2-40B4-BE49-F238E27FC236}">
                <a16:creationId xmlns:a16="http://schemas.microsoft.com/office/drawing/2014/main" id="{EBC3D8A8-0CAE-56FE-6A7B-7D8FACE78C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85" y="1690688"/>
            <a:ext cx="611142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Pepe The Frog Amazed Sticker - Pepe The Frog Amazed Shocked - Discover &amp;  Share GIFs">
            <a:extLst>
              <a:ext uri="{FF2B5EF4-FFF2-40B4-BE49-F238E27FC236}">
                <a16:creationId xmlns:a16="http://schemas.microsoft.com/office/drawing/2014/main" id="{B87E22A8-D158-8EC6-5F6D-B64971014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00459" flipH="1">
            <a:off x="6707823" y="90488"/>
            <a:ext cx="474345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493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01846A-7EB9-FCE3-E40B-998AA8746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And last but not </a:t>
            </a:r>
            <a:r>
              <a:rPr lang="da-DK" dirty="0" err="1"/>
              <a:t>least</a:t>
            </a:r>
            <a:r>
              <a:rPr lang="da-DK" dirty="0"/>
              <a:t>..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BC3D81A-F874-432C-6CB1-0368BDA6F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88820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47" name="Rectangle 10246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Happy Pepe png images | PNGEgg">
            <a:extLst>
              <a:ext uri="{FF2B5EF4-FFF2-40B4-BE49-F238E27FC236}">
                <a16:creationId xmlns:a16="http://schemas.microsoft.com/office/drawing/2014/main" id="{57A759CB-08EF-A8F3-B613-92001A17C7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55" r="-1" b="12588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9" name="Rectangle 10248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DC339CB-ED89-FCC2-043E-E1C07EFA8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402" y="743447"/>
            <a:ext cx="344576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A great story line</a:t>
            </a:r>
          </a:p>
        </p:txBody>
      </p:sp>
    </p:spTree>
    <p:extLst>
      <p:ext uri="{BB962C8B-B14F-4D97-AF65-F5344CB8AC3E}">
        <p14:creationId xmlns:p14="http://schemas.microsoft.com/office/powerpoint/2010/main" val="1653477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E641B9-3359-2B4B-D62D-342DB96BE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It </a:t>
            </a:r>
            <a:r>
              <a:rPr lang="da-DK" dirty="0" err="1"/>
              <a:t>comes</a:t>
            </a:r>
            <a:r>
              <a:rPr lang="da-DK" dirty="0"/>
              <a:t> with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30095D8-8E73-3462-400C-7FBD8F7D9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Adventure</a:t>
            </a:r>
          </a:p>
          <a:p>
            <a:r>
              <a:rPr lang="da-DK" dirty="0" err="1"/>
              <a:t>Betrayal</a:t>
            </a:r>
            <a:endParaRPr lang="da-DK" dirty="0"/>
          </a:p>
          <a:p>
            <a:r>
              <a:rPr lang="da-DK" dirty="0"/>
              <a:t>Plot twist</a:t>
            </a:r>
          </a:p>
          <a:p>
            <a:r>
              <a:rPr lang="da-DK" dirty="0" err="1"/>
              <a:t>Murder</a:t>
            </a:r>
            <a:endParaRPr lang="da-DK" dirty="0"/>
          </a:p>
          <a:p>
            <a:r>
              <a:rPr lang="da-DK" dirty="0" err="1"/>
              <a:t>Prejudice</a:t>
            </a:r>
            <a:endParaRPr lang="da-DK" dirty="0"/>
          </a:p>
          <a:p>
            <a:r>
              <a:rPr lang="da-DK" dirty="0"/>
              <a:t>Christopher Nolan-</a:t>
            </a:r>
            <a:r>
              <a:rPr lang="da-DK" dirty="0" err="1"/>
              <a:t>esque</a:t>
            </a:r>
            <a:r>
              <a:rPr lang="da-DK" dirty="0"/>
              <a:t> </a:t>
            </a:r>
            <a:r>
              <a:rPr lang="da-DK" dirty="0" err="1"/>
              <a:t>execution</a:t>
            </a:r>
            <a:endParaRPr lang="da-DK" dirty="0"/>
          </a:p>
        </p:txBody>
      </p:sp>
      <p:pic>
        <p:nvPicPr>
          <p:cNvPr id="11266" name="Picture 2" descr="Actually, Christopher Nolan Likes Chairs | Vanity Fair">
            <a:extLst>
              <a:ext uri="{FF2B5EF4-FFF2-40B4-BE49-F238E27FC236}">
                <a16:creationId xmlns:a16="http://schemas.microsoft.com/office/drawing/2014/main" id="{0AF28971-E91B-239C-5A50-ECA3BACAC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177" y="3771900"/>
            <a:ext cx="4709647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44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FEDD96F-110D-C7A1-BF61-C8FFF2837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more can you ask for??</a:t>
            </a:r>
          </a:p>
        </p:txBody>
      </p:sp>
      <p:pic>
        <p:nvPicPr>
          <p:cNvPr id="12290" name="Picture 2" descr="Pepe thinking | Pepe the Frog | Know Your Meme">
            <a:extLst>
              <a:ext uri="{FF2B5EF4-FFF2-40B4-BE49-F238E27FC236}">
                <a16:creationId xmlns:a16="http://schemas.microsoft.com/office/drawing/2014/main" id="{1AD2EEA8-F9E7-924E-434C-8607FB1F32E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67241" y="643466"/>
            <a:ext cx="6400849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962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2D6D77-389C-A815-BCFE-695FBCE98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Oh </a:t>
            </a:r>
            <a:r>
              <a:rPr lang="da-DK" dirty="0" err="1"/>
              <a:t>yeah</a:t>
            </a:r>
            <a:r>
              <a:rPr lang="da-DK" dirty="0"/>
              <a:t>..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0CF4A49-CE00-4583-F032-F8EE735C7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51181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21" name="Rectangle 13320">
            <a:extLst>
              <a:ext uri="{FF2B5EF4-FFF2-40B4-BE49-F238E27FC236}">
                <a16:creationId xmlns:a16="http://schemas.microsoft.com/office/drawing/2014/main" id="{22587ECF-85E9-4393-9D87-8EB6F3F6C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280F05F-199F-38F6-3C29-570D520EA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37883"/>
            <a:ext cx="4783697" cy="1942810"/>
          </a:xfrm>
        </p:spPr>
        <p:txBody>
          <a:bodyPr anchor="b">
            <a:normAutofit/>
          </a:bodyPr>
          <a:lstStyle/>
          <a:p>
            <a:r>
              <a:rPr lang="da-DK" sz="4000" dirty="0" err="1"/>
              <a:t>It’s</a:t>
            </a:r>
            <a:r>
              <a:rPr lang="da-DK" sz="4000" dirty="0"/>
              <a:t> a </a:t>
            </a:r>
            <a:r>
              <a:rPr lang="da-DK" sz="4000" dirty="0" err="1"/>
              <a:t>full</a:t>
            </a:r>
            <a:r>
              <a:rPr lang="da-DK" sz="4000" dirty="0"/>
              <a:t> game!!</a:t>
            </a:r>
          </a:p>
        </p:txBody>
      </p:sp>
      <p:sp>
        <p:nvSpPr>
          <p:cNvPr id="13318" name="Content Placeholder 13317">
            <a:extLst>
              <a:ext uri="{FF2B5EF4-FFF2-40B4-BE49-F238E27FC236}">
                <a16:creationId xmlns:a16="http://schemas.microsoft.com/office/drawing/2014/main" id="{49EB8E4E-4259-AF48-864F-2D24973CE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686323"/>
            <a:ext cx="4783697" cy="3433583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pic>
        <p:nvPicPr>
          <p:cNvPr id="13314" name="Picture 2" descr="Hype Pepe Pepe Sticker - Hype Pepe Pepe Hyper - Discover &amp; Share GIFs">
            <a:extLst>
              <a:ext uri="{FF2B5EF4-FFF2-40B4-BE49-F238E27FC236}">
                <a16:creationId xmlns:a16="http://schemas.microsoft.com/office/drawing/2014/main" id="{4E5EFD23-A557-91E0-D7CE-C118286D2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8424" y="646206"/>
            <a:ext cx="5365375" cy="536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273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5AFA2-1727-048A-AE5C-E092D37A2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No bullshit like..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4C34847-74F8-6134-3C39-3ECDBE448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Loot</a:t>
            </a:r>
            <a:r>
              <a:rPr lang="da-DK" dirty="0"/>
              <a:t> </a:t>
            </a:r>
            <a:r>
              <a:rPr lang="da-DK" dirty="0" err="1"/>
              <a:t>boxes</a:t>
            </a:r>
            <a:endParaRPr lang="da-DK" dirty="0"/>
          </a:p>
          <a:p>
            <a:r>
              <a:rPr lang="da-DK" dirty="0"/>
              <a:t>MTX</a:t>
            </a:r>
          </a:p>
          <a:p>
            <a:r>
              <a:rPr lang="da-DK" dirty="0"/>
              <a:t>Membership</a:t>
            </a:r>
          </a:p>
          <a:p>
            <a:r>
              <a:rPr lang="da-DK" dirty="0" err="1"/>
              <a:t>Slavery</a:t>
            </a:r>
            <a:endParaRPr lang="da-DK" dirty="0"/>
          </a:p>
          <a:p>
            <a:r>
              <a:rPr lang="da-DK" dirty="0"/>
              <a:t>DLC</a:t>
            </a:r>
          </a:p>
        </p:txBody>
      </p:sp>
    </p:spTree>
    <p:extLst>
      <p:ext uri="{BB962C8B-B14F-4D97-AF65-F5344CB8AC3E}">
        <p14:creationId xmlns:p14="http://schemas.microsoft.com/office/powerpoint/2010/main" val="3137331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00C0DA-3EC0-3BB1-F1B1-4F0C64B60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89507"/>
            <a:ext cx="3091607" cy="1655483"/>
          </a:xfrm>
        </p:spPr>
        <p:txBody>
          <a:bodyPr anchor="b">
            <a:normAutofit/>
          </a:bodyPr>
          <a:lstStyle/>
          <a:p>
            <a:r>
              <a:rPr lang="da-DK" sz="4000" dirty="0"/>
              <a:t>Do </a:t>
            </a:r>
            <a:r>
              <a:rPr lang="da-DK" sz="4000" dirty="0" err="1"/>
              <a:t>you</a:t>
            </a:r>
            <a:r>
              <a:rPr lang="da-DK" sz="4000" dirty="0"/>
              <a:t> like </a:t>
            </a:r>
            <a:r>
              <a:rPr lang="da-DK" sz="4000" dirty="0" err="1"/>
              <a:t>this</a:t>
            </a:r>
            <a:r>
              <a:rPr lang="da-DK" sz="4000" dirty="0"/>
              <a:t>?</a:t>
            </a:r>
          </a:p>
        </p:txBody>
      </p:sp>
      <p:pic>
        <p:nvPicPr>
          <p:cNvPr id="1026" name="Picture 2" descr="Pokémon randomizers give the series an endless life on PC | PC Gamer">
            <a:extLst>
              <a:ext uri="{FF2B5EF4-FFF2-40B4-BE49-F238E27FC236}">
                <a16:creationId xmlns:a16="http://schemas.microsoft.com/office/drawing/2014/main" id="{534C3426-40A5-5A7B-AF09-B432A732C6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1" b="-1"/>
          <a:stretch/>
        </p:blipFill>
        <p:spPr bwMode="auto">
          <a:xfrm>
            <a:off x="20" y="431"/>
            <a:ext cx="8115280" cy="640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FE376225-FC99-1CCF-8C6D-6252B34D2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418408"/>
            <a:ext cx="2942813" cy="3540265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80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45" name="Rectangle 14344">
            <a:extLst>
              <a:ext uri="{FF2B5EF4-FFF2-40B4-BE49-F238E27FC236}">
                <a16:creationId xmlns:a16="http://schemas.microsoft.com/office/drawing/2014/main" id="{22587ECF-85E9-4393-9D87-8EB6F3F6C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B1B3D79-E08C-478C-A2CC-6F325428D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37883"/>
            <a:ext cx="4783697" cy="1942810"/>
          </a:xfrm>
        </p:spPr>
        <p:txBody>
          <a:bodyPr anchor="b">
            <a:normAutofit/>
          </a:bodyPr>
          <a:lstStyle/>
          <a:p>
            <a:r>
              <a:rPr lang="da-DK" sz="4000"/>
              <a:t>IT EVENS RUNS ON YOUR TOASTER</a:t>
            </a:r>
          </a:p>
        </p:txBody>
      </p:sp>
      <p:sp>
        <p:nvSpPr>
          <p:cNvPr id="14342" name="Content Placeholder 14341">
            <a:extLst>
              <a:ext uri="{FF2B5EF4-FFF2-40B4-BE49-F238E27FC236}">
                <a16:creationId xmlns:a16="http://schemas.microsoft.com/office/drawing/2014/main" id="{4803DB73-A33D-0E6E-E68B-2F2FEA614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686323"/>
            <a:ext cx="4783697" cy="3433583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pic>
        <p:nvPicPr>
          <p:cNvPr id="14338" name="Picture 2" descr="Cute Toaster With Bread Cartoon Vector Icon Illustration. Breakfast Food  Icon Concept Isolated Premium Vector. 7999026 Vector Art at Vecteezy">
            <a:extLst>
              <a:ext uri="{FF2B5EF4-FFF2-40B4-BE49-F238E27FC236}">
                <a16:creationId xmlns:a16="http://schemas.microsoft.com/office/drawing/2014/main" id="{C58F2B16-CD9B-9AEE-A702-6FD3A0171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8424" y="646206"/>
            <a:ext cx="5365375" cy="536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559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A9F15C-7D2B-BFF3-7D5E-B842849A0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So stop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pursue</a:t>
            </a:r>
            <a:r>
              <a:rPr lang="da-DK" dirty="0"/>
              <a:t> for </a:t>
            </a:r>
            <a:r>
              <a:rPr lang="da-DK" dirty="0" err="1"/>
              <a:t>hapiness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342A525-18C2-05C9-2A6D-D40AD3CE9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And </a:t>
            </a:r>
            <a:r>
              <a:rPr lang="da-DK" dirty="0" err="1"/>
              <a:t>buy</a:t>
            </a:r>
            <a:r>
              <a:rPr lang="da-DK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774508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Pladsholder til indhold 7">
            <a:extLst>
              <a:ext uri="{FF2B5EF4-FFF2-40B4-BE49-F238E27FC236}">
                <a16:creationId xmlns:a16="http://schemas.microsoft.com/office/drawing/2014/main" id="{6FB745CC-1B1F-207D-39A1-618695857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37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472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66AE37-67E4-D386-998A-04A211CD5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89507"/>
            <a:ext cx="3091607" cy="1655483"/>
          </a:xfrm>
        </p:spPr>
        <p:txBody>
          <a:bodyPr anchor="b">
            <a:normAutofit/>
          </a:bodyPr>
          <a:lstStyle/>
          <a:p>
            <a:r>
              <a:rPr lang="da-DK" sz="4000" dirty="0"/>
              <a:t>Do </a:t>
            </a:r>
            <a:r>
              <a:rPr lang="da-DK" sz="4000" dirty="0" err="1"/>
              <a:t>you</a:t>
            </a:r>
            <a:r>
              <a:rPr lang="da-DK" sz="4000" dirty="0"/>
              <a:t> miss </a:t>
            </a:r>
            <a:r>
              <a:rPr lang="da-DK" sz="4000" dirty="0" err="1"/>
              <a:t>this</a:t>
            </a:r>
            <a:r>
              <a:rPr lang="da-DK" sz="4000" dirty="0"/>
              <a:t>?</a:t>
            </a:r>
          </a:p>
        </p:txBody>
      </p:sp>
      <p:pic>
        <p:nvPicPr>
          <p:cNvPr id="2050" name="Picture 2" descr="Diablo® II: Resurrected">
            <a:extLst>
              <a:ext uri="{FF2B5EF4-FFF2-40B4-BE49-F238E27FC236}">
                <a16:creationId xmlns:a16="http://schemas.microsoft.com/office/drawing/2014/main" id="{6FE908EC-54B2-8BEE-4B8D-FAAE2ECDE5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66" b="-1"/>
          <a:stretch/>
        </p:blipFill>
        <p:spPr bwMode="auto">
          <a:xfrm>
            <a:off x="20" y="431"/>
            <a:ext cx="8115280" cy="640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35126A63-DA0F-F250-F05D-CA020EEB5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418408"/>
            <a:ext cx="2942813" cy="3540265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20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C66AF6-DCD3-4203-CC08-FDBAB6D56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89507"/>
            <a:ext cx="3091607" cy="1655483"/>
          </a:xfrm>
        </p:spPr>
        <p:txBody>
          <a:bodyPr anchor="b">
            <a:normAutofit/>
          </a:bodyPr>
          <a:lstStyle/>
          <a:p>
            <a:r>
              <a:rPr lang="da-DK" sz="4000" dirty="0"/>
              <a:t>Depression?</a:t>
            </a:r>
          </a:p>
        </p:txBody>
      </p:sp>
      <p:pic>
        <p:nvPicPr>
          <p:cNvPr id="3074" name="Picture 2" descr="Crippling Depression Symptoms Treatment With TMS | Anew Era TMS &amp; Psychiatry">
            <a:extLst>
              <a:ext uri="{FF2B5EF4-FFF2-40B4-BE49-F238E27FC236}">
                <a16:creationId xmlns:a16="http://schemas.microsoft.com/office/drawing/2014/main" id="{D866FFEE-EE9E-1AD0-A8EF-FEEDF33ED8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3" r="22640" b="-2"/>
          <a:stretch/>
        </p:blipFill>
        <p:spPr bwMode="auto">
          <a:xfrm>
            <a:off x="20" y="431"/>
            <a:ext cx="8115280" cy="640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E0BE38D7-94C8-7149-8684-B2A4AB167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418408"/>
            <a:ext cx="2942813" cy="3540265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50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A86982-FDA9-F287-B0FE-F21D2D681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89507"/>
            <a:ext cx="3091607" cy="1655483"/>
          </a:xfrm>
        </p:spPr>
        <p:txBody>
          <a:bodyPr anchor="b">
            <a:normAutofit/>
          </a:bodyPr>
          <a:lstStyle/>
          <a:p>
            <a:r>
              <a:rPr lang="da-DK" sz="4000" dirty="0" err="1"/>
              <a:t>You</a:t>
            </a:r>
            <a:r>
              <a:rPr lang="da-DK" sz="4000" dirty="0"/>
              <a:t>?</a:t>
            </a:r>
          </a:p>
        </p:txBody>
      </p:sp>
      <p:pic>
        <p:nvPicPr>
          <p:cNvPr id="4098" name="Picture 2" descr="Portrait Of Happy Senior Man With Thumb Up Stock Photo - Download Image Now  - Senior Men, Men, White Background - iStock">
            <a:extLst>
              <a:ext uri="{FF2B5EF4-FFF2-40B4-BE49-F238E27FC236}">
                <a16:creationId xmlns:a16="http://schemas.microsoft.com/office/drawing/2014/main" id="{D76FA742-6BD2-F44C-183D-28A9B962C4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" r="13359" b="-1"/>
          <a:stretch/>
        </p:blipFill>
        <p:spPr bwMode="auto">
          <a:xfrm>
            <a:off x="20" y="431"/>
            <a:ext cx="8115280" cy="640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0B5DD16B-C6E9-2467-65A6-B7C04EA48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418408"/>
            <a:ext cx="2942813" cy="3540265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Lige pilforbindelse 4">
            <a:extLst>
              <a:ext uri="{FF2B5EF4-FFF2-40B4-BE49-F238E27FC236}">
                <a16:creationId xmlns:a16="http://schemas.microsoft.com/office/drawing/2014/main" id="{1FADF0B2-1248-2294-E8A8-8BBC57997C83}"/>
              </a:ext>
            </a:extLst>
          </p:cNvPr>
          <p:cNvCxnSpPr/>
          <p:nvPr/>
        </p:nvCxnSpPr>
        <p:spPr>
          <a:xfrm flipH="1">
            <a:off x="5327780" y="1828800"/>
            <a:ext cx="3060440" cy="233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361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9FC5D-2D3C-A08A-DD00-FDE907F02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pPr algn="ctr"/>
            <a:r>
              <a:rPr lang="da-DK" dirty="0" err="1"/>
              <a:t>Welcome</a:t>
            </a:r>
            <a:r>
              <a:rPr lang="da-DK" dirty="0"/>
              <a:t> to..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8C2ABF9-A278-C13B-3D27-22829B2A9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29134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Pladsholder til indhold 7">
            <a:extLst>
              <a:ext uri="{FF2B5EF4-FFF2-40B4-BE49-F238E27FC236}">
                <a16:creationId xmlns:a16="http://schemas.microsoft.com/office/drawing/2014/main" id="{6FB745CC-1B1F-207D-39A1-618695857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37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955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3B41E14E-798B-C26B-0A21-6C52BC15A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5691" t="41475" r="12103" b="25181"/>
          <a:stretch/>
        </p:blipFill>
        <p:spPr>
          <a:xfrm>
            <a:off x="-495301" y="0"/>
            <a:ext cx="12687301" cy="6991350"/>
          </a:xfrm>
          <a:prstGeom prst="rect">
            <a:avLst/>
          </a:prstGeom>
        </p:spPr>
      </p:pic>
      <p:pic>
        <p:nvPicPr>
          <p:cNvPr id="6146" name="Picture 2" descr="Cuteness Overload Meme&quot; Greeting Card for Sale by Meme Economy | Redbubble">
            <a:extLst>
              <a:ext uri="{FF2B5EF4-FFF2-40B4-BE49-F238E27FC236}">
                <a16:creationId xmlns:a16="http://schemas.microsoft.com/office/drawing/2014/main" id="{02212D8B-6275-C68C-C463-560D2881C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0400" y1="34700" x2="40400" y2="34700"/>
                        <a14:foregroundMark x1="17370" y1="48516" x2="15600" y2="46700"/>
                        <a14:foregroundMark x1="34800" y1="66400" x2="17754" y2="48910"/>
                        <a14:foregroundMark x1="17162" y1="44425" x2="24933" y2="33100"/>
                        <a14:foregroundMark x1="16012" y1="46100" x2="16379" y2="45565"/>
                        <a14:foregroundMark x1="15600" y1="46700" x2="16012" y2="46100"/>
                        <a14:foregroundMark x1="24933" y1="33100" x2="49333" y2="27400"/>
                        <a14:foregroundMark x1="49333" y1="27400" x2="70400" y2="40000"/>
                        <a14:foregroundMark x1="70400" y1="40000" x2="72533" y2="50600"/>
                        <a14:foregroundMark x1="57467" y1="62500" x2="58533" y2="55000"/>
                        <a14:foregroundMark x1="48533" y1="62500" x2="48933" y2="57800"/>
                        <a14:foregroundMark x1="30000" y1="78900" x2="53333" y2="76700"/>
                        <a14:foregroundMark x1="66267" y1="79700" x2="26267" y2="81100"/>
                        <a14:foregroundMark x1="38933" y1="61700" x2="38933" y2="61700"/>
                        <a14:foregroundMark x1="62933" y1="33900" x2="62933" y2="33900"/>
                        <a14:backgroundMark x1="18133" y1="46100" x2="18133" y2="46100"/>
                        <a14:backgroundMark x1="17067" y1="47800" x2="17067" y2="44200"/>
                        <a14:backgroundMark x1="18533" y1="51100" x2="16667" y2="44200"/>
                        <a14:backgroundMark x1="16667" y1="50800" x2="14400" y2="433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33407">
            <a:off x="-1143000" y="-1143000"/>
            <a:ext cx="5143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raft for a Cause: Hearts for Teachers | Sandy, OR">
            <a:extLst>
              <a:ext uri="{FF2B5EF4-FFF2-40B4-BE49-F238E27FC236}">
                <a16:creationId xmlns:a16="http://schemas.microsoft.com/office/drawing/2014/main" id="{9FF7B505-5BF2-F7DC-F32F-FF15E2898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295" y="-895350"/>
            <a:ext cx="4906054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293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926651-3696-AB92-DA4F-4B85609FC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So </a:t>
            </a:r>
            <a:r>
              <a:rPr lang="da-DK" dirty="0" err="1"/>
              <a:t>why</a:t>
            </a:r>
            <a:r>
              <a:rPr lang="da-DK" dirty="0"/>
              <a:t> </a:t>
            </a:r>
            <a:r>
              <a:rPr lang="da-DK" dirty="0" err="1"/>
              <a:t>would</a:t>
            </a:r>
            <a:r>
              <a:rPr lang="da-DK" dirty="0"/>
              <a:t> i give fuck?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B25AC74-F60F-A64C-14C9-00EF55646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24526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102</Words>
  <Application>Microsoft Office PowerPoint</Application>
  <PresentationFormat>Widescreen</PresentationFormat>
  <Paragraphs>31</Paragraphs>
  <Slides>22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Office-tema</vt:lpstr>
      <vt:lpstr>Is this you?</vt:lpstr>
      <vt:lpstr>Do you like this?</vt:lpstr>
      <vt:lpstr>Do you miss this?</vt:lpstr>
      <vt:lpstr>Depression?</vt:lpstr>
      <vt:lpstr>You?</vt:lpstr>
      <vt:lpstr>Welcome to..</vt:lpstr>
      <vt:lpstr>PowerPoint-præsentation</vt:lpstr>
      <vt:lpstr>PowerPoint-præsentation</vt:lpstr>
      <vt:lpstr>So why would i give fuck?</vt:lpstr>
      <vt:lpstr>Turn based combat like Pokemon</vt:lpstr>
      <vt:lpstr>Different builds</vt:lpstr>
      <vt:lpstr>Puzzles for nerds like you</vt:lpstr>
      <vt:lpstr>And last but not least..</vt:lpstr>
      <vt:lpstr>A great story line</vt:lpstr>
      <vt:lpstr>It comes with</vt:lpstr>
      <vt:lpstr>What more can you ask for??</vt:lpstr>
      <vt:lpstr>Oh yeah..</vt:lpstr>
      <vt:lpstr>It’s a full game!!</vt:lpstr>
      <vt:lpstr>No bullshit like..</vt:lpstr>
      <vt:lpstr>IT EVENS RUNS ON YOUR TOASTER</vt:lpstr>
      <vt:lpstr>So stop your pursue for hapiness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this you?</dc:title>
  <dc:creator>Luyen Nhu</dc:creator>
  <cp:lastModifiedBy>Luyen Nhu</cp:lastModifiedBy>
  <cp:revision>1</cp:revision>
  <dcterms:created xsi:type="dcterms:W3CDTF">2023-09-09T13:36:03Z</dcterms:created>
  <dcterms:modified xsi:type="dcterms:W3CDTF">2023-09-09T13:56:47Z</dcterms:modified>
</cp:coreProperties>
</file>