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61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CD0F9A-4FB2-4EC9-AFDF-DAA2918A1B93}" v="22" dt="2025-03-08T04:33:27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belin, William" userId="ae6706cb-069e-436f-a8a1-1a21d7b7f264" providerId="ADAL" clId="{B0CD0F9A-4FB2-4EC9-AFDF-DAA2918A1B93}"/>
    <pc:docChg chg="undo custSel addSld delSld modSld sldOrd">
      <pc:chgData name="Mabelin, William" userId="ae6706cb-069e-436f-a8a1-1a21d7b7f264" providerId="ADAL" clId="{B0CD0F9A-4FB2-4EC9-AFDF-DAA2918A1B93}" dt="2025-03-08T05:56:13.349" v="306" actId="47"/>
      <pc:docMkLst>
        <pc:docMk/>
      </pc:docMkLst>
      <pc:sldChg chg="modSp del mod">
        <pc:chgData name="Mabelin, William" userId="ae6706cb-069e-436f-a8a1-1a21d7b7f264" providerId="ADAL" clId="{B0CD0F9A-4FB2-4EC9-AFDF-DAA2918A1B93}" dt="2025-03-08T04:21:16.915" v="238" actId="47"/>
        <pc:sldMkLst>
          <pc:docMk/>
          <pc:sldMk cId="238827321" sldId="257"/>
        </pc:sldMkLst>
        <pc:spChg chg="mod">
          <ac:chgData name="Mabelin, William" userId="ae6706cb-069e-436f-a8a1-1a21d7b7f264" providerId="ADAL" clId="{B0CD0F9A-4FB2-4EC9-AFDF-DAA2918A1B93}" dt="2025-03-08T02:16:41.724" v="17"/>
          <ac:spMkLst>
            <pc:docMk/>
            <pc:sldMk cId="238827321" sldId="257"/>
            <ac:spMk id="2" creationId="{1F0806E1-BD50-D798-573F-B9C0F1CD6AE3}"/>
          </ac:spMkLst>
        </pc:spChg>
        <pc:spChg chg="mod">
          <ac:chgData name="Mabelin, William" userId="ae6706cb-069e-436f-a8a1-1a21d7b7f264" providerId="ADAL" clId="{B0CD0F9A-4FB2-4EC9-AFDF-DAA2918A1B93}" dt="2025-03-08T02:17:12.415" v="23" actId="1076"/>
          <ac:spMkLst>
            <pc:docMk/>
            <pc:sldMk cId="238827321" sldId="257"/>
            <ac:spMk id="3" creationId="{034E2BFE-53E1-ADEF-9F6D-A9ED9B738339}"/>
          </ac:spMkLst>
        </pc:spChg>
      </pc:sldChg>
      <pc:sldChg chg="addSp delSp modSp new del mod">
        <pc:chgData name="Mabelin, William" userId="ae6706cb-069e-436f-a8a1-1a21d7b7f264" providerId="ADAL" clId="{B0CD0F9A-4FB2-4EC9-AFDF-DAA2918A1B93}" dt="2025-03-08T04:26:38.805" v="276" actId="47"/>
        <pc:sldMkLst>
          <pc:docMk/>
          <pc:sldMk cId="2558590441" sldId="259"/>
        </pc:sldMkLst>
        <pc:spChg chg="mod">
          <ac:chgData name="Mabelin, William" userId="ae6706cb-069e-436f-a8a1-1a21d7b7f264" providerId="ADAL" clId="{B0CD0F9A-4FB2-4EC9-AFDF-DAA2918A1B93}" dt="2025-03-08T02:23:44.678" v="42" actId="20577"/>
          <ac:spMkLst>
            <pc:docMk/>
            <pc:sldMk cId="2558590441" sldId="259"/>
            <ac:spMk id="2" creationId="{DC3819D2-D4EB-BCF6-5443-B0DC94207A03}"/>
          </ac:spMkLst>
        </pc:spChg>
        <pc:spChg chg="del mod">
          <ac:chgData name="Mabelin, William" userId="ae6706cb-069e-436f-a8a1-1a21d7b7f264" providerId="ADAL" clId="{B0CD0F9A-4FB2-4EC9-AFDF-DAA2918A1B93}" dt="2025-03-08T02:26:30.932" v="58" actId="478"/>
          <ac:spMkLst>
            <pc:docMk/>
            <pc:sldMk cId="2558590441" sldId="259"/>
            <ac:spMk id="3" creationId="{CA125AA6-0923-857B-8DCC-761D72556900}"/>
          </ac:spMkLst>
        </pc:spChg>
        <pc:spChg chg="add del mod">
          <ac:chgData name="Mabelin, William" userId="ae6706cb-069e-436f-a8a1-1a21d7b7f264" providerId="ADAL" clId="{B0CD0F9A-4FB2-4EC9-AFDF-DAA2918A1B93}" dt="2025-03-08T04:14:14.818" v="206" actId="26606"/>
          <ac:spMkLst>
            <pc:docMk/>
            <pc:sldMk cId="2558590441" sldId="259"/>
            <ac:spMk id="4" creationId="{EB66B080-6A4E-79C3-1CC1-472883B355B9}"/>
          </ac:spMkLst>
        </pc:spChg>
        <pc:spChg chg="del">
          <ac:chgData name="Mabelin, William" userId="ae6706cb-069e-436f-a8a1-1a21d7b7f264" providerId="ADAL" clId="{B0CD0F9A-4FB2-4EC9-AFDF-DAA2918A1B93}" dt="2025-03-08T02:25:24.142" v="43" actId="478"/>
          <ac:spMkLst>
            <pc:docMk/>
            <pc:sldMk cId="2558590441" sldId="259"/>
            <ac:spMk id="5" creationId="{F54C6EA4-474E-4C24-B036-62C347937442}"/>
          </ac:spMkLst>
        </pc:spChg>
        <pc:spChg chg="del mod">
          <ac:chgData name="Mabelin, William" userId="ae6706cb-069e-436f-a8a1-1a21d7b7f264" providerId="ADAL" clId="{B0CD0F9A-4FB2-4EC9-AFDF-DAA2918A1B93}" dt="2025-03-08T04:15:00.237" v="214" actId="478"/>
          <ac:spMkLst>
            <pc:docMk/>
            <pc:sldMk cId="2558590441" sldId="259"/>
            <ac:spMk id="6" creationId="{DDADDB7D-A3C9-4BA3-06CA-06795D288448}"/>
          </ac:spMkLst>
        </pc:spChg>
        <pc:spChg chg="add del mod">
          <ac:chgData name="Mabelin, William" userId="ae6706cb-069e-436f-a8a1-1a21d7b7f264" providerId="ADAL" clId="{B0CD0F9A-4FB2-4EC9-AFDF-DAA2918A1B93}" dt="2025-03-08T04:15:02.615" v="215" actId="478"/>
          <ac:spMkLst>
            <pc:docMk/>
            <pc:sldMk cId="2558590441" sldId="259"/>
            <ac:spMk id="11" creationId="{CC384DFC-62CE-7911-0B7F-C113EBCD37BD}"/>
          </ac:spMkLst>
        </pc:spChg>
        <pc:graphicFrameChg chg="add del">
          <ac:chgData name="Mabelin, William" userId="ae6706cb-069e-436f-a8a1-1a21d7b7f264" providerId="ADAL" clId="{B0CD0F9A-4FB2-4EC9-AFDF-DAA2918A1B93}" dt="2025-03-08T04:13:47.893" v="198" actId="26606"/>
          <ac:graphicFrameMkLst>
            <pc:docMk/>
            <pc:sldMk cId="2558590441" sldId="259"/>
            <ac:graphicFrameMk id="8" creationId="{DE71A885-584A-76B7-656F-741B4EAFDA6E}"/>
          </ac:graphicFrameMkLst>
        </pc:graphicFrameChg>
        <pc:graphicFrameChg chg="add mod">
          <ac:chgData name="Mabelin, William" userId="ae6706cb-069e-436f-a8a1-1a21d7b7f264" providerId="ADAL" clId="{B0CD0F9A-4FB2-4EC9-AFDF-DAA2918A1B93}" dt="2025-03-08T04:15:12.409" v="218"/>
          <ac:graphicFrameMkLst>
            <pc:docMk/>
            <pc:sldMk cId="2558590441" sldId="259"/>
            <ac:graphicFrameMk id="9" creationId="{EF914789-DECC-193D-147D-E54DF3FF30CE}"/>
          </ac:graphicFrameMkLst>
        </pc:graphicFrameChg>
        <pc:graphicFrameChg chg="add del">
          <ac:chgData name="Mabelin, William" userId="ae6706cb-069e-436f-a8a1-1a21d7b7f264" providerId="ADAL" clId="{B0CD0F9A-4FB2-4EC9-AFDF-DAA2918A1B93}" dt="2025-03-08T04:13:57.412" v="200" actId="26606"/>
          <ac:graphicFrameMkLst>
            <pc:docMk/>
            <pc:sldMk cId="2558590441" sldId="259"/>
            <ac:graphicFrameMk id="10" creationId="{0DD7D0EE-4A95-67D6-1A46-0FB14BF9ECCD}"/>
          </ac:graphicFrameMkLst>
        </pc:graphicFrameChg>
      </pc:sldChg>
      <pc:sldChg chg="addSp delSp modSp new del mod">
        <pc:chgData name="Mabelin, William" userId="ae6706cb-069e-436f-a8a1-1a21d7b7f264" providerId="ADAL" clId="{B0CD0F9A-4FB2-4EC9-AFDF-DAA2918A1B93}" dt="2025-03-08T05:56:13.349" v="306" actId="47"/>
        <pc:sldMkLst>
          <pc:docMk/>
          <pc:sldMk cId="2133353193" sldId="260"/>
        </pc:sldMkLst>
        <pc:spChg chg="mod">
          <ac:chgData name="Mabelin, William" userId="ae6706cb-069e-436f-a8a1-1a21d7b7f264" providerId="ADAL" clId="{B0CD0F9A-4FB2-4EC9-AFDF-DAA2918A1B93}" dt="2025-03-08T03:00:45.004" v="182" actId="20577"/>
          <ac:spMkLst>
            <pc:docMk/>
            <pc:sldMk cId="2133353193" sldId="260"/>
            <ac:spMk id="2" creationId="{9612C9A6-9AFB-AD71-2EAF-3BC5C465EE46}"/>
          </ac:spMkLst>
        </pc:spChg>
        <pc:spChg chg="add del mod">
          <ac:chgData name="Mabelin, William" userId="ae6706cb-069e-436f-a8a1-1a21d7b7f264" providerId="ADAL" clId="{B0CD0F9A-4FB2-4EC9-AFDF-DAA2918A1B93}" dt="2025-03-08T04:31:13.491" v="288" actId="26606"/>
          <ac:spMkLst>
            <pc:docMk/>
            <pc:sldMk cId="2133353193" sldId="260"/>
            <ac:spMk id="3" creationId="{EDADEED8-F2AF-E0FE-2B9F-68AE809FB591}"/>
          </ac:spMkLst>
        </pc:spChg>
        <pc:graphicFrameChg chg="add del">
          <ac:chgData name="Mabelin, William" userId="ae6706cb-069e-436f-a8a1-1a21d7b7f264" providerId="ADAL" clId="{B0CD0F9A-4FB2-4EC9-AFDF-DAA2918A1B93}" dt="2025-03-08T04:31:13.442" v="287" actId="26606"/>
          <ac:graphicFrameMkLst>
            <pc:docMk/>
            <pc:sldMk cId="2133353193" sldId="260"/>
            <ac:graphicFrameMk id="5" creationId="{BA210EAB-6BA3-0A7D-389A-F3D7FA818661}"/>
          </ac:graphicFrameMkLst>
        </pc:graphicFrameChg>
        <pc:graphicFrameChg chg="add">
          <ac:chgData name="Mabelin, William" userId="ae6706cb-069e-436f-a8a1-1a21d7b7f264" providerId="ADAL" clId="{B0CD0F9A-4FB2-4EC9-AFDF-DAA2918A1B93}" dt="2025-03-08T04:31:13.491" v="288" actId="26606"/>
          <ac:graphicFrameMkLst>
            <pc:docMk/>
            <pc:sldMk cId="2133353193" sldId="260"/>
            <ac:graphicFrameMk id="7" creationId="{F28BEF0C-A255-DC08-0BF6-00CE852441B1}"/>
          </ac:graphicFrameMkLst>
        </pc:graphicFrameChg>
      </pc:sldChg>
      <pc:sldChg chg="addSp delSp modSp add mod setBg delDesignElem">
        <pc:chgData name="Mabelin, William" userId="ae6706cb-069e-436f-a8a1-1a21d7b7f264" providerId="ADAL" clId="{B0CD0F9A-4FB2-4EC9-AFDF-DAA2918A1B93}" dt="2025-03-08T04:18:13.652" v="237" actId="26606"/>
        <pc:sldMkLst>
          <pc:docMk/>
          <pc:sldMk cId="108355304" sldId="261"/>
        </pc:sldMkLst>
        <pc:spChg chg="mod">
          <ac:chgData name="Mabelin, William" userId="ae6706cb-069e-436f-a8a1-1a21d7b7f264" providerId="ADAL" clId="{B0CD0F9A-4FB2-4EC9-AFDF-DAA2918A1B93}" dt="2025-03-08T04:18:13.652" v="237" actId="26606"/>
          <ac:spMkLst>
            <pc:docMk/>
            <pc:sldMk cId="108355304" sldId="261"/>
            <ac:spMk id="2" creationId="{210AF872-9D6B-EB62-4E06-A004D6CC7B30}"/>
          </ac:spMkLst>
        </pc:spChg>
        <pc:spChg chg="del mod">
          <ac:chgData name="Mabelin, William" userId="ae6706cb-069e-436f-a8a1-1a21d7b7f264" providerId="ADAL" clId="{B0CD0F9A-4FB2-4EC9-AFDF-DAA2918A1B93}" dt="2025-03-08T04:16:38.911" v="220" actId="478"/>
          <ac:spMkLst>
            <pc:docMk/>
            <pc:sldMk cId="108355304" sldId="261"/>
            <ac:spMk id="3" creationId="{107C5A7F-E38E-080E-6C0F-4390B17632C6}"/>
          </ac:spMkLst>
        </pc:spChg>
        <pc:spChg chg="add mod">
          <ac:chgData name="Mabelin, William" userId="ae6706cb-069e-436f-a8a1-1a21d7b7f264" providerId="ADAL" clId="{B0CD0F9A-4FB2-4EC9-AFDF-DAA2918A1B93}" dt="2025-03-08T04:18:13.652" v="237" actId="26606"/>
          <ac:spMkLst>
            <pc:docMk/>
            <pc:sldMk cId="108355304" sldId="261"/>
            <ac:spMk id="5" creationId="{37EB8CDE-A61F-BA20-FA87-F7A9AF7BE6E5}"/>
          </ac:spMkLst>
        </pc:spChg>
        <pc:spChg chg="add del">
          <ac:chgData name="Mabelin, William" userId="ae6706cb-069e-436f-a8a1-1a21d7b7f264" providerId="ADAL" clId="{B0CD0F9A-4FB2-4EC9-AFDF-DAA2918A1B93}" dt="2025-03-08T04:18:13.652" v="237" actId="26606"/>
          <ac:spMkLst>
            <pc:docMk/>
            <pc:sldMk cId="108355304" sldId="261"/>
            <ac:spMk id="16" creationId="{87B4472A-332B-71E5-8009-33841E7C3F0B}"/>
          </ac:spMkLst>
        </pc:spChg>
        <pc:spChg chg="add">
          <ac:chgData name="Mabelin, William" userId="ae6706cb-069e-436f-a8a1-1a21d7b7f264" providerId="ADAL" clId="{B0CD0F9A-4FB2-4EC9-AFDF-DAA2918A1B93}" dt="2025-03-08T04:18:13.652" v="237" actId="26606"/>
          <ac:spMkLst>
            <pc:docMk/>
            <pc:sldMk cId="108355304" sldId="261"/>
            <ac:spMk id="18" creationId="{223B85F9-9CA8-2B5F-4522-0B5D742E722F}"/>
          </ac:spMkLst>
        </pc:spChg>
        <pc:spChg chg="del">
          <ac:chgData name="Mabelin, William" userId="ae6706cb-069e-436f-a8a1-1a21d7b7f264" providerId="ADAL" clId="{B0CD0F9A-4FB2-4EC9-AFDF-DAA2918A1B93}" dt="2025-03-08T04:12:56.008" v="196"/>
          <ac:spMkLst>
            <pc:docMk/>
            <pc:sldMk cId="108355304" sldId="261"/>
            <ac:spMk id="19" creationId="{432286A7-EC72-A89F-244B-3766341D80CC}"/>
          </ac:spMkLst>
        </pc:spChg>
        <pc:spChg chg="del">
          <ac:chgData name="Mabelin, William" userId="ae6706cb-069e-436f-a8a1-1a21d7b7f264" providerId="ADAL" clId="{B0CD0F9A-4FB2-4EC9-AFDF-DAA2918A1B93}" dt="2025-03-08T04:12:56.008" v="196"/>
          <ac:spMkLst>
            <pc:docMk/>
            <pc:sldMk cId="108355304" sldId="261"/>
            <ac:spMk id="21" creationId="{EDBFAAC4-217C-619B-31EE-3832C0F77E2A}"/>
          </ac:spMkLst>
        </pc:spChg>
        <pc:picChg chg="mod ord">
          <ac:chgData name="Mabelin, William" userId="ae6706cb-069e-436f-a8a1-1a21d7b7f264" providerId="ADAL" clId="{B0CD0F9A-4FB2-4EC9-AFDF-DAA2918A1B93}" dt="2025-03-08T04:18:13.652" v="237" actId="26606"/>
          <ac:picMkLst>
            <pc:docMk/>
            <pc:sldMk cId="108355304" sldId="261"/>
            <ac:picMk id="14" creationId="{26E4C11C-63D9-5CAD-8EE6-DFAFADA7B69C}"/>
          </ac:picMkLst>
        </pc:picChg>
      </pc:sldChg>
      <pc:sldChg chg="new del">
        <pc:chgData name="Mabelin, William" userId="ae6706cb-069e-436f-a8a1-1a21d7b7f264" providerId="ADAL" clId="{B0CD0F9A-4FB2-4EC9-AFDF-DAA2918A1B93}" dt="2025-03-08T04:12:45.632" v="194" actId="47"/>
        <pc:sldMkLst>
          <pc:docMk/>
          <pc:sldMk cId="3056394789" sldId="261"/>
        </pc:sldMkLst>
      </pc:sldChg>
      <pc:sldChg chg="addSp delSp modSp add del mod ord setBg delDesignElem">
        <pc:chgData name="Mabelin, William" userId="ae6706cb-069e-436f-a8a1-1a21d7b7f264" providerId="ADAL" clId="{B0CD0F9A-4FB2-4EC9-AFDF-DAA2918A1B93}" dt="2025-03-08T04:26:36.501" v="275" actId="47"/>
        <pc:sldMkLst>
          <pc:docMk/>
          <pc:sldMk cId="532521201" sldId="262"/>
        </pc:sldMkLst>
        <pc:spChg chg="mod">
          <ac:chgData name="Mabelin, William" userId="ae6706cb-069e-436f-a8a1-1a21d7b7f264" providerId="ADAL" clId="{B0CD0F9A-4FB2-4EC9-AFDF-DAA2918A1B93}" dt="2025-03-08T04:21:52.198" v="244" actId="1076"/>
          <ac:spMkLst>
            <pc:docMk/>
            <pc:sldMk cId="532521201" sldId="262"/>
            <ac:spMk id="2" creationId="{082843F1-0881-9130-53DE-999FC1A54DEA}"/>
          </ac:spMkLst>
        </pc:spChg>
        <pc:spChg chg="add mod">
          <ac:chgData name="Mabelin, William" userId="ae6706cb-069e-436f-a8a1-1a21d7b7f264" providerId="ADAL" clId="{B0CD0F9A-4FB2-4EC9-AFDF-DAA2918A1B93}" dt="2025-03-08T04:21:48.221" v="243" actId="478"/>
          <ac:spMkLst>
            <pc:docMk/>
            <pc:sldMk cId="532521201" sldId="262"/>
            <ac:spMk id="4" creationId="{8C3F802C-D47F-FCA8-B588-410D3CAA9E20}"/>
          </ac:spMkLst>
        </pc:spChg>
        <pc:spChg chg="del">
          <ac:chgData name="Mabelin, William" userId="ae6706cb-069e-436f-a8a1-1a21d7b7f264" providerId="ADAL" clId="{B0CD0F9A-4FB2-4EC9-AFDF-DAA2918A1B93}" dt="2025-03-08T04:21:48.221" v="243" actId="478"/>
          <ac:spMkLst>
            <pc:docMk/>
            <pc:sldMk cId="532521201" sldId="262"/>
            <ac:spMk id="5" creationId="{B3A1FAD1-FBF5-FBB4-E9D1-CF7BDDDE9DE5}"/>
          </ac:spMkLst>
        </pc:spChg>
        <pc:spChg chg="del">
          <ac:chgData name="Mabelin, William" userId="ae6706cb-069e-436f-a8a1-1a21d7b7f264" providerId="ADAL" clId="{B0CD0F9A-4FB2-4EC9-AFDF-DAA2918A1B93}" dt="2025-03-08T04:21:31.673" v="240"/>
          <ac:spMkLst>
            <pc:docMk/>
            <pc:sldMk cId="532521201" sldId="262"/>
            <ac:spMk id="18" creationId="{A2F5971C-3AC8-9BA4-4997-34C086C25813}"/>
          </ac:spMkLst>
        </pc:spChg>
        <pc:graphicFrameChg chg="add mod">
          <ac:chgData name="Mabelin, William" userId="ae6706cb-069e-436f-a8a1-1a21d7b7f264" providerId="ADAL" clId="{B0CD0F9A-4FB2-4EC9-AFDF-DAA2918A1B93}" dt="2025-03-08T04:21:53.841" v="245"/>
          <ac:graphicFrameMkLst>
            <pc:docMk/>
            <pc:sldMk cId="532521201" sldId="262"/>
            <ac:graphicFrameMk id="6" creationId="{7F1E657B-470B-836C-D7D6-6CE606CDB990}"/>
          </ac:graphicFrameMkLst>
        </pc:graphicFrameChg>
      </pc:sldChg>
      <pc:sldChg chg="addSp delSp modSp add mod ord setBg delDesignElem">
        <pc:chgData name="Mabelin, William" userId="ae6706cb-069e-436f-a8a1-1a21d7b7f264" providerId="ADAL" clId="{B0CD0F9A-4FB2-4EC9-AFDF-DAA2918A1B93}" dt="2025-03-08T04:26:34.724" v="274"/>
        <pc:sldMkLst>
          <pc:docMk/>
          <pc:sldMk cId="2160888082" sldId="263"/>
        </pc:sldMkLst>
        <pc:spChg chg="mod">
          <ac:chgData name="Mabelin, William" userId="ae6706cb-069e-436f-a8a1-1a21d7b7f264" providerId="ADAL" clId="{B0CD0F9A-4FB2-4EC9-AFDF-DAA2918A1B93}" dt="2025-03-08T04:26:30.383" v="272" actId="1076"/>
          <ac:spMkLst>
            <pc:docMk/>
            <pc:sldMk cId="2160888082" sldId="263"/>
            <ac:spMk id="2" creationId="{F06D9813-39B4-2C83-CE36-93857019C132}"/>
          </ac:spMkLst>
        </pc:spChg>
        <pc:spChg chg="del">
          <ac:chgData name="Mabelin, William" userId="ae6706cb-069e-436f-a8a1-1a21d7b7f264" providerId="ADAL" clId="{B0CD0F9A-4FB2-4EC9-AFDF-DAA2918A1B93}" dt="2025-03-08T04:22:39.006" v="250" actId="478"/>
          <ac:spMkLst>
            <pc:docMk/>
            <pc:sldMk cId="2160888082" sldId="263"/>
            <ac:spMk id="3" creationId="{80D0EA60-D01B-80DF-708F-9027C649349E}"/>
          </ac:spMkLst>
        </pc:spChg>
        <pc:spChg chg="add mod">
          <ac:chgData name="Mabelin, William" userId="ae6706cb-069e-436f-a8a1-1a21d7b7f264" providerId="ADAL" clId="{B0CD0F9A-4FB2-4EC9-AFDF-DAA2918A1B93}" dt="2025-03-08T04:22:26.674" v="249"/>
          <ac:spMkLst>
            <pc:docMk/>
            <pc:sldMk cId="2160888082" sldId="263"/>
            <ac:spMk id="5" creationId="{3BE51521-0E07-0D4D-FA71-346506F28E15}"/>
          </ac:spMkLst>
        </pc:spChg>
        <pc:spChg chg="add mod">
          <ac:chgData name="Mabelin, William" userId="ae6706cb-069e-436f-a8a1-1a21d7b7f264" providerId="ADAL" clId="{B0CD0F9A-4FB2-4EC9-AFDF-DAA2918A1B93}" dt="2025-03-08T04:22:26.674" v="249"/>
          <ac:spMkLst>
            <pc:docMk/>
            <pc:sldMk cId="2160888082" sldId="263"/>
            <ac:spMk id="6" creationId="{E481F164-30BF-3BEA-9CCE-8D5CAA586ABF}"/>
          </ac:spMkLst>
        </pc:spChg>
        <pc:spChg chg="add del mod">
          <ac:chgData name="Mabelin, William" userId="ae6706cb-069e-436f-a8a1-1a21d7b7f264" providerId="ADAL" clId="{B0CD0F9A-4FB2-4EC9-AFDF-DAA2918A1B93}" dt="2025-03-08T04:22:50.811" v="253" actId="478"/>
          <ac:spMkLst>
            <pc:docMk/>
            <pc:sldMk cId="2160888082" sldId="263"/>
            <ac:spMk id="8" creationId="{3F734B4E-DE83-DFE6-71EA-853CD13F6879}"/>
          </ac:spMkLst>
        </pc:spChg>
        <pc:spChg chg="del">
          <ac:chgData name="Mabelin, William" userId="ae6706cb-069e-436f-a8a1-1a21d7b7f264" providerId="ADAL" clId="{B0CD0F9A-4FB2-4EC9-AFDF-DAA2918A1B93}" dt="2025-03-08T04:22:17.397" v="247"/>
          <ac:spMkLst>
            <pc:docMk/>
            <pc:sldMk cId="2160888082" sldId="263"/>
            <ac:spMk id="19" creationId="{856F517B-3E93-3380-7A63-AEFF20316E1E}"/>
          </ac:spMkLst>
        </pc:spChg>
        <pc:spChg chg="del">
          <ac:chgData name="Mabelin, William" userId="ae6706cb-069e-436f-a8a1-1a21d7b7f264" providerId="ADAL" clId="{B0CD0F9A-4FB2-4EC9-AFDF-DAA2918A1B93}" dt="2025-03-08T04:22:17.397" v="247"/>
          <ac:spMkLst>
            <pc:docMk/>
            <pc:sldMk cId="2160888082" sldId="263"/>
            <ac:spMk id="21" creationId="{8C0A9C54-F597-E3A5-B36C-B35002DDA9A0}"/>
          </ac:spMkLst>
        </pc:spChg>
        <pc:grpChg chg="add mod">
          <ac:chgData name="Mabelin, William" userId="ae6706cb-069e-436f-a8a1-1a21d7b7f264" providerId="ADAL" clId="{B0CD0F9A-4FB2-4EC9-AFDF-DAA2918A1B93}" dt="2025-03-08T04:22:26.674" v="249"/>
          <ac:grpSpMkLst>
            <pc:docMk/>
            <pc:sldMk cId="2160888082" sldId="263"/>
            <ac:grpSpMk id="4" creationId="{79806C2D-2033-E7F3-48B5-BC3C924B350B}"/>
          </ac:grpSpMkLst>
        </pc:grpChg>
        <pc:graphicFrameChg chg="add mod modGraphic">
          <ac:chgData name="Mabelin, William" userId="ae6706cb-069e-436f-a8a1-1a21d7b7f264" providerId="ADAL" clId="{B0CD0F9A-4FB2-4EC9-AFDF-DAA2918A1B93}" dt="2025-03-08T04:25:54.537" v="263" actId="403"/>
          <ac:graphicFrameMkLst>
            <pc:docMk/>
            <pc:sldMk cId="2160888082" sldId="263"/>
            <ac:graphicFrameMk id="9" creationId="{201DF8D1-7F3A-AE36-4A3A-4C22A411FEDD}"/>
          </ac:graphicFrameMkLst>
        </pc:graphicFrameChg>
        <pc:picChg chg="add del mod">
          <ac:chgData name="Mabelin, William" userId="ae6706cb-069e-436f-a8a1-1a21d7b7f264" providerId="ADAL" clId="{B0CD0F9A-4FB2-4EC9-AFDF-DAA2918A1B93}" dt="2025-03-08T04:26:24.957" v="271" actId="1076"/>
          <ac:picMkLst>
            <pc:docMk/>
            <pc:sldMk cId="2160888082" sldId="263"/>
            <ac:picMk id="14" creationId="{B137DAE6-C155-13B2-F916-0195DDC74360}"/>
          </ac:picMkLst>
        </pc:picChg>
      </pc:sldChg>
      <pc:sldChg chg="addSp delSp modSp add mod setBg setClrOvrMap delDesignElem">
        <pc:chgData name="Mabelin, William" userId="ae6706cb-069e-436f-a8a1-1a21d7b7f264" providerId="ADAL" clId="{B0CD0F9A-4FB2-4EC9-AFDF-DAA2918A1B93}" dt="2025-03-08T04:33:36.775" v="305" actId="120"/>
        <pc:sldMkLst>
          <pc:docMk/>
          <pc:sldMk cId="3624838771" sldId="264"/>
        </pc:sldMkLst>
        <pc:spChg chg="del mod">
          <ac:chgData name="Mabelin, William" userId="ae6706cb-069e-436f-a8a1-1a21d7b7f264" providerId="ADAL" clId="{B0CD0F9A-4FB2-4EC9-AFDF-DAA2918A1B93}" dt="2025-03-08T04:32:42.924" v="292" actId="478"/>
          <ac:spMkLst>
            <pc:docMk/>
            <pc:sldMk cId="3624838771" sldId="264"/>
            <ac:spMk id="2" creationId="{FFDAD94E-3C01-1ACA-5D98-8DE965616F2F}"/>
          </ac:spMkLst>
        </pc:spChg>
        <pc:spChg chg="add del mod">
          <ac:chgData name="Mabelin, William" userId="ae6706cb-069e-436f-a8a1-1a21d7b7f264" providerId="ADAL" clId="{B0CD0F9A-4FB2-4EC9-AFDF-DAA2918A1B93}" dt="2025-03-08T04:32:50.588" v="294" actId="478"/>
          <ac:spMkLst>
            <pc:docMk/>
            <pc:sldMk cId="3624838771" sldId="264"/>
            <ac:spMk id="4" creationId="{976EA73B-AFD8-C43F-57D9-DA01EAC6A604}"/>
          </ac:spMkLst>
        </pc:spChg>
        <pc:spChg chg="del mod">
          <ac:chgData name="Mabelin, William" userId="ae6706cb-069e-436f-a8a1-1a21d7b7f264" providerId="ADAL" clId="{B0CD0F9A-4FB2-4EC9-AFDF-DAA2918A1B93}" dt="2025-03-08T04:32:46.111" v="293" actId="478"/>
          <ac:spMkLst>
            <pc:docMk/>
            <pc:sldMk cId="3624838771" sldId="264"/>
            <ac:spMk id="5" creationId="{2F2095AA-6C86-E615-DE9C-87E6E2E1618D}"/>
          </ac:spMkLst>
        </pc:spChg>
        <pc:spChg chg="add mod">
          <ac:chgData name="Mabelin, William" userId="ae6706cb-069e-436f-a8a1-1a21d7b7f264" providerId="ADAL" clId="{B0CD0F9A-4FB2-4EC9-AFDF-DAA2918A1B93}" dt="2025-03-08T04:33:36.775" v="305" actId="120"/>
          <ac:spMkLst>
            <pc:docMk/>
            <pc:sldMk cId="3624838771" sldId="264"/>
            <ac:spMk id="7" creationId="{BF1635ED-96DC-CFD7-2DAF-23DA9B036BFB}"/>
          </ac:spMkLst>
        </pc:spChg>
        <pc:spChg chg="del">
          <ac:chgData name="Mabelin, William" userId="ae6706cb-069e-436f-a8a1-1a21d7b7f264" providerId="ADAL" clId="{B0CD0F9A-4FB2-4EC9-AFDF-DAA2918A1B93}" dt="2025-03-08T04:26:47.333" v="278"/>
          <ac:spMkLst>
            <pc:docMk/>
            <pc:sldMk cId="3624838771" sldId="264"/>
            <ac:spMk id="18" creationId="{93669438-7703-B063-72F7-9BC7D8E03994}"/>
          </ac:spMkLst>
        </pc:spChg>
        <pc:spChg chg="add">
          <ac:chgData name="Mabelin, William" userId="ae6706cb-069e-436f-a8a1-1a21d7b7f264" providerId="ADAL" clId="{B0CD0F9A-4FB2-4EC9-AFDF-DAA2918A1B93}" dt="2025-03-08T04:28:24.775" v="281" actId="26606"/>
          <ac:spMkLst>
            <pc:docMk/>
            <pc:sldMk cId="3624838771" sldId="264"/>
            <ac:spMk id="19" creationId="{BBE8E1BA-1863-0F95-E1A3-14697014C39B}"/>
          </ac:spMkLst>
        </pc:spChg>
        <pc:spChg chg="add">
          <ac:chgData name="Mabelin, William" userId="ae6706cb-069e-436f-a8a1-1a21d7b7f264" providerId="ADAL" clId="{B0CD0F9A-4FB2-4EC9-AFDF-DAA2918A1B93}" dt="2025-03-08T04:28:24.775" v="281" actId="26606"/>
          <ac:spMkLst>
            <pc:docMk/>
            <pc:sldMk cId="3624838771" sldId="264"/>
            <ac:spMk id="21" creationId="{A9CCD9CD-49AE-3D3E-923B-81ECD3FBF75F}"/>
          </ac:spMkLst>
        </pc:spChg>
        <pc:graphicFrameChg chg="add mod modGraphic">
          <ac:chgData name="Mabelin, William" userId="ae6706cb-069e-436f-a8a1-1a21d7b7f264" providerId="ADAL" clId="{B0CD0F9A-4FB2-4EC9-AFDF-DAA2918A1B93}" dt="2025-03-08T04:33:13.555" v="300" actId="207"/>
          <ac:graphicFrameMkLst>
            <pc:docMk/>
            <pc:sldMk cId="3624838771" sldId="264"/>
            <ac:graphicFrameMk id="6" creationId="{8C7D5C99-CDAB-C343-4E18-4B343D23C679}"/>
          </ac:graphicFrameMkLst>
        </pc:graphicFrameChg>
        <pc:picChg chg="add del mod ord">
          <ac:chgData name="Mabelin, William" userId="ae6706cb-069e-436f-a8a1-1a21d7b7f264" providerId="ADAL" clId="{B0CD0F9A-4FB2-4EC9-AFDF-DAA2918A1B93}" dt="2025-03-08T04:31:28.641" v="291" actId="478"/>
          <ac:picMkLst>
            <pc:docMk/>
            <pc:sldMk cId="3624838771" sldId="264"/>
            <ac:picMk id="14" creationId="{59980BF2-E523-9DDC-6308-233B3D23CD58}"/>
          </ac:picMkLst>
        </pc:picChg>
      </pc:sldChg>
      <pc:sldChg chg="add del">
        <pc:chgData name="Mabelin, William" userId="ae6706cb-069e-436f-a8a1-1a21d7b7f264" providerId="ADAL" clId="{B0CD0F9A-4FB2-4EC9-AFDF-DAA2918A1B93}" dt="2025-03-08T04:33:18.469" v="301" actId="47"/>
        <pc:sldMkLst>
          <pc:docMk/>
          <pc:sldMk cId="806880883" sldId="265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CCC93B-3065-4599-91E5-C0444B94F67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4CA71A-A0A4-4EEF-B678-5B7E48AEEAE9}">
      <dgm:prSet custT="1"/>
      <dgm:spPr/>
      <dgm:t>
        <a:bodyPr/>
        <a:lstStyle/>
        <a:p>
          <a:r>
            <a:rPr lang="en-US" sz="2000" b="1" dirty="0"/>
            <a:t>Technical Skills - </a:t>
          </a:r>
          <a:r>
            <a:rPr lang="en-US" sz="1900" dirty="0"/>
            <a:t>The specialized knowledge and competencies required.</a:t>
          </a:r>
        </a:p>
      </dgm:t>
    </dgm:pt>
    <dgm:pt modelId="{CDADF726-179B-45A1-894A-556FE1E85A80}" type="parTrans" cxnId="{AFAF4175-1980-4C2C-AA6B-1AB828F3ED7E}">
      <dgm:prSet/>
      <dgm:spPr/>
      <dgm:t>
        <a:bodyPr/>
        <a:lstStyle/>
        <a:p>
          <a:endParaRPr lang="en-US"/>
        </a:p>
      </dgm:t>
    </dgm:pt>
    <dgm:pt modelId="{8375A667-5B29-487B-98B5-E6E1D2ED7617}" type="sibTrans" cxnId="{AFAF4175-1980-4C2C-AA6B-1AB828F3ED7E}">
      <dgm:prSet/>
      <dgm:spPr/>
      <dgm:t>
        <a:bodyPr/>
        <a:lstStyle/>
        <a:p>
          <a:endParaRPr lang="en-US"/>
        </a:p>
      </dgm:t>
    </dgm:pt>
    <dgm:pt modelId="{3E2BD32D-4BE4-45D5-B2D8-804ABD2A8A3F}">
      <dgm:prSet custT="1"/>
      <dgm:spPr/>
      <dgm:t>
        <a:bodyPr/>
        <a:lstStyle/>
        <a:p>
          <a:r>
            <a:rPr lang="en-US" sz="2000" b="1" dirty="0"/>
            <a:t>Ethics -</a:t>
          </a:r>
          <a:r>
            <a:rPr lang="en-US" sz="1900" b="1" dirty="0"/>
            <a:t> </a:t>
          </a:r>
          <a:r>
            <a:rPr lang="en-US" sz="1900" dirty="0"/>
            <a:t>The moral principles that guide behavior within the profession.  </a:t>
          </a:r>
        </a:p>
      </dgm:t>
    </dgm:pt>
    <dgm:pt modelId="{098E9848-1DC4-411B-82F8-F1D9BCB5EB0F}" type="parTrans" cxnId="{3B61D31A-F089-4651-8BFF-3302AAAE5B85}">
      <dgm:prSet/>
      <dgm:spPr/>
      <dgm:t>
        <a:bodyPr/>
        <a:lstStyle/>
        <a:p>
          <a:endParaRPr lang="en-US"/>
        </a:p>
      </dgm:t>
    </dgm:pt>
    <dgm:pt modelId="{10340EF6-9F18-495C-BADF-E9FE97E85777}" type="sibTrans" cxnId="{3B61D31A-F089-4651-8BFF-3302AAAE5B85}">
      <dgm:prSet/>
      <dgm:spPr/>
      <dgm:t>
        <a:bodyPr/>
        <a:lstStyle/>
        <a:p>
          <a:endParaRPr lang="en-US"/>
        </a:p>
      </dgm:t>
    </dgm:pt>
    <dgm:pt modelId="{84ACE77E-A377-4B2C-9F1C-4C2ADB098D31}">
      <dgm:prSet custT="1"/>
      <dgm:spPr/>
      <dgm:t>
        <a:bodyPr/>
        <a:lstStyle/>
        <a:p>
          <a:r>
            <a:rPr lang="en-US" sz="2000" b="1" dirty="0"/>
            <a:t>Social responsibility -</a:t>
          </a:r>
          <a:r>
            <a:rPr lang="en-US" sz="1900" b="1" dirty="0"/>
            <a:t> </a:t>
          </a:r>
          <a:r>
            <a:rPr lang="en-US" sz="1900" dirty="0"/>
            <a:t>The way the profession serves society and contributes to the common good. </a:t>
          </a:r>
        </a:p>
      </dgm:t>
    </dgm:pt>
    <dgm:pt modelId="{9F5BCE31-9901-4FD7-9443-8E3775CB5100}" type="parTrans" cxnId="{C944271D-CBC8-450F-B7B7-CB00613F6326}">
      <dgm:prSet/>
      <dgm:spPr/>
      <dgm:t>
        <a:bodyPr/>
        <a:lstStyle/>
        <a:p>
          <a:endParaRPr lang="en-US"/>
        </a:p>
      </dgm:t>
    </dgm:pt>
    <dgm:pt modelId="{03F93E19-0386-4265-BF0C-A261D7FA24BE}" type="sibTrans" cxnId="{C944271D-CBC8-450F-B7B7-CB00613F6326}">
      <dgm:prSet/>
      <dgm:spPr/>
      <dgm:t>
        <a:bodyPr/>
        <a:lstStyle/>
        <a:p>
          <a:endParaRPr lang="en-US"/>
        </a:p>
      </dgm:t>
    </dgm:pt>
    <dgm:pt modelId="{6E197E49-ADBB-4E56-8557-83928A303C11}">
      <dgm:prSet custT="1"/>
      <dgm:spPr/>
      <dgm:t>
        <a:bodyPr/>
        <a:lstStyle/>
        <a:p>
          <a:r>
            <a:rPr lang="en-US" sz="2000" b="1" dirty="0"/>
            <a:t>Autonomy -</a:t>
          </a:r>
          <a:r>
            <a:rPr lang="en-US" sz="1900" b="1" dirty="0"/>
            <a:t> </a:t>
          </a:r>
          <a:r>
            <a:rPr lang="en-US" sz="1900" dirty="0"/>
            <a:t>The degree of independence professionals have in decision-making.</a:t>
          </a:r>
        </a:p>
      </dgm:t>
    </dgm:pt>
    <dgm:pt modelId="{CB45B024-D44D-4ABF-9E96-85CFFD9E1F8A}" type="parTrans" cxnId="{A93EEFC0-5BA0-41F3-83E7-37A8CE95692E}">
      <dgm:prSet/>
      <dgm:spPr/>
      <dgm:t>
        <a:bodyPr/>
        <a:lstStyle/>
        <a:p>
          <a:endParaRPr lang="en-US"/>
        </a:p>
      </dgm:t>
    </dgm:pt>
    <dgm:pt modelId="{947473CD-9885-4DFE-B16B-091955EA6623}" type="sibTrans" cxnId="{A93EEFC0-5BA0-41F3-83E7-37A8CE95692E}">
      <dgm:prSet/>
      <dgm:spPr/>
      <dgm:t>
        <a:bodyPr/>
        <a:lstStyle/>
        <a:p>
          <a:endParaRPr lang="en-US"/>
        </a:p>
      </dgm:t>
    </dgm:pt>
    <dgm:pt modelId="{F4E527F0-74D0-41F7-9E84-AF7A1F34D978}">
      <dgm:prSet custT="1"/>
      <dgm:spPr/>
      <dgm:t>
        <a:bodyPr/>
        <a:lstStyle/>
        <a:p>
          <a:r>
            <a:rPr lang="en-US" sz="2000" b="1" dirty="0"/>
            <a:t>Income - </a:t>
          </a:r>
          <a:r>
            <a:rPr lang="en-US" sz="1900" b="0" dirty="0"/>
            <a:t>The financial rewards or incentives tied to the profession.</a:t>
          </a:r>
        </a:p>
      </dgm:t>
    </dgm:pt>
    <dgm:pt modelId="{DDA6083C-35AB-454E-BA31-1E9BF8865432}" type="parTrans" cxnId="{A26F9F50-C222-4CB7-9EA5-7FF79DB1A99B}">
      <dgm:prSet/>
      <dgm:spPr/>
      <dgm:t>
        <a:bodyPr/>
        <a:lstStyle/>
        <a:p>
          <a:endParaRPr lang="en-US"/>
        </a:p>
      </dgm:t>
    </dgm:pt>
    <dgm:pt modelId="{35688AC2-D3AA-4E65-8A0F-BE9B4C27420A}" type="sibTrans" cxnId="{A26F9F50-C222-4CB7-9EA5-7FF79DB1A99B}">
      <dgm:prSet/>
      <dgm:spPr/>
      <dgm:t>
        <a:bodyPr/>
        <a:lstStyle/>
        <a:p>
          <a:endParaRPr lang="en-US"/>
        </a:p>
      </dgm:t>
    </dgm:pt>
    <dgm:pt modelId="{9BC29220-A320-4AEC-8098-C6A483A7D338}">
      <dgm:prSet custT="1"/>
      <dgm:spPr/>
      <dgm:t>
        <a:bodyPr/>
        <a:lstStyle/>
        <a:p>
          <a:r>
            <a:rPr lang="en-US" sz="2000" b="1" dirty="0"/>
            <a:t>Work-life balance - </a:t>
          </a:r>
          <a:r>
            <a:rPr lang="en-US" sz="1900" b="0" dirty="0"/>
            <a:t>The demands of the profession on personal life and well-being.</a:t>
          </a:r>
        </a:p>
        <a:p>
          <a:endParaRPr lang="en-US" sz="1900" dirty="0"/>
        </a:p>
      </dgm:t>
    </dgm:pt>
    <dgm:pt modelId="{634B874B-8813-4B7F-9457-675190FB67FE}" type="parTrans" cxnId="{077F4541-CD6B-41E3-89B7-39440BE720E2}">
      <dgm:prSet/>
      <dgm:spPr/>
      <dgm:t>
        <a:bodyPr/>
        <a:lstStyle/>
        <a:p>
          <a:endParaRPr lang="en-US"/>
        </a:p>
      </dgm:t>
    </dgm:pt>
    <dgm:pt modelId="{236F1C44-B394-4A42-B560-DC00336A01D0}" type="sibTrans" cxnId="{077F4541-CD6B-41E3-89B7-39440BE720E2}">
      <dgm:prSet/>
      <dgm:spPr/>
      <dgm:t>
        <a:bodyPr/>
        <a:lstStyle/>
        <a:p>
          <a:endParaRPr lang="en-US"/>
        </a:p>
      </dgm:t>
    </dgm:pt>
    <dgm:pt modelId="{8D0443C3-3F33-47EA-B32F-B26A8C0BF48A}" type="pres">
      <dgm:prSet presAssocID="{D8CCC93B-3065-4599-91E5-C0444B94F670}" presName="diagram" presStyleCnt="0">
        <dgm:presLayoutVars>
          <dgm:dir/>
          <dgm:resizeHandles val="exact"/>
        </dgm:presLayoutVars>
      </dgm:prSet>
      <dgm:spPr/>
    </dgm:pt>
    <dgm:pt modelId="{F6FFF3E4-7076-4E23-9C35-0AE880CFC3C3}" type="pres">
      <dgm:prSet presAssocID="{4D4CA71A-A0A4-4EEF-B678-5B7E48AEEAE9}" presName="node" presStyleLbl="node1" presStyleIdx="0" presStyleCnt="6">
        <dgm:presLayoutVars>
          <dgm:bulletEnabled val="1"/>
        </dgm:presLayoutVars>
      </dgm:prSet>
      <dgm:spPr/>
    </dgm:pt>
    <dgm:pt modelId="{A0E66E44-A603-4141-B51B-EFD6A6C25B8F}" type="pres">
      <dgm:prSet presAssocID="{8375A667-5B29-487B-98B5-E6E1D2ED7617}" presName="sibTrans" presStyleCnt="0"/>
      <dgm:spPr/>
    </dgm:pt>
    <dgm:pt modelId="{B5670A4B-428A-4C34-A52A-93D3E9CC4CE8}" type="pres">
      <dgm:prSet presAssocID="{3E2BD32D-4BE4-45D5-B2D8-804ABD2A8A3F}" presName="node" presStyleLbl="node1" presStyleIdx="1" presStyleCnt="6">
        <dgm:presLayoutVars>
          <dgm:bulletEnabled val="1"/>
        </dgm:presLayoutVars>
      </dgm:prSet>
      <dgm:spPr/>
    </dgm:pt>
    <dgm:pt modelId="{3159FAB8-F0FD-481E-B28E-3CB55D9D9FED}" type="pres">
      <dgm:prSet presAssocID="{10340EF6-9F18-495C-BADF-E9FE97E85777}" presName="sibTrans" presStyleCnt="0"/>
      <dgm:spPr/>
    </dgm:pt>
    <dgm:pt modelId="{A0175F52-B192-40B1-BDFE-EFCABE23BBB7}" type="pres">
      <dgm:prSet presAssocID="{84ACE77E-A377-4B2C-9F1C-4C2ADB098D31}" presName="node" presStyleLbl="node1" presStyleIdx="2" presStyleCnt="6">
        <dgm:presLayoutVars>
          <dgm:bulletEnabled val="1"/>
        </dgm:presLayoutVars>
      </dgm:prSet>
      <dgm:spPr/>
    </dgm:pt>
    <dgm:pt modelId="{00CABD9D-C71D-4DB4-9B02-E2FBF214720C}" type="pres">
      <dgm:prSet presAssocID="{03F93E19-0386-4265-BF0C-A261D7FA24BE}" presName="sibTrans" presStyleCnt="0"/>
      <dgm:spPr/>
    </dgm:pt>
    <dgm:pt modelId="{ADFC67B4-7568-46BC-B90F-DF338941184E}" type="pres">
      <dgm:prSet presAssocID="{6E197E49-ADBB-4E56-8557-83928A303C11}" presName="node" presStyleLbl="node1" presStyleIdx="3" presStyleCnt="6">
        <dgm:presLayoutVars>
          <dgm:bulletEnabled val="1"/>
        </dgm:presLayoutVars>
      </dgm:prSet>
      <dgm:spPr/>
    </dgm:pt>
    <dgm:pt modelId="{B890F655-15C6-4F81-A481-77F2260FEB34}" type="pres">
      <dgm:prSet presAssocID="{947473CD-9885-4DFE-B16B-091955EA6623}" presName="sibTrans" presStyleCnt="0"/>
      <dgm:spPr/>
    </dgm:pt>
    <dgm:pt modelId="{332BCC95-F5E8-4E82-B442-40855229320A}" type="pres">
      <dgm:prSet presAssocID="{F4E527F0-74D0-41F7-9E84-AF7A1F34D978}" presName="node" presStyleLbl="node1" presStyleIdx="4" presStyleCnt="6">
        <dgm:presLayoutVars>
          <dgm:bulletEnabled val="1"/>
        </dgm:presLayoutVars>
      </dgm:prSet>
      <dgm:spPr/>
    </dgm:pt>
    <dgm:pt modelId="{5A0F44D6-E7DE-4B26-8E38-675FD5BA9FC8}" type="pres">
      <dgm:prSet presAssocID="{35688AC2-D3AA-4E65-8A0F-BE9B4C27420A}" presName="sibTrans" presStyleCnt="0"/>
      <dgm:spPr/>
    </dgm:pt>
    <dgm:pt modelId="{DBD6C314-3B64-4173-A083-54BC27DB8234}" type="pres">
      <dgm:prSet presAssocID="{9BC29220-A320-4AEC-8098-C6A483A7D338}" presName="node" presStyleLbl="node1" presStyleIdx="5" presStyleCnt="6">
        <dgm:presLayoutVars>
          <dgm:bulletEnabled val="1"/>
        </dgm:presLayoutVars>
      </dgm:prSet>
      <dgm:spPr/>
    </dgm:pt>
  </dgm:ptLst>
  <dgm:cxnLst>
    <dgm:cxn modelId="{1F92280A-48D8-4CC4-8433-DD037D6E625A}" type="presOf" srcId="{6E197E49-ADBB-4E56-8557-83928A303C11}" destId="{ADFC67B4-7568-46BC-B90F-DF338941184E}" srcOrd="0" destOrd="0" presId="urn:microsoft.com/office/officeart/2005/8/layout/default"/>
    <dgm:cxn modelId="{3B61D31A-F089-4651-8BFF-3302AAAE5B85}" srcId="{D8CCC93B-3065-4599-91E5-C0444B94F670}" destId="{3E2BD32D-4BE4-45D5-B2D8-804ABD2A8A3F}" srcOrd="1" destOrd="0" parTransId="{098E9848-1DC4-411B-82F8-F1D9BCB5EB0F}" sibTransId="{10340EF6-9F18-495C-BADF-E9FE97E85777}"/>
    <dgm:cxn modelId="{C944271D-CBC8-450F-B7B7-CB00613F6326}" srcId="{D8CCC93B-3065-4599-91E5-C0444B94F670}" destId="{84ACE77E-A377-4B2C-9F1C-4C2ADB098D31}" srcOrd="2" destOrd="0" parTransId="{9F5BCE31-9901-4FD7-9443-8E3775CB5100}" sibTransId="{03F93E19-0386-4265-BF0C-A261D7FA24BE}"/>
    <dgm:cxn modelId="{E4C9EB3D-1A9B-468B-B7B0-8C9CC035DFE9}" type="presOf" srcId="{3E2BD32D-4BE4-45D5-B2D8-804ABD2A8A3F}" destId="{B5670A4B-428A-4C34-A52A-93D3E9CC4CE8}" srcOrd="0" destOrd="0" presId="urn:microsoft.com/office/officeart/2005/8/layout/default"/>
    <dgm:cxn modelId="{077F4541-CD6B-41E3-89B7-39440BE720E2}" srcId="{D8CCC93B-3065-4599-91E5-C0444B94F670}" destId="{9BC29220-A320-4AEC-8098-C6A483A7D338}" srcOrd="5" destOrd="0" parTransId="{634B874B-8813-4B7F-9457-675190FB67FE}" sibTransId="{236F1C44-B394-4A42-B560-DC00336A01D0}"/>
    <dgm:cxn modelId="{3CAEE547-8967-415C-B690-B0A5BF66B651}" type="presOf" srcId="{84ACE77E-A377-4B2C-9F1C-4C2ADB098D31}" destId="{A0175F52-B192-40B1-BDFE-EFCABE23BBB7}" srcOrd="0" destOrd="0" presId="urn:microsoft.com/office/officeart/2005/8/layout/default"/>
    <dgm:cxn modelId="{A26F9F50-C222-4CB7-9EA5-7FF79DB1A99B}" srcId="{D8CCC93B-3065-4599-91E5-C0444B94F670}" destId="{F4E527F0-74D0-41F7-9E84-AF7A1F34D978}" srcOrd="4" destOrd="0" parTransId="{DDA6083C-35AB-454E-BA31-1E9BF8865432}" sibTransId="{35688AC2-D3AA-4E65-8A0F-BE9B4C27420A}"/>
    <dgm:cxn modelId="{20C7D153-8ECA-439F-91DE-43CDB3A6EA8D}" type="presOf" srcId="{4D4CA71A-A0A4-4EEF-B678-5B7E48AEEAE9}" destId="{F6FFF3E4-7076-4E23-9C35-0AE880CFC3C3}" srcOrd="0" destOrd="0" presId="urn:microsoft.com/office/officeart/2005/8/layout/default"/>
    <dgm:cxn modelId="{AFAF4175-1980-4C2C-AA6B-1AB828F3ED7E}" srcId="{D8CCC93B-3065-4599-91E5-C0444B94F670}" destId="{4D4CA71A-A0A4-4EEF-B678-5B7E48AEEAE9}" srcOrd="0" destOrd="0" parTransId="{CDADF726-179B-45A1-894A-556FE1E85A80}" sibTransId="{8375A667-5B29-487B-98B5-E6E1D2ED7617}"/>
    <dgm:cxn modelId="{F3F59E84-F0FB-4876-81CA-F56E8A7B2256}" type="presOf" srcId="{D8CCC93B-3065-4599-91E5-C0444B94F670}" destId="{8D0443C3-3F33-47EA-B32F-B26A8C0BF48A}" srcOrd="0" destOrd="0" presId="urn:microsoft.com/office/officeart/2005/8/layout/default"/>
    <dgm:cxn modelId="{33E8A4B3-59E6-4903-A9AB-E692B63C8A56}" type="presOf" srcId="{9BC29220-A320-4AEC-8098-C6A483A7D338}" destId="{DBD6C314-3B64-4173-A083-54BC27DB8234}" srcOrd="0" destOrd="0" presId="urn:microsoft.com/office/officeart/2005/8/layout/default"/>
    <dgm:cxn modelId="{A93EEFC0-5BA0-41F3-83E7-37A8CE95692E}" srcId="{D8CCC93B-3065-4599-91E5-C0444B94F670}" destId="{6E197E49-ADBB-4E56-8557-83928A303C11}" srcOrd="3" destOrd="0" parTransId="{CB45B024-D44D-4ABF-9E96-85CFFD9E1F8A}" sibTransId="{947473CD-9885-4DFE-B16B-091955EA6623}"/>
    <dgm:cxn modelId="{5D7770D6-3340-441C-8532-12563D077873}" type="presOf" srcId="{F4E527F0-74D0-41F7-9E84-AF7A1F34D978}" destId="{332BCC95-F5E8-4E82-B442-40855229320A}" srcOrd="0" destOrd="0" presId="urn:microsoft.com/office/officeart/2005/8/layout/default"/>
    <dgm:cxn modelId="{0C8B1923-7566-4B0C-B587-3FE92C9DAEEB}" type="presParOf" srcId="{8D0443C3-3F33-47EA-B32F-B26A8C0BF48A}" destId="{F6FFF3E4-7076-4E23-9C35-0AE880CFC3C3}" srcOrd="0" destOrd="0" presId="urn:microsoft.com/office/officeart/2005/8/layout/default"/>
    <dgm:cxn modelId="{11056D3F-8F11-43B1-930B-86907EB89EFE}" type="presParOf" srcId="{8D0443C3-3F33-47EA-B32F-B26A8C0BF48A}" destId="{A0E66E44-A603-4141-B51B-EFD6A6C25B8F}" srcOrd="1" destOrd="0" presId="urn:microsoft.com/office/officeart/2005/8/layout/default"/>
    <dgm:cxn modelId="{A5C49190-8AFE-462D-839A-6C5079FA04B5}" type="presParOf" srcId="{8D0443C3-3F33-47EA-B32F-B26A8C0BF48A}" destId="{B5670A4B-428A-4C34-A52A-93D3E9CC4CE8}" srcOrd="2" destOrd="0" presId="urn:microsoft.com/office/officeart/2005/8/layout/default"/>
    <dgm:cxn modelId="{FBD4E4FA-576D-4E2B-8F2B-BA8BFB15451F}" type="presParOf" srcId="{8D0443C3-3F33-47EA-B32F-B26A8C0BF48A}" destId="{3159FAB8-F0FD-481E-B28E-3CB55D9D9FED}" srcOrd="3" destOrd="0" presId="urn:microsoft.com/office/officeart/2005/8/layout/default"/>
    <dgm:cxn modelId="{23F94C16-AC8C-43F8-B541-BE914EB5C996}" type="presParOf" srcId="{8D0443C3-3F33-47EA-B32F-B26A8C0BF48A}" destId="{A0175F52-B192-40B1-BDFE-EFCABE23BBB7}" srcOrd="4" destOrd="0" presId="urn:microsoft.com/office/officeart/2005/8/layout/default"/>
    <dgm:cxn modelId="{E5D23F6C-17CC-4F6F-B423-218E3F08F27F}" type="presParOf" srcId="{8D0443C3-3F33-47EA-B32F-B26A8C0BF48A}" destId="{00CABD9D-C71D-4DB4-9B02-E2FBF214720C}" srcOrd="5" destOrd="0" presId="urn:microsoft.com/office/officeart/2005/8/layout/default"/>
    <dgm:cxn modelId="{33B87821-CABB-45F5-8072-DC940BADD634}" type="presParOf" srcId="{8D0443C3-3F33-47EA-B32F-B26A8C0BF48A}" destId="{ADFC67B4-7568-46BC-B90F-DF338941184E}" srcOrd="6" destOrd="0" presId="urn:microsoft.com/office/officeart/2005/8/layout/default"/>
    <dgm:cxn modelId="{13091B46-9F75-4002-99B7-08D1391B8C68}" type="presParOf" srcId="{8D0443C3-3F33-47EA-B32F-B26A8C0BF48A}" destId="{B890F655-15C6-4F81-A481-77F2260FEB34}" srcOrd="7" destOrd="0" presId="urn:microsoft.com/office/officeart/2005/8/layout/default"/>
    <dgm:cxn modelId="{95069315-E7C7-4F70-B381-D19656BEEAAD}" type="presParOf" srcId="{8D0443C3-3F33-47EA-B32F-B26A8C0BF48A}" destId="{332BCC95-F5E8-4E82-B442-40855229320A}" srcOrd="8" destOrd="0" presId="urn:microsoft.com/office/officeart/2005/8/layout/default"/>
    <dgm:cxn modelId="{AED01088-6677-4103-95D6-EF6A6DC4447F}" type="presParOf" srcId="{8D0443C3-3F33-47EA-B32F-B26A8C0BF48A}" destId="{5A0F44D6-E7DE-4B26-8E38-675FD5BA9FC8}" srcOrd="9" destOrd="0" presId="urn:microsoft.com/office/officeart/2005/8/layout/default"/>
    <dgm:cxn modelId="{343F25B8-9D23-4D3D-94A5-F0B2CB3FC4EE}" type="presParOf" srcId="{8D0443C3-3F33-47EA-B32F-B26A8C0BF48A}" destId="{DBD6C314-3B64-4173-A083-54BC27DB823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858F1D-DA61-4472-82CA-432532F0F2A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6E8533-411B-417A-901D-5DD563B5EF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bg1"/>
              </a:solidFill>
            </a:rPr>
            <a:t>Identify challenges:</a:t>
          </a:r>
          <a:r>
            <a:rPr lang="en-US" dirty="0">
              <a:solidFill>
                <a:schemeClr val="bg1"/>
              </a:solidFill>
            </a:rPr>
            <a:t> By showing how different attributes can conflict, the wheel helps professionals see where they might need to make adjustments or compromises.</a:t>
          </a:r>
        </a:p>
      </dgm:t>
    </dgm:pt>
    <dgm:pt modelId="{CD9FC47B-51AA-4F2C-870A-8E2A9F5B046B}" type="parTrans" cxnId="{42707D8D-7C5C-473A-8A74-3CD53B54C31D}">
      <dgm:prSet/>
      <dgm:spPr/>
      <dgm:t>
        <a:bodyPr/>
        <a:lstStyle/>
        <a:p>
          <a:endParaRPr lang="en-US"/>
        </a:p>
      </dgm:t>
    </dgm:pt>
    <dgm:pt modelId="{7191D5B1-9233-4119-851F-F560D2CF8444}" type="sibTrans" cxnId="{42707D8D-7C5C-473A-8A74-3CD53B54C31D}">
      <dgm:prSet/>
      <dgm:spPr/>
      <dgm:t>
        <a:bodyPr/>
        <a:lstStyle/>
        <a:p>
          <a:endParaRPr lang="en-US"/>
        </a:p>
      </dgm:t>
    </dgm:pt>
    <dgm:pt modelId="{AAEA5594-F253-4C47-BFE9-7F169EB64A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bg1"/>
              </a:solidFill>
            </a:rPr>
            <a:t>Plan career decisions:</a:t>
          </a:r>
          <a:r>
            <a:rPr lang="en-US" dirty="0">
              <a:solidFill>
                <a:schemeClr val="bg1"/>
              </a:solidFill>
            </a:rPr>
            <a:t> For an individual, understanding how these factors balance in a chosen profession can help make informed decisions about career moves, work settings, and long-term goals.</a:t>
          </a:r>
        </a:p>
      </dgm:t>
    </dgm:pt>
    <dgm:pt modelId="{AADC3C7F-230A-4EB8-8AC2-B3AD1CA2068A}" type="parTrans" cxnId="{19B4CDB8-FFE9-4366-B1BF-A5C8660EE262}">
      <dgm:prSet/>
      <dgm:spPr/>
      <dgm:t>
        <a:bodyPr/>
        <a:lstStyle/>
        <a:p>
          <a:endParaRPr lang="en-US"/>
        </a:p>
      </dgm:t>
    </dgm:pt>
    <dgm:pt modelId="{EEB9B11A-69D9-4AA7-AC1F-B75BBA22A293}" type="sibTrans" cxnId="{19B4CDB8-FFE9-4366-B1BF-A5C8660EE262}">
      <dgm:prSet/>
      <dgm:spPr/>
      <dgm:t>
        <a:bodyPr/>
        <a:lstStyle/>
        <a:p>
          <a:endParaRPr lang="en-US"/>
        </a:p>
      </dgm:t>
    </dgm:pt>
    <dgm:pt modelId="{21292511-2C1F-40F3-8857-620F01F475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bg1"/>
              </a:solidFill>
            </a:rPr>
            <a:t>Understand professional identity:</a:t>
          </a:r>
          <a:r>
            <a:rPr lang="en-US" dirty="0">
              <a:solidFill>
                <a:schemeClr val="bg1"/>
              </a:solidFill>
            </a:rPr>
            <a:t> It helps to recognize what attributes are most valued in a profession and how they influence professional identity.</a:t>
          </a:r>
        </a:p>
      </dgm:t>
    </dgm:pt>
    <dgm:pt modelId="{394531EA-595B-4A5E-B2A8-5DA8F4D27DEE}" type="parTrans" cxnId="{69937B98-20E4-46FC-BF57-8D3DC00DE4E4}">
      <dgm:prSet/>
      <dgm:spPr/>
      <dgm:t>
        <a:bodyPr/>
        <a:lstStyle/>
        <a:p>
          <a:endParaRPr lang="en-US"/>
        </a:p>
      </dgm:t>
    </dgm:pt>
    <dgm:pt modelId="{3F89D9FF-0804-4A73-8C78-DC11D79F8EAB}" type="sibTrans" cxnId="{69937B98-20E4-46FC-BF57-8D3DC00DE4E4}">
      <dgm:prSet/>
      <dgm:spPr/>
      <dgm:t>
        <a:bodyPr/>
        <a:lstStyle/>
        <a:p>
          <a:endParaRPr lang="en-US"/>
        </a:p>
      </dgm:t>
    </dgm:pt>
    <dgm:pt modelId="{5E4FCDB5-04BA-455A-B7AE-811BF9E86494}" type="pres">
      <dgm:prSet presAssocID="{94858F1D-DA61-4472-82CA-432532F0F2A0}" presName="root" presStyleCnt="0">
        <dgm:presLayoutVars>
          <dgm:dir/>
          <dgm:resizeHandles val="exact"/>
        </dgm:presLayoutVars>
      </dgm:prSet>
      <dgm:spPr/>
    </dgm:pt>
    <dgm:pt modelId="{200242C3-C88E-4525-9CE1-24ADDE1E3825}" type="pres">
      <dgm:prSet presAssocID="{E26E8533-411B-417A-901D-5DD563B5EF3F}" presName="compNode" presStyleCnt="0"/>
      <dgm:spPr/>
    </dgm:pt>
    <dgm:pt modelId="{DBA47953-A41D-44D1-8361-419DD53893C5}" type="pres">
      <dgm:prSet presAssocID="{E26E8533-411B-417A-901D-5DD563B5EF3F}" presName="bgRect" presStyleLbl="bgShp" presStyleIdx="0" presStyleCnt="3"/>
      <dgm:spPr/>
    </dgm:pt>
    <dgm:pt modelId="{41C65430-E2F7-4292-B627-7773F600C640}" type="pres">
      <dgm:prSet presAssocID="{E26E8533-411B-417A-901D-5DD563B5EF3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294B3FDE-343C-485C-AA4E-7F54F19EA6B3}" type="pres">
      <dgm:prSet presAssocID="{E26E8533-411B-417A-901D-5DD563B5EF3F}" presName="spaceRect" presStyleCnt="0"/>
      <dgm:spPr/>
    </dgm:pt>
    <dgm:pt modelId="{DB2B56DC-8BDA-4E28-B8D6-EEAB48A44A70}" type="pres">
      <dgm:prSet presAssocID="{E26E8533-411B-417A-901D-5DD563B5EF3F}" presName="parTx" presStyleLbl="revTx" presStyleIdx="0" presStyleCnt="3">
        <dgm:presLayoutVars>
          <dgm:chMax val="0"/>
          <dgm:chPref val="0"/>
        </dgm:presLayoutVars>
      </dgm:prSet>
      <dgm:spPr/>
    </dgm:pt>
    <dgm:pt modelId="{0290F100-6112-4BC9-BBAF-6776558673B8}" type="pres">
      <dgm:prSet presAssocID="{7191D5B1-9233-4119-851F-F560D2CF8444}" presName="sibTrans" presStyleCnt="0"/>
      <dgm:spPr/>
    </dgm:pt>
    <dgm:pt modelId="{9AE4CAFE-5698-4CBE-83F4-AE18C1E5EB4C}" type="pres">
      <dgm:prSet presAssocID="{AAEA5594-F253-4C47-BFE9-7F169EB64A8D}" presName="compNode" presStyleCnt="0"/>
      <dgm:spPr/>
    </dgm:pt>
    <dgm:pt modelId="{6570C095-BB4D-44CD-B2A0-973C5F8B7A35}" type="pres">
      <dgm:prSet presAssocID="{AAEA5594-F253-4C47-BFE9-7F169EB64A8D}" presName="bgRect" presStyleLbl="bgShp" presStyleIdx="1" presStyleCnt="3"/>
      <dgm:spPr/>
    </dgm:pt>
    <dgm:pt modelId="{2C49DD81-4EFC-47C9-B079-117B8995B354}" type="pres">
      <dgm:prSet presAssocID="{AAEA5594-F253-4C47-BFE9-7F169EB64A8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CBB3CE8-F315-48CF-8D7A-A70002711554}" type="pres">
      <dgm:prSet presAssocID="{AAEA5594-F253-4C47-BFE9-7F169EB64A8D}" presName="spaceRect" presStyleCnt="0"/>
      <dgm:spPr/>
    </dgm:pt>
    <dgm:pt modelId="{F0CDDCC5-6210-460B-BFD3-F07260DDF624}" type="pres">
      <dgm:prSet presAssocID="{AAEA5594-F253-4C47-BFE9-7F169EB64A8D}" presName="parTx" presStyleLbl="revTx" presStyleIdx="1" presStyleCnt="3">
        <dgm:presLayoutVars>
          <dgm:chMax val="0"/>
          <dgm:chPref val="0"/>
        </dgm:presLayoutVars>
      </dgm:prSet>
      <dgm:spPr/>
    </dgm:pt>
    <dgm:pt modelId="{C379E4CC-BAD1-4D70-A4F3-5EF05E297F27}" type="pres">
      <dgm:prSet presAssocID="{EEB9B11A-69D9-4AA7-AC1F-B75BBA22A293}" presName="sibTrans" presStyleCnt="0"/>
      <dgm:spPr/>
    </dgm:pt>
    <dgm:pt modelId="{697E07E9-F69F-440A-B6CD-433EEC65E2D0}" type="pres">
      <dgm:prSet presAssocID="{21292511-2C1F-40F3-8857-620F01F475E9}" presName="compNode" presStyleCnt="0"/>
      <dgm:spPr/>
    </dgm:pt>
    <dgm:pt modelId="{4F1A14A0-800F-4A65-A077-44FA224218AE}" type="pres">
      <dgm:prSet presAssocID="{21292511-2C1F-40F3-8857-620F01F475E9}" presName="bgRect" presStyleLbl="bgShp" presStyleIdx="2" presStyleCnt="3"/>
      <dgm:spPr/>
    </dgm:pt>
    <dgm:pt modelId="{7BF7E5E5-5357-4C89-9BB2-90B6E51CAC03}" type="pres">
      <dgm:prSet presAssocID="{21292511-2C1F-40F3-8857-620F01F475E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B14F5CC1-D71D-4DF9-A7B3-5198B87E3481}" type="pres">
      <dgm:prSet presAssocID="{21292511-2C1F-40F3-8857-620F01F475E9}" presName="spaceRect" presStyleCnt="0"/>
      <dgm:spPr/>
    </dgm:pt>
    <dgm:pt modelId="{4ED1DDD3-253D-4B46-8D25-69485D9DCD33}" type="pres">
      <dgm:prSet presAssocID="{21292511-2C1F-40F3-8857-620F01F475E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F9CAE29-0D63-48FD-8162-AE41D933FE1A}" type="presOf" srcId="{AAEA5594-F253-4C47-BFE9-7F169EB64A8D}" destId="{F0CDDCC5-6210-460B-BFD3-F07260DDF624}" srcOrd="0" destOrd="0" presId="urn:microsoft.com/office/officeart/2018/2/layout/IconVerticalSolidList"/>
    <dgm:cxn modelId="{42707D8D-7C5C-473A-8A74-3CD53B54C31D}" srcId="{94858F1D-DA61-4472-82CA-432532F0F2A0}" destId="{E26E8533-411B-417A-901D-5DD563B5EF3F}" srcOrd="0" destOrd="0" parTransId="{CD9FC47B-51AA-4F2C-870A-8E2A9F5B046B}" sibTransId="{7191D5B1-9233-4119-851F-F560D2CF8444}"/>
    <dgm:cxn modelId="{69937B98-20E4-46FC-BF57-8D3DC00DE4E4}" srcId="{94858F1D-DA61-4472-82CA-432532F0F2A0}" destId="{21292511-2C1F-40F3-8857-620F01F475E9}" srcOrd="2" destOrd="0" parTransId="{394531EA-595B-4A5E-B2A8-5DA8F4D27DEE}" sibTransId="{3F89D9FF-0804-4A73-8C78-DC11D79F8EAB}"/>
    <dgm:cxn modelId="{8CCE569D-AD65-423F-966F-ED757058953F}" type="presOf" srcId="{E26E8533-411B-417A-901D-5DD563B5EF3F}" destId="{DB2B56DC-8BDA-4E28-B8D6-EEAB48A44A70}" srcOrd="0" destOrd="0" presId="urn:microsoft.com/office/officeart/2018/2/layout/IconVerticalSolidList"/>
    <dgm:cxn modelId="{3F266BAC-8513-48EC-84EB-984D74283DBE}" type="presOf" srcId="{94858F1D-DA61-4472-82CA-432532F0F2A0}" destId="{5E4FCDB5-04BA-455A-B7AE-811BF9E86494}" srcOrd="0" destOrd="0" presId="urn:microsoft.com/office/officeart/2018/2/layout/IconVerticalSolidList"/>
    <dgm:cxn modelId="{19B4CDB8-FFE9-4366-B1BF-A5C8660EE262}" srcId="{94858F1D-DA61-4472-82CA-432532F0F2A0}" destId="{AAEA5594-F253-4C47-BFE9-7F169EB64A8D}" srcOrd="1" destOrd="0" parTransId="{AADC3C7F-230A-4EB8-8AC2-B3AD1CA2068A}" sibTransId="{EEB9B11A-69D9-4AA7-AC1F-B75BBA22A293}"/>
    <dgm:cxn modelId="{A7C964D6-DA3A-46BF-9A16-EA574A59121E}" type="presOf" srcId="{21292511-2C1F-40F3-8857-620F01F475E9}" destId="{4ED1DDD3-253D-4B46-8D25-69485D9DCD33}" srcOrd="0" destOrd="0" presId="urn:microsoft.com/office/officeart/2018/2/layout/IconVerticalSolidList"/>
    <dgm:cxn modelId="{D4A4FA4A-2B65-47D1-958D-587D490B0C32}" type="presParOf" srcId="{5E4FCDB5-04BA-455A-B7AE-811BF9E86494}" destId="{200242C3-C88E-4525-9CE1-24ADDE1E3825}" srcOrd="0" destOrd="0" presId="urn:microsoft.com/office/officeart/2018/2/layout/IconVerticalSolidList"/>
    <dgm:cxn modelId="{8ECE9336-107A-4984-BBB9-D76740A143F6}" type="presParOf" srcId="{200242C3-C88E-4525-9CE1-24ADDE1E3825}" destId="{DBA47953-A41D-44D1-8361-419DD53893C5}" srcOrd="0" destOrd="0" presId="urn:microsoft.com/office/officeart/2018/2/layout/IconVerticalSolidList"/>
    <dgm:cxn modelId="{25BCDA39-0406-417F-9950-3C9DAC71C757}" type="presParOf" srcId="{200242C3-C88E-4525-9CE1-24ADDE1E3825}" destId="{41C65430-E2F7-4292-B627-7773F600C640}" srcOrd="1" destOrd="0" presId="urn:microsoft.com/office/officeart/2018/2/layout/IconVerticalSolidList"/>
    <dgm:cxn modelId="{2701707B-32C7-4FE2-B952-0A72AB92F2FE}" type="presParOf" srcId="{200242C3-C88E-4525-9CE1-24ADDE1E3825}" destId="{294B3FDE-343C-485C-AA4E-7F54F19EA6B3}" srcOrd="2" destOrd="0" presId="urn:microsoft.com/office/officeart/2018/2/layout/IconVerticalSolidList"/>
    <dgm:cxn modelId="{08AC78A6-B39D-4649-AB05-EFDD9AC89F05}" type="presParOf" srcId="{200242C3-C88E-4525-9CE1-24ADDE1E3825}" destId="{DB2B56DC-8BDA-4E28-B8D6-EEAB48A44A70}" srcOrd="3" destOrd="0" presId="urn:microsoft.com/office/officeart/2018/2/layout/IconVerticalSolidList"/>
    <dgm:cxn modelId="{C6C5DE51-8DD8-43C5-BC12-6A2E6F1467DD}" type="presParOf" srcId="{5E4FCDB5-04BA-455A-B7AE-811BF9E86494}" destId="{0290F100-6112-4BC9-BBAF-6776558673B8}" srcOrd="1" destOrd="0" presId="urn:microsoft.com/office/officeart/2018/2/layout/IconVerticalSolidList"/>
    <dgm:cxn modelId="{83DDE105-947E-44BA-9293-B14E045D345A}" type="presParOf" srcId="{5E4FCDB5-04BA-455A-B7AE-811BF9E86494}" destId="{9AE4CAFE-5698-4CBE-83F4-AE18C1E5EB4C}" srcOrd="2" destOrd="0" presId="urn:microsoft.com/office/officeart/2018/2/layout/IconVerticalSolidList"/>
    <dgm:cxn modelId="{5E13AF48-CA87-48C8-A648-3C06F520218E}" type="presParOf" srcId="{9AE4CAFE-5698-4CBE-83F4-AE18C1E5EB4C}" destId="{6570C095-BB4D-44CD-B2A0-973C5F8B7A35}" srcOrd="0" destOrd="0" presId="urn:microsoft.com/office/officeart/2018/2/layout/IconVerticalSolidList"/>
    <dgm:cxn modelId="{43D3CDEE-EF84-4AA8-B762-5211E6BEE7DC}" type="presParOf" srcId="{9AE4CAFE-5698-4CBE-83F4-AE18C1E5EB4C}" destId="{2C49DD81-4EFC-47C9-B079-117B8995B354}" srcOrd="1" destOrd="0" presId="urn:microsoft.com/office/officeart/2018/2/layout/IconVerticalSolidList"/>
    <dgm:cxn modelId="{1CD02D49-3D88-469D-AA89-8D621723AD08}" type="presParOf" srcId="{9AE4CAFE-5698-4CBE-83F4-AE18C1E5EB4C}" destId="{7CBB3CE8-F315-48CF-8D7A-A70002711554}" srcOrd="2" destOrd="0" presId="urn:microsoft.com/office/officeart/2018/2/layout/IconVerticalSolidList"/>
    <dgm:cxn modelId="{8D58EB08-718F-4C68-B014-327FE2CA3B52}" type="presParOf" srcId="{9AE4CAFE-5698-4CBE-83F4-AE18C1E5EB4C}" destId="{F0CDDCC5-6210-460B-BFD3-F07260DDF624}" srcOrd="3" destOrd="0" presId="urn:microsoft.com/office/officeart/2018/2/layout/IconVerticalSolidList"/>
    <dgm:cxn modelId="{277E46FA-7FFB-4158-B58B-F31DE2E4D00A}" type="presParOf" srcId="{5E4FCDB5-04BA-455A-B7AE-811BF9E86494}" destId="{C379E4CC-BAD1-4D70-A4F3-5EF05E297F27}" srcOrd="3" destOrd="0" presId="urn:microsoft.com/office/officeart/2018/2/layout/IconVerticalSolidList"/>
    <dgm:cxn modelId="{A35DDCAA-305F-402F-A9D6-3C98E5CE130D}" type="presParOf" srcId="{5E4FCDB5-04BA-455A-B7AE-811BF9E86494}" destId="{697E07E9-F69F-440A-B6CD-433EEC65E2D0}" srcOrd="4" destOrd="0" presId="urn:microsoft.com/office/officeart/2018/2/layout/IconVerticalSolidList"/>
    <dgm:cxn modelId="{26515088-7198-4D60-AEEC-3A7D9A870AD6}" type="presParOf" srcId="{697E07E9-F69F-440A-B6CD-433EEC65E2D0}" destId="{4F1A14A0-800F-4A65-A077-44FA224218AE}" srcOrd="0" destOrd="0" presId="urn:microsoft.com/office/officeart/2018/2/layout/IconVerticalSolidList"/>
    <dgm:cxn modelId="{C3B7DDDA-318D-46BE-A172-8E9C431E6214}" type="presParOf" srcId="{697E07E9-F69F-440A-B6CD-433EEC65E2D0}" destId="{7BF7E5E5-5357-4C89-9BB2-90B6E51CAC03}" srcOrd="1" destOrd="0" presId="urn:microsoft.com/office/officeart/2018/2/layout/IconVerticalSolidList"/>
    <dgm:cxn modelId="{2CA3B842-ADFE-4618-B43D-5D6B60E4497E}" type="presParOf" srcId="{697E07E9-F69F-440A-B6CD-433EEC65E2D0}" destId="{B14F5CC1-D71D-4DF9-A7B3-5198B87E3481}" srcOrd="2" destOrd="0" presId="urn:microsoft.com/office/officeart/2018/2/layout/IconVerticalSolidList"/>
    <dgm:cxn modelId="{053EE8D0-E5E3-44A8-8C84-825EFB35F2A7}" type="presParOf" srcId="{697E07E9-F69F-440A-B6CD-433EEC65E2D0}" destId="{4ED1DDD3-253D-4B46-8D25-69485D9DCD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FF3E4-7076-4E23-9C35-0AE880CFC3C3}">
      <dsp:nvSpPr>
        <dsp:cNvPr id="0" name=""/>
        <dsp:cNvSpPr/>
      </dsp:nvSpPr>
      <dsp:spPr>
        <a:xfrm>
          <a:off x="300430" y="1724"/>
          <a:ext cx="2893568" cy="1736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Technical Skills - </a:t>
          </a:r>
          <a:r>
            <a:rPr lang="en-US" sz="1900" kern="1200" dirty="0"/>
            <a:t>The specialized knowledge and competencies required.</a:t>
          </a:r>
        </a:p>
      </dsp:txBody>
      <dsp:txXfrm>
        <a:off x="300430" y="1724"/>
        <a:ext cx="2893568" cy="1736141"/>
      </dsp:txXfrm>
    </dsp:sp>
    <dsp:sp modelId="{B5670A4B-428A-4C34-A52A-93D3E9CC4CE8}">
      <dsp:nvSpPr>
        <dsp:cNvPr id="0" name=""/>
        <dsp:cNvSpPr/>
      </dsp:nvSpPr>
      <dsp:spPr>
        <a:xfrm>
          <a:off x="3483355" y="1724"/>
          <a:ext cx="2893568" cy="1736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Ethics -</a:t>
          </a:r>
          <a:r>
            <a:rPr lang="en-US" sz="1900" b="1" kern="1200" dirty="0"/>
            <a:t> </a:t>
          </a:r>
          <a:r>
            <a:rPr lang="en-US" sz="1900" kern="1200" dirty="0"/>
            <a:t>The moral principles that guide behavior within the profession.  </a:t>
          </a:r>
        </a:p>
      </dsp:txBody>
      <dsp:txXfrm>
        <a:off x="3483355" y="1724"/>
        <a:ext cx="2893568" cy="1736141"/>
      </dsp:txXfrm>
    </dsp:sp>
    <dsp:sp modelId="{A0175F52-B192-40B1-BDFE-EFCABE23BBB7}">
      <dsp:nvSpPr>
        <dsp:cNvPr id="0" name=""/>
        <dsp:cNvSpPr/>
      </dsp:nvSpPr>
      <dsp:spPr>
        <a:xfrm>
          <a:off x="6666281" y="1724"/>
          <a:ext cx="2893568" cy="1736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Social responsibility -</a:t>
          </a:r>
          <a:r>
            <a:rPr lang="en-US" sz="1900" b="1" kern="1200" dirty="0"/>
            <a:t> </a:t>
          </a:r>
          <a:r>
            <a:rPr lang="en-US" sz="1900" kern="1200" dirty="0"/>
            <a:t>The way the profession serves society and contributes to the common good. </a:t>
          </a:r>
        </a:p>
      </dsp:txBody>
      <dsp:txXfrm>
        <a:off x="6666281" y="1724"/>
        <a:ext cx="2893568" cy="1736141"/>
      </dsp:txXfrm>
    </dsp:sp>
    <dsp:sp modelId="{ADFC67B4-7568-46BC-B90F-DF338941184E}">
      <dsp:nvSpPr>
        <dsp:cNvPr id="0" name=""/>
        <dsp:cNvSpPr/>
      </dsp:nvSpPr>
      <dsp:spPr>
        <a:xfrm>
          <a:off x="300430" y="2027222"/>
          <a:ext cx="2893568" cy="1736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Autonomy -</a:t>
          </a:r>
          <a:r>
            <a:rPr lang="en-US" sz="1900" b="1" kern="1200" dirty="0"/>
            <a:t> </a:t>
          </a:r>
          <a:r>
            <a:rPr lang="en-US" sz="1900" kern="1200" dirty="0"/>
            <a:t>The degree of independence professionals have in decision-making.</a:t>
          </a:r>
        </a:p>
      </dsp:txBody>
      <dsp:txXfrm>
        <a:off x="300430" y="2027222"/>
        <a:ext cx="2893568" cy="1736141"/>
      </dsp:txXfrm>
    </dsp:sp>
    <dsp:sp modelId="{332BCC95-F5E8-4E82-B442-40855229320A}">
      <dsp:nvSpPr>
        <dsp:cNvPr id="0" name=""/>
        <dsp:cNvSpPr/>
      </dsp:nvSpPr>
      <dsp:spPr>
        <a:xfrm>
          <a:off x="3483355" y="2027222"/>
          <a:ext cx="2893568" cy="1736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Income - </a:t>
          </a:r>
          <a:r>
            <a:rPr lang="en-US" sz="1900" b="0" kern="1200" dirty="0"/>
            <a:t>The financial rewards or incentives tied to the profession.</a:t>
          </a:r>
        </a:p>
      </dsp:txBody>
      <dsp:txXfrm>
        <a:off x="3483355" y="2027222"/>
        <a:ext cx="2893568" cy="1736141"/>
      </dsp:txXfrm>
    </dsp:sp>
    <dsp:sp modelId="{DBD6C314-3B64-4173-A083-54BC27DB8234}">
      <dsp:nvSpPr>
        <dsp:cNvPr id="0" name=""/>
        <dsp:cNvSpPr/>
      </dsp:nvSpPr>
      <dsp:spPr>
        <a:xfrm>
          <a:off x="6666281" y="2027222"/>
          <a:ext cx="2893568" cy="1736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Work-life balance - </a:t>
          </a:r>
          <a:r>
            <a:rPr lang="en-US" sz="1900" b="0" kern="1200" dirty="0"/>
            <a:t>The demands of the profession on personal life and well-being.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6666281" y="2027222"/>
        <a:ext cx="2893568" cy="17361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47953-A41D-44D1-8361-419DD53893C5}">
      <dsp:nvSpPr>
        <dsp:cNvPr id="0" name=""/>
        <dsp:cNvSpPr/>
      </dsp:nvSpPr>
      <dsp:spPr>
        <a:xfrm>
          <a:off x="0" y="560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65430-E2F7-4292-B627-7773F600C640}">
      <dsp:nvSpPr>
        <dsp:cNvPr id="0" name=""/>
        <dsp:cNvSpPr/>
      </dsp:nvSpPr>
      <dsp:spPr>
        <a:xfrm>
          <a:off x="396941" y="295806"/>
          <a:ext cx="721711" cy="721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B56DC-8BDA-4E28-B8D6-EEAB48A44A70}">
      <dsp:nvSpPr>
        <dsp:cNvPr id="0" name=""/>
        <dsp:cNvSpPr/>
      </dsp:nvSpPr>
      <dsp:spPr>
        <a:xfrm>
          <a:off x="1515593" y="560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bg1"/>
              </a:solidFill>
            </a:rPr>
            <a:t>Identify challenges:</a:t>
          </a:r>
          <a:r>
            <a:rPr lang="en-US" sz="2100" kern="1200" dirty="0">
              <a:solidFill>
                <a:schemeClr val="bg1"/>
              </a:solidFill>
            </a:rPr>
            <a:t> By showing how different attributes can conflict, the wheel helps professionals see where they might need to make adjustments or compromises.</a:t>
          </a:r>
        </a:p>
      </dsp:txBody>
      <dsp:txXfrm>
        <a:off x="1515593" y="560"/>
        <a:ext cx="9137985" cy="1312201"/>
      </dsp:txXfrm>
    </dsp:sp>
    <dsp:sp modelId="{6570C095-BB4D-44CD-B2A0-973C5F8B7A35}">
      <dsp:nvSpPr>
        <dsp:cNvPr id="0" name=""/>
        <dsp:cNvSpPr/>
      </dsp:nvSpPr>
      <dsp:spPr>
        <a:xfrm>
          <a:off x="0" y="1640813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49DD81-4EFC-47C9-B079-117B8995B354}">
      <dsp:nvSpPr>
        <dsp:cNvPr id="0" name=""/>
        <dsp:cNvSpPr/>
      </dsp:nvSpPr>
      <dsp:spPr>
        <a:xfrm>
          <a:off x="396941" y="1936058"/>
          <a:ext cx="721711" cy="721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DDCC5-6210-460B-BFD3-F07260DDF624}">
      <dsp:nvSpPr>
        <dsp:cNvPr id="0" name=""/>
        <dsp:cNvSpPr/>
      </dsp:nvSpPr>
      <dsp:spPr>
        <a:xfrm>
          <a:off x="1515593" y="1640813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bg1"/>
              </a:solidFill>
            </a:rPr>
            <a:t>Plan career decisions:</a:t>
          </a:r>
          <a:r>
            <a:rPr lang="en-US" sz="2100" kern="1200" dirty="0">
              <a:solidFill>
                <a:schemeClr val="bg1"/>
              </a:solidFill>
            </a:rPr>
            <a:t> For an individual, understanding how these factors balance in a chosen profession can help make informed decisions about career moves, work settings, and long-term goals.</a:t>
          </a:r>
        </a:p>
      </dsp:txBody>
      <dsp:txXfrm>
        <a:off x="1515593" y="1640813"/>
        <a:ext cx="9137985" cy="1312201"/>
      </dsp:txXfrm>
    </dsp:sp>
    <dsp:sp modelId="{4F1A14A0-800F-4A65-A077-44FA224218AE}">
      <dsp:nvSpPr>
        <dsp:cNvPr id="0" name=""/>
        <dsp:cNvSpPr/>
      </dsp:nvSpPr>
      <dsp:spPr>
        <a:xfrm>
          <a:off x="0" y="3281065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7E5E5-5357-4C89-9BB2-90B6E51CAC03}">
      <dsp:nvSpPr>
        <dsp:cNvPr id="0" name=""/>
        <dsp:cNvSpPr/>
      </dsp:nvSpPr>
      <dsp:spPr>
        <a:xfrm>
          <a:off x="396941" y="3576310"/>
          <a:ext cx="721711" cy="721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1DDD3-253D-4B46-8D25-69485D9DCD33}">
      <dsp:nvSpPr>
        <dsp:cNvPr id="0" name=""/>
        <dsp:cNvSpPr/>
      </dsp:nvSpPr>
      <dsp:spPr>
        <a:xfrm>
          <a:off x="1515593" y="3281065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bg1"/>
              </a:solidFill>
            </a:rPr>
            <a:t>Understand professional identity:</a:t>
          </a:r>
          <a:r>
            <a:rPr lang="en-US" sz="2100" kern="1200" dirty="0">
              <a:solidFill>
                <a:schemeClr val="bg1"/>
              </a:solidFill>
            </a:rPr>
            <a:t> It helps to recognize what attributes are most valued in a profession and how they influence professional identity.</a:t>
          </a:r>
        </a:p>
      </dsp:txBody>
      <dsp:txXfrm>
        <a:off x="1515593" y="3281065"/>
        <a:ext cx="9137985" cy="1312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0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1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9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8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3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9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3/8/2025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5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8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3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6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Vector background of vibrant colors splashing">
            <a:extLst>
              <a:ext uri="{FF2B5EF4-FFF2-40B4-BE49-F238E27FC236}">
                <a16:creationId xmlns:a16="http://schemas.microsoft.com/office/drawing/2014/main" id="{809E2032-E484-F43E-03EA-3F007E9FAD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351" r="13448" b="-1"/>
          <a:stretch/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BA10D-D22F-134C-1C82-5CF1A227C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8896" y="1129554"/>
            <a:ext cx="4361688" cy="3475236"/>
          </a:xfrm>
        </p:spPr>
        <p:txBody>
          <a:bodyPr>
            <a:normAutofit/>
          </a:bodyPr>
          <a:lstStyle/>
          <a:p>
            <a:pPr algn="l"/>
            <a:r>
              <a:rPr lang="en-US" sz="5000" dirty="0"/>
              <a:t>Kultgen’s Wheel of Attributes of Profession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CCE82-EB0B-179A-1AC8-5761C164F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896" y="4731337"/>
            <a:ext cx="4206240" cy="1184584"/>
          </a:xfrm>
        </p:spPr>
        <p:txBody>
          <a:bodyPr>
            <a:normAutofit/>
          </a:bodyPr>
          <a:lstStyle/>
          <a:p>
            <a:pPr algn="l"/>
            <a:r>
              <a:rPr lang="en-US"/>
              <a:t>William James M. Mabelin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7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652C78-FCEB-5BBC-6080-CCE48E0D2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E706725-8FC5-BB7A-9D0C-CC094129B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Vector background of vibrant colors splashing">
            <a:extLst>
              <a:ext uri="{FF2B5EF4-FFF2-40B4-BE49-F238E27FC236}">
                <a16:creationId xmlns:a16="http://schemas.microsoft.com/office/drawing/2014/main" id="{9C694268-8A01-E103-B954-D3B3B65EB1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247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198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DBB81-F279-8DC9-B1D5-A059D6B5F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047" y="323378"/>
            <a:ext cx="3445923" cy="210421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300AF-6486-1CED-C101-6C12F2E78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046" y="2526985"/>
            <a:ext cx="3816479" cy="190342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What is Kultgen’s Wheel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Framework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Value of the Wheel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Moral Basis of Computing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02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5CA06B-026B-F822-481D-68510E1A8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23B85F9-9CA8-2B5F-4522-0B5D742E7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AF872-9D6B-EB62-4E06-A004D6CC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2720" y="1293963"/>
            <a:ext cx="4998300" cy="2459052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Kultgen’s Wheel of Attributes of Profession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7EB8CDE-A61F-BA20-FA87-F7A9AF7BE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2718" y="3874545"/>
            <a:ext cx="4998301" cy="1492585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US" sz="1400"/>
              <a:t>	Kultgen's Wheel of Attributes of Professions is a conceptual framework created by sociologist David Kultgen to categorize and understand the different elements that shape various professions. It provides a way to map out the characteristics, traits, and values associated with a specific occupation or professional role.</a:t>
            </a:r>
          </a:p>
        </p:txBody>
      </p:sp>
      <p:pic>
        <p:nvPicPr>
          <p:cNvPr id="14" name="Picture 13" descr="Vector background of vibrant colors splashing">
            <a:extLst>
              <a:ext uri="{FF2B5EF4-FFF2-40B4-BE49-F238E27FC236}">
                <a16:creationId xmlns:a16="http://schemas.microsoft.com/office/drawing/2014/main" id="{26E4C11C-63D9-5CAD-8EE6-DFAFADA7B6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24799"/>
          <a:stretch/>
        </p:blipFill>
        <p:spPr>
          <a:xfrm>
            <a:off x="875638" y="1881051"/>
            <a:ext cx="5310996" cy="298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7F1FE-6A29-8581-F56D-18EF8BF0C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Vector background of vibrant colors splashing">
            <a:extLst>
              <a:ext uri="{FF2B5EF4-FFF2-40B4-BE49-F238E27FC236}">
                <a16:creationId xmlns:a16="http://schemas.microsoft.com/office/drawing/2014/main" id="{B137DAE6-C155-13B2-F916-0195DDC743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247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6D9813-39B4-2C83-CE36-93857019C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327" y="334595"/>
            <a:ext cx="3445923" cy="172157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Wheel’s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201DF8D1-7F3A-AE36-4A3A-4C22A411FE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5587247"/>
              </p:ext>
            </p:extLst>
          </p:nvPr>
        </p:nvGraphicFramePr>
        <p:xfrm>
          <a:off x="609600" y="2386894"/>
          <a:ext cx="9860280" cy="3765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088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82F0ED-DD13-C957-8559-A74BC3968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BE8E1BA-1863-0F95-E1A3-14697014C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Vector background of vibrant colors splashing">
            <a:extLst>
              <a:ext uri="{FF2B5EF4-FFF2-40B4-BE49-F238E27FC236}">
                <a16:creationId xmlns:a16="http://schemas.microsoft.com/office/drawing/2014/main" id="{59980BF2-E523-9DDC-6308-233B3D23CD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22612" b="218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198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92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C7D5C99-CDAB-C343-4E18-4B343D23C6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6205867"/>
              </p:ext>
            </p:extLst>
          </p:nvPr>
        </p:nvGraphicFramePr>
        <p:xfrm>
          <a:off x="886967" y="1953276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F1635ED-96DC-CFD7-2DAF-23DA9B036BFB}"/>
              </a:ext>
            </a:extLst>
          </p:cNvPr>
          <p:cNvSpPr txBox="1">
            <a:spLocks/>
          </p:cNvSpPr>
          <p:nvPr/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Value of the Wheel</a:t>
            </a:r>
          </a:p>
        </p:txBody>
      </p:sp>
    </p:spTree>
    <p:extLst>
      <p:ext uri="{BB962C8B-B14F-4D97-AF65-F5344CB8AC3E}">
        <p14:creationId xmlns:p14="http://schemas.microsoft.com/office/powerpoint/2010/main" val="3624838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Metadata/LabelInfo.xml><?xml version="1.0" encoding="utf-8"?>
<clbl:labelList xmlns:clbl="http://schemas.microsoft.com/office/2020/mipLabelMetadata">
  <clbl:label id="{bd0c095f-5d66-4273-a209-64796ae91974}" enabled="0" method="" siteId="{bd0c095f-5d66-4273-a209-64796ae9197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245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Neue Haas Grotesk Text Pro</vt:lpstr>
      <vt:lpstr>VanillaVTI</vt:lpstr>
      <vt:lpstr>Kultgen’s Wheel of Attributes of Profession</vt:lpstr>
      <vt:lpstr>Agenda</vt:lpstr>
      <vt:lpstr>Kultgen’s Wheel of Attributes of Profession</vt:lpstr>
      <vt:lpstr>Wheel’s Framework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Mabelin, William</dc:creator>
  <cp:lastModifiedBy>Mabelin, William</cp:lastModifiedBy>
  <cp:revision>1</cp:revision>
  <dcterms:created xsi:type="dcterms:W3CDTF">2025-03-08T01:54:52Z</dcterms:created>
  <dcterms:modified xsi:type="dcterms:W3CDTF">2025-03-08T06:09:42Z</dcterms:modified>
</cp:coreProperties>
</file>