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381" y="1282890"/>
            <a:ext cx="6810375" cy="1143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527" y="2520823"/>
            <a:ext cx="8180705" cy="4382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hyperlink" Target="mailto:shresthasujal94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50" y="1216025"/>
            <a:ext cx="9207500" cy="174371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596390" marR="5080" indent="-1584325">
              <a:lnSpc>
                <a:spcPts val="6150"/>
              </a:lnSpc>
              <a:spcBef>
                <a:spcPts val="1330"/>
              </a:spcBef>
            </a:pPr>
            <a:r>
              <a:rPr sz="6150" spc="65" dirty="0"/>
              <a:t>Visual</a:t>
            </a:r>
            <a:r>
              <a:rPr sz="6150" spc="-90" dirty="0"/>
              <a:t> </a:t>
            </a:r>
            <a:r>
              <a:rPr sz="6150" spc="160" dirty="0"/>
              <a:t>Aids</a:t>
            </a:r>
            <a:r>
              <a:rPr sz="6150" spc="-90" dirty="0"/>
              <a:t> </a:t>
            </a:r>
            <a:r>
              <a:rPr sz="6150" spc="-385" dirty="0"/>
              <a:t>In</a:t>
            </a:r>
            <a:r>
              <a:rPr sz="6150" spc="-90" dirty="0"/>
              <a:t> </a:t>
            </a:r>
            <a:r>
              <a:rPr sz="6150" spc="110" dirty="0"/>
              <a:t>Business </a:t>
            </a:r>
            <a:r>
              <a:rPr sz="6150" spc="210" dirty="0"/>
              <a:t>Communicatin</a:t>
            </a:r>
            <a:endParaRPr sz="6150"/>
          </a:p>
        </p:txBody>
      </p:sp>
      <p:sp>
        <p:nvSpPr>
          <p:cNvPr id="3" name="object 3"/>
          <p:cNvSpPr/>
          <p:nvPr/>
        </p:nvSpPr>
        <p:spPr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950" y="3382010"/>
            <a:ext cx="14860270" cy="4800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65603" y="8426767"/>
            <a:ext cx="30441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Tahoma" panose="020B0604030504040204"/>
                <a:cs typeface="Tahoma" panose="020B0604030504040204"/>
              </a:rPr>
              <a:t>Sujal</a:t>
            </a:r>
            <a:r>
              <a:rPr sz="3200" b="1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35" dirty="0">
                <a:latin typeface="Tahoma" panose="020B0604030504040204"/>
                <a:cs typeface="Tahoma" panose="020B0604030504040204"/>
              </a:rPr>
              <a:t>Shrestha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19828" y="918845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299"/>
                </a:moveTo>
                <a:lnTo>
                  <a:pt x="7768170" y="114299"/>
                </a:lnTo>
                <a:lnTo>
                  <a:pt x="776817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1301" y="1959270"/>
            <a:ext cx="6105525" cy="3013710"/>
          </a:xfrm>
          <a:prstGeom prst="rect">
            <a:avLst/>
          </a:prstGeom>
        </p:spPr>
        <p:txBody>
          <a:bodyPr vert="horz" wrap="square" lIns="0" tIns="765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30"/>
              </a:spcBef>
            </a:pPr>
            <a:r>
              <a:rPr sz="9350" spc="-10" dirty="0"/>
              <a:t>Thanks!</a:t>
            </a:r>
            <a:endParaRPr sz="9350"/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sz="3450" b="0" i="1" spc="90" dirty="0">
                <a:latin typeface="Verdana" panose="020B0604030504040204"/>
                <a:cs typeface="Verdana" panose="020B0604030504040204"/>
              </a:rPr>
              <a:t>Do</a:t>
            </a:r>
            <a:r>
              <a:rPr sz="3450" b="0" i="1" spc="-29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b="0" i="1" spc="-35" dirty="0">
                <a:latin typeface="Verdana" panose="020B0604030504040204"/>
                <a:cs typeface="Verdana" panose="020B0604030504040204"/>
              </a:rPr>
              <a:t>you</a:t>
            </a:r>
            <a:r>
              <a:rPr sz="3450" b="0" i="1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b="0" i="1" spc="-60" dirty="0">
                <a:latin typeface="Verdana" panose="020B0604030504040204"/>
                <a:cs typeface="Verdana" panose="020B0604030504040204"/>
              </a:rPr>
              <a:t>have</a:t>
            </a:r>
            <a:r>
              <a:rPr sz="3450" b="0" i="1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b="0" i="1" spc="-60" dirty="0">
                <a:latin typeface="Verdana" panose="020B0604030504040204"/>
                <a:cs typeface="Verdana" panose="020B0604030504040204"/>
              </a:rPr>
              <a:t>any</a:t>
            </a:r>
            <a:r>
              <a:rPr sz="3450" b="0" i="1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b="0" i="1" spc="-10" dirty="0">
                <a:latin typeface="Verdana" panose="020B0604030504040204"/>
                <a:cs typeface="Verdana" panose="020B0604030504040204"/>
              </a:rPr>
              <a:t>questions?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4310" y="6349168"/>
            <a:ext cx="5259705" cy="116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Verdana" panose="020B0604030504040204"/>
                <a:cs typeface="Verdana" panose="020B0604030504040204"/>
                <a:hlinkClick r:id="rId1"/>
              </a:rPr>
              <a:t>shresthasujal949@gmail.com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R="24130" algn="r">
              <a:lnSpc>
                <a:spcPct val="100000"/>
              </a:lnSpc>
              <a:spcBef>
                <a:spcPts val="2370"/>
              </a:spcBef>
            </a:pPr>
            <a:r>
              <a:rPr sz="2750" spc="-10" dirty="0">
                <a:latin typeface="Verdana" panose="020B0604030504040204"/>
                <a:cs typeface="Verdana" panose="020B0604030504040204"/>
              </a:rPr>
              <a:t>@sujal000000000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299"/>
                </a:move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28054" y="7162990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196303" y="0"/>
                </a:moveTo>
                <a:lnTo>
                  <a:pt x="158000" y="3771"/>
                </a:lnTo>
                <a:lnTo>
                  <a:pt x="121183" y="14935"/>
                </a:lnTo>
                <a:lnTo>
                  <a:pt x="87236" y="33070"/>
                </a:lnTo>
                <a:lnTo>
                  <a:pt x="57492" y="57492"/>
                </a:lnTo>
                <a:lnTo>
                  <a:pt x="33083" y="87236"/>
                </a:lnTo>
                <a:lnTo>
                  <a:pt x="14935" y="121170"/>
                </a:lnTo>
                <a:lnTo>
                  <a:pt x="3771" y="158000"/>
                </a:lnTo>
                <a:lnTo>
                  <a:pt x="0" y="196303"/>
                </a:lnTo>
                <a:lnTo>
                  <a:pt x="235" y="205947"/>
                </a:lnTo>
                <a:lnTo>
                  <a:pt x="5884" y="244010"/>
                </a:lnTo>
                <a:lnTo>
                  <a:pt x="18847" y="280239"/>
                </a:lnTo>
                <a:lnTo>
                  <a:pt x="38638" y="313247"/>
                </a:lnTo>
                <a:lnTo>
                  <a:pt x="64481" y="341757"/>
                </a:lnTo>
                <a:lnTo>
                  <a:pt x="95396" y="364686"/>
                </a:lnTo>
                <a:lnTo>
                  <a:pt x="130184" y="381131"/>
                </a:lnTo>
                <a:lnTo>
                  <a:pt x="167509" y="390480"/>
                </a:lnTo>
                <a:lnTo>
                  <a:pt x="196303" y="392607"/>
                </a:lnTo>
                <a:lnTo>
                  <a:pt x="205948" y="392371"/>
                </a:lnTo>
                <a:lnTo>
                  <a:pt x="244015" y="386716"/>
                </a:lnTo>
                <a:lnTo>
                  <a:pt x="280250" y="373752"/>
                </a:lnTo>
                <a:lnTo>
                  <a:pt x="313247" y="353968"/>
                </a:lnTo>
                <a:lnTo>
                  <a:pt x="341763" y="328120"/>
                </a:lnTo>
                <a:lnTo>
                  <a:pt x="352692" y="314883"/>
                </a:lnTo>
                <a:lnTo>
                  <a:pt x="166585" y="314883"/>
                </a:lnTo>
                <a:lnTo>
                  <a:pt x="166585" y="195732"/>
                </a:lnTo>
                <a:lnTo>
                  <a:pt x="141732" y="195732"/>
                </a:lnTo>
                <a:lnTo>
                  <a:pt x="141732" y="155244"/>
                </a:lnTo>
                <a:lnTo>
                  <a:pt x="166585" y="155244"/>
                </a:lnTo>
                <a:lnTo>
                  <a:pt x="166629" y="122961"/>
                </a:lnTo>
                <a:lnTo>
                  <a:pt x="169642" y="103495"/>
                </a:lnTo>
                <a:lnTo>
                  <a:pt x="179039" y="89215"/>
                </a:lnTo>
                <a:lnTo>
                  <a:pt x="195116" y="80544"/>
                </a:lnTo>
                <a:lnTo>
                  <a:pt x="218211" y="77622"/>
                </a:lnTo>
                <a:lnTo>
                  <a:pt x="352621" y="77622"/>
                </a:lnTo>
                <a:lnTo>
                  <a:pt x="348048" y="71764"/>
                </a:lnTo>
                <a:lnTo>
                  <a:pt x="320836" y="44548"/>
                </a:lnTo>
                <a:lnTo>
                  <a:pt x="288844" y="23174"/>
                </a:lnTo>
                <a:lnTo>
                  <a:pt x="253287" y="8448"/>
                </a:lnTo>
                <a:lnTo>
                  <a:pt x="215545" y="942"/>
                </a:lnTo>
                <a:lnTo>
                  <a:pt x="205948" y="235"/>
                </a:lnTo>
                <a:lnTo>
                  <a:pt x="196303" y="0"/>
                </a:lnTo>
                <a:close/>
              </a:path>
              <a:path w="393065" h="393065">
                <a:moveTo>
                  <a:pt x="352621" y="77622"/>
                </a:moveTo>
                <a:lnTo>
                  <a:pt x="251256" y="77622"/>
                </a:lnTo>
                <a:lnTo>
                  <a:pt x="251066" y="119253"/>
                </a:lnTo>
                <a:lnTo>
                  <a:pt x="215734" y="119253"/>
                </a:lnTo>
                <a:lnTo>
                  <a:pt x="214210" y="122961"/>
                </a:lnTo>
                <a:lnTo>
                  <a:pt x="214210" y="155244"/>
                </a:lnTo>
                <a:lnTo>
                  <a:pt x="251066" y="155244"/>
                </a:lnTo>
                <a:lnTo>
                  <a:pt x="247548" y="195249"/>
                </a:lnTo>
                <a:lnTo>
                  <a:pt x="214210" y="195249"/>
                </a:lnTo>
                <a:lnTo>
                  <a:pt x="214210" y="314883"/>
                </a:lnTo>
                <a:lnTo>
                  <a:pt x="352692" y="314883"/>
                </a:lnTo>
                <a:lnTo>
                  <a:pt x="353969" y="313247"/>
                </a:lnTo>
                <a:lnTo>
                  <a:pt x="373754" y="280239"/>
                </a:lnTo>
                <a:lnTo>
                  <a:pt x="386723" y="244010"/>
                </a:lnTo>
                <a:lnTo>
                  <a:pt x="392372" y="205947"/>
                </a:lnTo>
                <a:lnTo>
                  <a:pt x="392607" y="196303"/>
                </a:lnTo>
                <a:lnTo>
                  <a:pt x="392372" y="186657"/>
                </a:lnTo>
                <a:lnTo>
                  <a:pt x="386723" y="148590"/>
                </a:lnTo>
                <a:lnTo>
                  <a:pt x="373754" y="112355"/>
                </a:lnTo>
                <a:lnTo>
                  <a:pt x="353969" y="79349"/>
                </a:lnTo>
                <a:lnTo>
                  <a:pt x="352621" y="7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98439" y="7163168"/>
            <a:ext cx="392430" cy="392430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215687" y="1270"/>
                </a:moveTo>
                <a:lnTo>
                  <a:pt x="176935" y="1270"/>
                </a:lnTo>
                <a:lnTo>
                  <a:pt x="157883" y="3810"/>
                </a:lnTo>
                <a:lnTo>
                  <a:pt x="130057" y="11430"/>
                </a:lnTo>
                <a:lnTo>
                  <a:pt x="112238" y="19050"/>
                </a:lnTo>
                <a:lnTo>
                  <a:pt x="103643" y="24130"/>
                </a:lnTo>
                <a:lnTo>
                  <a:pt x="95270" y="27940"/>
                </a:lnTo>
                <a:lnTo>
                  <a:pt x="87119" y="33020"/>
                </a:lnTo>
                <a:lnTo>
                  <a:pt x="79230" y="39370"/>
                </a:lnTo>
                <a:lnTo>
                  <a:pt x="71642" y="44450"/>
                </a:lnTo>
                <a:lnTo>
                  <a:pt x="64357" y="50800"/>
                </a:lnTo>
                <a:lnTo>
                  <a:pt x="57375" y="58420"/>
                </a:lnTo>
                <a:lnTo>
                  <a:pt x="50720" y="64770"/>
                </a:lnTo>
                <a:lnTo>
                  <a:pt x="27798" y="95250"/>
                </a:lnTo>
                <a:lnTo>
                  <a:pt x="11348" y="130810"/>
                </a:lnTo>
                <a:lnTo>
                  <a:pt x="821" y="177800"/>
                </a:lnTo>
                <a:lnTo>
                  <a:pt x="0" y="201930"/>
                </a:lnTo>
                <a:lnTo>
                  <a:pt x="116" y="207010"/>
                </a:lnTo>
                <a:lnTo>
                  <a:pt x="8331" y="254000"/>
                </a:lnTo>
                <a:lnTo>
                  <a:pt x="23057" y="289560"/>
                </a:lnTo>
                <a:lnTo>
                  <a:pt x="27798" y="297180"/>
                </a:lnTo>
                <a:lnTo>
                  <a:pt x="32953" y="306070"/>
                </a:lnTo>
                <a:lnTo>
                  <a:pt x="64357" y="341630"/>
                </a:lnTo>
                <a:lnTo>
                  <a:pt x="87119" y="359410"/>
                </a:lnTo>
                <a:lnTo>
                  <a:pt x="95270" y="365760"/>
                </a:lnTo>
                <a:lnTo>
                  <a:pt x="103643" y="369570"/>
                </a:lnTo>
                <a:lnTo>
                  <a:pt x="112238" y="374650"/>
                </a:lnTo>
                <a:lnTo>
                  <a:pt x="121053" y="378460"/>
                </a:lnTo>
                <a:lnTo>
                  <a:pt x="130055" y="381000"/>
                </a:lnTo>
                <a:lnTo>
                  <a:pt x="139192" y="384810"/>
                </a:lnTo>
                <a:lnTo>
                  <a:pt x="157883" y="389890"/>
                </a:lnTo>
                <a:lnTo>
                  <a:pt x="176935" y="392430"/>
                </a:lnTo>
                <a:lnTo>
                  <a:pt x="215427" y="392430"/>
                </a:lnTo>
                <a:lnTo>
                  <a:pt x="234477" y="389890"/>
                </a:lnTo>
                <a:lnTo>
                  <a:pt x="253163" y="384810"/>
                </a:lnTo>
                <a:lnTo>
                  <a:pt x="262304" y="381000"/>
                </a:lnTo>
                <a:lnTo>
                  <a:pt x="271307" y="378460"/>
                </a:lnTo>
                <a:lnTo>
                  <a:pt x="280122" y="374650"/>
                </a:lnTo>
                <a:lnTo>
                  <a:pt x="288717" y="369570"/>
                </a:lnTo>
                <a:lnTo>
                  <a:pt x="297091" y="365760"/>
                </a:lnTo>
                <a:lnTo>
                  <a:pt x="305241" y="359410"/>
                </a:lnTo>
                <a:lnTo>
                  <a:pt x="313128" y="354330"/>
                </a:lnTo>
                <a:lnTo>
                  <a:pt x="320713" y="347980"/>
                </a:lnTo>
                <a:lnTo>
                  <a:pt x="347929" y="321310"/>
                </a:lnTo>
                <a:lnTo>
                  <a:pt x="360143" y="304800"/>
                </a:lnTo>
                <a:lnTo>
                  <a:pt x="167686" y="304800"/>
                </a:lnTo>
                <a:lnTo>
                  <a:pt x="159820" y="303530"/>
                </a:lnTo>
                <a:lnTo>
                  <a:pt x="145492" y="303530"/>
                </a:lnTo>
                <a:lnTo>
                  <a:pt x="132443" y="300990"/>
                </a:lnTo>
                <a:lnTo>
                  <a:pt x="126082" y="298450"/>
                </a:lnTo>
                <a:lnTo>
                  <a:pt x="118793" y="295910"/>
                </a:lnTo>
                <a:lnTo>
                  <a:pt x="112443" y="292100"/>
                </a:lnTo>
                <a:lnTo>
                  <a:pt x="107032" y="285750"/>
                </a:lnTo>
                <a:lnTo>
                  <a:pt x="101483" y="280670"/>
                </a:lnTo>
                <a:lnTo>
                  <a:pt x="89608" y="241300"/>
                </a:lnTo>
                <a:lnTo>
                  <a:pt x="89010" y="220980"/>
                </a:lnTo>
                <a:lnTo>
                  <a:pt x="89086" y="165100"/>
                </a:lnTo>
                <a:lnTo>
                  <a:pt x="94548" y="125730"/>
                </a:lnTo>
                <a:lnTo>
                  <a:pt x="126082" y="95250"/>
                </a:lnTo>
                <a:lnTo>
                  <a:pt x="132443" y="92710"/>
                </a:lnTo>
                <a:lnTo>
                  <a:pt x="145492" y="90170"/>
                </a:lnTo>
                <a:lnTo>
                  <a:pt x="152181" y="90170"/>
                </a:lnTo>
                <a:lnTo>
                  <a:pt x="159825" y="88900"/>
                </a:lnTo>
                <a:lnTo>
                  <a:pt x="360194" y="88900"/>
                </a:lnTo>
                <a:lnTo>
                  <a:pt x="359458" y="87630"/>
                </a:lnTo>
                <a:lnTo>
                  <a:pt x="353914" y="80010"/>
                </a:lnTo>
                <a:lnTo>
                  <a:pt x="348005" y="72390"/>
                </a:lnTo>
                <a:lnTo>
                  <a:pt x="341730" y="64770"/>
                </a:lnTo>
                <a:lnTo>
                  <a:pt x="335086" y="58420"/>
                </a:lnTo>
                <a:lnTo>
                  <a:pt x="328114" y="50800"/>
                </a:lnTo>
                <a:lnTo>
                  <a:pt x="320840" y="45720"/>
                </a:lnTo>
                <a:lnTo>
                  <a:pt x="313266" y="39370"/>
                </a:lnTo>
                <a:lnTo>
                  <a:pt x="305394" y="33020"/>
                </a:lnTo>
                <a:lnTo>
                  <a:pt x="297252" y="27940"/>
                </a:lnTo>
                <a:lnTo>
                  <a:pt x="288888" y="24130"/>
                </a:lnTo>
                <a:lnTo>
                  <a:pt x="280303" y="19050"/>
                </a:lnTo>
                <a:lnTo>
                  <a:pt x="262513" y="11430"/>
                </a:lnTo>
                <a:lnTo>
                  <a:pt x="234718" y="3810"/>
                </a:lnTo>
                <a:lnTo>
                  <a:pt x="215687" y="1270"/>
                </a:lnTo>
                <a:close/>
              </a:path>
              <a:path w="392429" h="392429">
                <a:moveTo>
                  <a:pt x="360194" y="88900"/>
                </a:moveTo>
                <a:lnTo>
                  <a:pt x="233259" y="88900"/>
                </a:lnTo>
                <a:lnTo>
                  <a:pt x="240941" y="90170"/>
                </a:lnTo>
                <a:lnTo>
                  <a:pt x="247630" y="90170"/>
                </a:lnTo>
                <a:lnTo>
                  <a:pt x="260679" y="92710"/>
                </a:lnTo>
                <a:lnTo>
                  <a:pt x="267040" y="95250"/>
                </a:lnTo>
                <a:lnTo>
                  <a:pt x="274304" y="97790"/>
                </a:lnTo>
                <a:lnTo>
                  <a:pt x="280654" y="101600"/>
                </a:lnTo>
                <a:lnTo>
                  <a:pt x="302100" y="139700"/>
                </a:lnTo>
                <a:lnTo>
                  <a:pt x="303668" y="161290"/>
                </a:lnTo>
                <a:lnTo>
                  <a:pt x="303857" y="167640"/>
                </a:lnTo>
                <a:lnTo>
                  <a:pt x="303958" y="172720"/>
                </a:lnTo>
                <a:lnTo>
                  <a:pt x="304084" y="214630"/>
                </a:lnTo>
                <a:lnTo>
                  <a:pt x="303857" y="226060"/>
                </a:lnTo>
                <a:lnTo>
                  <a:pt x="303630" y="233680"/>
                </a:lnTo>
                <a:lnTo>
                  <a:pt x="303527" y="241300"/>
                </a:lnTo>
                <a:lnTo>
                  <a:pt x="291652" y="280670"/>
                </a:lnTo>
                <a:lnTo>
                  <a:pt x="286090" y="285750"/>
                </a:lnTo>
                <a:lnTo>
                  <a:pt x="280654" y="292100"/>
                </a:lnTo>
                <a:lnTo>
                  <a:pt x="274304" y="295910"/>
                </a:lnTo>
                <a:lnTo>
                  <a:pt x="267040" y="298450"/>
                </a:lnTo>
                <a:lnTo>
                  <a:pt x="260679" y="300990"/>
                </a:lnTo>
                <a:lnTo>
                  <a:pt x="247630" y="303530"/>
                </a:lnTo>
                <a:lnTo>
                  <a:pt x="225396" y="303530"/>
                </a:lnTo>
                <a:lnTo>
                  <a:pt x="214209" y="304800"/>
                </a:lnTo>
                <a:lnTo>
                  <a:pt x="360143" y="304800"/>
                </a:lnTo>
                <a:lnTo>
                  <a:pt x="364562" y="297180"/>
                </a:lnTo>
                <a:lnTo>
                  <a:pt x="369303" y="289560"/>
                </a:lnTo>
                <a:lnTo>
                  <a:pt x="384029" y="254000"/>
                </a:lnTo>
                <a:lnTo>
                  <a:pt x="391541" y="215900"/>
                </a:lnTo>
                <a:lnTo>
                  <a:pt x="392370" y="201930"/>
                </a:lnTo>
                <a:lnTo>
                  <a:pt x="392249" y="186690"/>
                </a:lnTo>
                <a:lnTo>
                  <a:pt x="386614" y="148590"/>
                </a:lnTo>
                <a:lnTo>
                  <a:pt x="369346" y="104140"/>
                </a:lnTo>
                <a:lnTo>
                  <a:pt x="364611" y="96520"/>
                </a:lnTo>
                <a:lnTo>
                  <a:pt x="360194" y="88900"/>
                </a:lnTo>
                <a:close/>
              </a:path>
              <a:path w="392429" h="392429">
                <a:moveTo>
                  <a:pt x="246783" y="109220"/>
                </a:moveTo>
                <a:lnTo>
                  <a:pt x="146060" y="109220"/>
                </a:lnTo>
                <a:lnTo>
                  <a:pt x="139392" y="110490"/>
                </a:lnTo>
                <a:lnTo>
                  <a:pt x="110195" y="139700"/>
                </a:lnTo>
                <a:lnTo>
                  <a:pt x="108763" y="160020"/>
                </a:lnTo>
                <a:lnTo>
                  <a:pt x="108378" y="177800"/>
                </a:lnTo>
                <a:lnTo>
                  <a:pt x="108297" y="218440"/>
                </a:lnTo>
                <a:lnTo>
                  <a:pt x="108421" y="228600"/>
                </a:lnTo>
                <a:lnTo>
                  <a:pt x="108505" y="232410"/>
                </a:lnTo>
                <a:lnTo>
                  <a:pt x="108836" y="240030"/>
                </a:lnTo>
                <a:lnTo>
                  <a:pt x="108937" y="247650"/>
                </a:lnTo>
                <a:lnTo>
                  <a:pt x="110169" y="254000"/>
                </a:lnTo>
                <a:lnTo>
                  <a:pt x="112557" y="260350"/>
                </a:lnTo>
                <a:lnTo>
                  <a:pt x="114271" y="265430"/>
                </a:lnTo>
                <a:lnTo>
                  <a:pt x="116964" y="269240"/>
                </a:lnTo>
                <a:lnTo>
                  <a:pt x="120647" y="273050"/>
                </a:lnTo>
                <a:lnTo>
                  <a:pt x="124139" y="275590"/>
                </a:lnTo>
                <a:lnTo>
                  <a:pt x="128229" y="279400"/>
                </a:lnTo>
                <a:lnTo>
                  <a:pt x="132940" y="280670"/>
                </a:lnTo>
                <a:lnTo>
                  <a:pt x="139405" y="283210"/>
                </a:lnTo>
                <a:lnTo>
                  <a:pt x="146072" y="284480"/>
                </a:lnTo>
                <a:lnTo>
                  <a:pt x="246771" y="284480"/>
                </a:lnTo>
                <a:lnTo>
                  <a:pt x="253438" y="283210"/>
                </a:lnTo>
                <a:lnTo>
                  <a:pt x="282750" y="254000"/>
                </a:lnTo>
                <a:lnTo>
                  <a:pt x="283247" y="251460"/>
                </a:lnTo>
                <a:lnTo>
                  <a:pt x="189252" y="251460"/>
                </a:lnTo>
                <a:lnTo>
                  <a:pt x="182128" y="250190"/>
                </a:lnTo>
                <a:lnTo>
                  <a:pt x="152549" y="229870"/>
                </a:lnTo>
                <a:lnTo>
                  <a:pt x="148523" y="224790"/>
                </a:lnTo>
                <a:lnTo>
                  <a:pt x="141339" y="201930"/>
                </a:lnTo>
                <a:lnTo>
                  <a:pt x="141339" y="191770"/>
                </a:lnTo>
                <a:lnTo>
                  <a:pt x="159966" y="154940"/>
                </a:lnTo>
                <a:lnTo>
                  <a:pt x="189252" y="142240"/>
                </a:lnTo>
                <a:lnTo>
                  <a:pt x="192834" y="140970"/>
                </a:lnTo>
                <a:lnTo>
                  <a:pt x="240662" y="140970"/>
                </a:lnTo>
                <a:lnTo>
                  <a:pt x="240662" y="137160"/>
                </a:lnTo>
                <a:lnTo>
                  <a:pt x="241005" y="135890"/>
                </a:lnTo>
                <a:lnTo>
                  <a:pt x="242326" y="132080"/>
                </a:lnTo>
                <a:lnTo>
                  <a:pt x="243265" y="130810"/>
                </a:lnTo>
                <a:lnTo>
                  <a:pt x="245704" y="128270"/>
                </a:lnTo>
                <a:lnTo>
                  <a:pt x="247113" y="128270"/>
                </a:lnTo>
                <a:lnTo>
                  <a:pt x="250301" y="127000"/>
                </a:lnTo>
                <a:lnTo>
                  <a:pt x="251952" y="125730"/>
                </a:lnTo>
                <a:lnTo>
                  <a:pt x="276789" y="125730"/>
                </a:lnTo>
                <a:lnTo>
                  <a:pt x="275892" y="124460"/>
                </a:lnTo>
                <a:lnTo>
                  <a:pt x="272285" y="120650"/>
                </a:lnTo>
                <a:lnTo>
                  <a:pt x="268767" y="116840"/>
                </a:lnTo>
                <a:lnTo>
                  <a:pt x="264639" y="114300"/>
                </a:lnTo>
                <a:lnTo>
                  <a:pt x="259902" y="113030"/>
                </a:lnTo>
                <a:lnTo>
                  <a:pt x="253451" y="110490"/>
                </a:lnTo>
                <a:lnTo>
                  <a:pt x="246783" y="109220"/>
                </a:lnTo>
                <a:close/>
              </a:path>
              <a:path w="392429" h="392429">
                <a:moveTo>
                  <a:pt x="240662" y="140970"/>
                </a:moveTo>
                <a:lnTo>
                  <a:pt x="200098" y="140970"/>
                </a:lnTo>
                <a:lnTo>
                  <a:pt x="203679" y="142240"/>
                </a:lnTo>
                <a:lnTo>
                  <a:pt x="210804" y="143510"/>
                </a:lnTo>
                <a:lnTo>
                  <a:pt x="214259" y="144780"/>
                </a:lnTo>
                <a:lnTo>
                  <a:pt x="244408" y="168910"/>
                </a:lnTo>
                <a:lnTo>
                  <a:pt x="251592" y="191770"/>
                </a:lnTo>
                <a:lnTo>
                  <a:pt x="251592" y="201930"/>
                </a:lnTo>
                <a:lnTo>
                  <a:pt x="240382" y="229870"/>
                </a:lnTo>
                <a:lnTo>
                  <a:pt x="238096" y="233680"/>
                </a:lnTo>
                <a:lnTo>
                  <a:pt x="203692" y="251460"/>
                </a:lnTo>
                <a:lnTo>
                  <a:pt x="283247" y="251460"/>
                </a:lnTo>
                <a:lnTo>
                  <a:pt x="283994" y="247650"/>
                </a:lnTo>
                <a:lnTo>
                  <a:pt x="284218" y="231140"/>
                </a:lnTo>
                <a:lnTo>
                  <a:pt x="284382" y="224790"/>
                </a:lnTo>
                <a:lnTo>
                  <a:pt x="284504" y="218440"/>
                </a:lnTo>
                <a:lnTo>
                  <a:pt x="284629" y="204470"/>
                </a:lnTo>
                <a:lnTo>
                  <a:pt x="284511" y="165100"/>
                </a:lnTo>
                <a:lnTo>
                  <a:pt x="284426" y="161290"/>
                </a:lnTo>
                <a:lnTo>
                  <a:pt x="284151" y="154940"/>
                </a:lnTo>
                <a:lnTo>
                  <a:pt x="284077" y="152400"/>
                </a:lnTo>
                <a:lnTo>
                  <a:pt x="250238" y="152400"/>
                </a:lnTo>
                <a:lnTo>
                  <a:pt x="247063" y="151130"/>
                </a:lnTo>
                <a:lnTo>
                  <a:pt x="245653" y="149860"/>
                </a:lnTo>
                <a:lnTo>
                  <a:pt x="243227" y="147320"/>
                </a:lnTo>
                <a:lnTo>
                  <a:pt x="242300" y="146050"/>
                </a:lnTo>
                <a:lnTo>
                  <a:pt x="240979" y="142240"/>
                </a:lnTo>
                <a:lnTo>
                  <a:pt x="240662" y="140970"/>
                </a:lnTo>
                <a:close/>
              </a:path>
              <a:path w="392429" h="392429">
                <a:moveTo>
                  <a:pt x="205572" y="161290"/>
                </a:moveTo>
                <a:lnTo>
                  <a:pt x="186827" y="161290"/>
                </a:lnTo>
                <a:lnTo>
                  <a:pt x="178025" y="165100"/>
                </a:lnTo>
                <a:lnTo>
                  <a:pt x="160169" y="201930"/>
                </a:lnTo>
                <a:lnTo>
                  <a:pt x="161071" y="205740"/>
                </a:lnTo>
                <a:lnTo>
                  <a:pt x="191297" y="232410"/>
                </a:lnTo>
                <a:lnTo>
                  <a:pt x="200822" y="232410"/>
                </a:lnTo>
                <a:lnTo>
                  <a:pt x="231086" y="205740"/>
                </a:lnTo>
                <a:lnTo>
                  <a:pt x="232000" y="201930"/>
                </a:lnTo>
                <a:lnTo>
                  <a:pt x="232000" y="196850"/>
                </a:lnTo>
                <a:lnTo>
                  <a:pt x="232280" y="196850"/>
                </a:lnTo>
                <a:lnTo>
                  <a:pt x="214424" y="165100"/>
                </a:lnTo>
                <a:lnTo>
                  <a:pt x="205572" y="161290"/>
                </a:lnTo>
                <a:close/>
              </a:path>
              <a:path w="392429" h="392429">
                <a:moveTo>
                  <a:pt x="276789" y="125730"/>
                </a:moveTo>
                <a:lnTo>
                  <a:pt x="255394" y="125730"/>
                </a:lnTo>
                <a:lnTo>
                  <a:pt x="257058" y="127000"/>
                </a:lnTo>
                <a:lnTo>
                  <a:pt x="260220" y="128270"/>
                </a:lnTo>
                <a:lnTo>
                  <a:pt x="261617" y="128270"/>
                </a:lnTo>
                <a:lnTo>
                  <a:pt x="264043" y="130810"/>
                </a:lnTo>
                <a:lnTo>
                  <a:pt x="264970" y="133350"/>
                </a:lnTo>
                <a:lnTo>
                  <a:pt x="266265" y="135890"/>
                </a:lnTo>
                <a:lnTo>
                  <a:pt x="266583" y="137160"/>
                </a:lnTo>
                <a:lnTo>
                  <a:pt x="266544" y="142240"/>
                </a:lnTo>
                <a:lnTo>
                  <a:pt x="265300" y="146050"/>
                </a:lnTo>
                <a:lnTo>
                  <a:pt x="260385" y="151130"/>
                </a:lnTo>
                <a:lnTo>
                  <a:pt x="257400" y="152400"/>
                </a:lnTo>
                <a:lnTo>
                  <a:pt x="284077" y="152400"/>
                </a:lnTo>
                <a:lnTo>
                  <a:pt x="283982" y="146050"/>
                </a:lnTo>
                <a:lnTo>
                  <a:pt x="282750" y="139700"/>
                </a:lnTo>
                <a:lnTo>
                  <a:pt x="280375" y="133350"/>
                </a:lnTo>
                <a:lnTo>
                  <a:pt x="278584" y="128270"/>
                </a:lnTo>
                <a:lnTo>
                  <a:pt x="276789" y="125730"/>
                </a:lnTo>
                <a:close/>
              </a:path>
              <a:path w="392429" h="392429">
                <a:moveTo>
                  <a:pt x="213795" y="107950"/>
                </a:moveTo>
                <a:lnTo>
                  <a:pt x="168165" y="107950"/>
                </a:lnTo>
                <a:lnTo>
                  <a:pt x="160477" y="109220"/>
                </a:lnTo>
                <a:lnTo>
                  <a:pt x="224722" y="109220"/>
                </a:lnTo>
                <a:lnTo>
                  <a:pt x="213795" y="107950"/>
                </a:lnTo>
                <a:close/>
              </a:path>
              <a:path w="392429" h="392429">
                <a:moveTo>
                  <a:pt x="196466" y="0"/>
                </a:moveTo>
                <a:lnTo>
                  <a:pt x="196186" y="0"/>
                </a:lnTo>
                <a:lnTo>
                  <a:pt x="186535" y="1270"/>
                </a:lnTo>
                <a:lnTo>
                  <a:pt x="206100" y="1270"/>
                </a:lnTo>
                <a:lnTo>
                  <a:pt x="196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685240" y="7162698"/>
            <a:ext cx="392430" cy="392430"/>
            <a:chOff x="7685240" y="7162698"/>
            <a:chExt cx="392430" cy="392430"/>
          </a:xfrm>
        </p:grpSpPr>
        <p:sp>
          <p:nvSpPr>
            <p:cNvPr id="9" name="object 9"/>
            <p:cNvSpPr/>
            <p:nvPr/>
          </p:nvSpPr>
          <p:spPr>
            <a:xfrm>
              <a:off x="7685240" y="7162698"/>
              <a:ext cx="392430" cy="392430"/>
            </a:xfrm>
            <a:custGeom>
              <a:avLst/>
              <a:gdLst/>
              <a:ahLst/>
              <a:cxnLst/>
              <a:rect l="l" t="t" r="r" b="b"/>
              <a:pathLst>
                <a:path w="392429" h="392429">
                  <a:moveTo>
                    <a:pt x="196151" y="0"/>
                  </a:moveTo>
                  <a:lnTo>
                    <a:pt x="151175" y="5181"/>
                  </a:lnTo>
                  <a:lnTo>
                    <a:pt x="109889" y="19939"/>
                  </a:lnTo>
                  <a:lnTo>
                    <a:pt x="73468" y="43097"/>
                  </a:lnTo>
                  <a:lnTo>
                    <a:pt x="43092" y="73476"/>
                  </a:lnTo>
                  <a:lnTo>
                    <a:pt x="19937" y="109899"/>
                  </a:lnTo>
                  <a:lnTo>
                    <a:pt x="5180" y="151187"/>
                  </a:lnTo>
                  <a:lnTo>
                    <a:pt x="0" y="196164"/>
                  </a:lnTo>
                  <a:lnTo>
                    <a:pt x="5180" y="241135"/>
                  </a:lnTo>
                  <a:lnTo>
                    <a:pt x="19937" y="282420"/>
                  </a:lnTo>
                  <a:lnTo>
                    <a:pt x="43092" y="318841"/>
                  </a:lnTo>
                  <a:lnTo>
                    <a:pt x="73468" y="349219"/>
                  </a:lnTo>
                  <a:lnTo>
                    <a:pt x="109889" y="372376"/>
                  </a:lnTo>
                  <a:lnTo>
                    <a:pt x="151175" y="387134"/>
                  </a:lnTo>
                  <a:lnTo>
                    <a:pt x="196151" y="392315"/>
                  </a:lnTo>
                  <a:lnTo>
                    <a:pt x="241127" y="387134"/>
                  </a:lnTo>
                  <a:lnTo>
                    <a:pt x="282413" y="372376"/>
                  </a:lnTo>
                  <a:lnTo>
                    <a:pt x="318834" y="349219"/>
                  </a:lnTo>
                  <a:lnTo>
                    <a:pt x="349210" y="318841"/>
                  </a:lnTo>
                  <a:lnTo>
                    <a:pt x="372365" y="282420"/>
                  </a:lnTo>
                  <a:lnTo>
                    <a:pt x="387122" y="241135"/>
                  </a:lnTo>
                  <a:lnTo>
                    <a:pt x="392303" y="196164"/>
                  </a:lnTo>
                  <a:lnTo>
                    <a:pt x="387122" y="151187"/>
                  </a:lnTo>
                  <a:lnTo>
                    <a:pt x="372365" y="109899"/>
                  </a:lnTo>
                  <a:lnTo>
                    <a:pt x="349210" y="73476"/>
                  </a:lnTo>
                  <a:lnTo>
                    <a:pt x="318834" y="43097"/>
                  </a:lnTo>
                  <a:lnTo>
                    <a:pt x="282413" y="19939"/>
                  </a:lnTo>
                  <a:lnTo>
                    <a:pt x="241127" y="5181"/>
                  </a:lnTo>
                  <a:lnTo>
                    <a:pt x="196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8615" y="7243495"/>
              <a:ext cx="225564" cy="2305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64330" y="1416354"/>
            <a:ext cx="7886699" cy="75723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5480" y="2716530"/>
            <a:ext cx="8616950" cy="23672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9900" marR="1390015" indent="-457200">
              <a:lnSpc>
                <a:spcPct val="102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altLang="" sz="3000" spc="60" dirty="0">
                <a:latin typeface="Verdana" panose="020B0604030504040204"/>
                <a:cs typeface="Verdana" panose="020B0604030504040204"/>
              </a:rPr>
              <a:t>E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nhance</a:t>
            </a:r>
            <a:r>
              <a:rPr sz="30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business</a:t>
            </a:r>
            <a:r>
              <a:rPr lang="en-IN" altLang="" sz="30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communication.</a:t>
            </a:r>
            <a:endParaRPr sz="3000" spc="-10" dirty="0">
              <a:latin typeface="Verdana" panose="020B0604030504040204"/>
              <a:cs typeface="Verdana" panose="020B0604030504040204"/>
            </a:endParaRPr>
          </a:p>
          <a:p>
            <a:pPr marL="469900" marR="1390015" indent="-457200">
              <a:lnSpc>
                <a:spcPct val="102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altLang="" sz="3000" dirty="0">
                <a:latin typeface="Verdana" panose="020B0604030504040204"/>
                <a:cs typeface="Verdana" panose="020B0604030504040204"/>
              </a:rPr>
              <a:t>I</a:t>
            </a:r>
            <a:r>
              <a:rPr sz="3000" dirty="0">
                <a:latin typeface="Verdana" panose="020B0604030504040204"/>
                <a:cs typeface="Verdana" panose="020B0604030504040204"/>
              </a:rPr>
              <a:t>mprove</a:t>
            </a:r>
            <a:r>
              <a:rPr sz="30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understanding</a:t>
            </a:r>
            <a:endParaRPr sz="3000" spc="45" dirty="0">
              <a:latin typeface="Verdana" panose="020B0604030504040204"/>
              <a:cs typeface="Verdana" panose="020B0604030504040204"/>
            </a:endParaRPr>
          </a:p>
          <a:p>
            <a:pPr marL="469900" marR="1390015" indent="-457200">
              <a:lnSpc>
                <a:spcPct val="102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altLang="" sz="30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ncrease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engagement.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69900" marR="948690" indent="-457200">
              <a:lnSpc>
                <a:spcPts val="368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z="3000" spc="-35" dirty="0">
                <a:latin typeface="Verdana" panose="020B0604030504040204"/>
                <a:cs typeface="Verdana" panose="020B0604030504040204"/>
              </a:rPr>
              <a:t>Visuals</a:t>
            </a:r>
            <a:r>
              <a:rPr sz="3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make</a:t>
            </a:r>
            <a:r>
              <a:rPr sz="3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information</a:t>
            </a:r>
            <a:r>
              <a:rPr sz="3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more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memorable</a:t>
            </a:r>
            <a:r>
              <a:rPr sz="30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audience.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4" rIns="0" bIns="0" rtlCol="0">
            <a:spAutoFit/>
          </a:bodyPr>
          <a:lstStyle/>
          <a:p>
            <a:pPr marL="330200" marR="5080">
              <a:lnSpc>
                <a:spcPts val="3380"/>
              </a:lnSpc>
              <a:spcBef>
                <a:spcPts val="770"/>
              </a:spcBef>
              <a:tabLst>
                <a:tab pos="2807970" algn="l"/>
                <a:tab pos="4681220" algn="l"/>
                <a:tab pos="6186170" algn="l"/>
              </a:tabLst>
            </a:pPr>
            <a:r>
              <a:rPr sz="3350" spc="40" dirty="0"/>
              <a:t>Effective</a:t>
            </a:r>
            <a:r>
              <a:rPr sz="3350" dirty="0"/>
              <a:t>	</a:t>
            </a:r>
            <a:r>
              <a:rPr sz="3350" spc="-10" dirty="0"/>
              <a:t>Visual</a:t>
            </a:r>
            <a:r>
              <a:rPr sz="3350" dirty="0"/>
              <a:t>	</a:t>
            </a:r>
            <a:r>
              <a:rPr sz="3350" spc="65" dirty="0"/>
              <a:t>Aids</a:t>
            </a:r>
            <a:r>
              <a:rPr sz="3350" dirty="0"/>
              <a:t>	</a:t>
            </a:r>
            <a:r>
              <a:rPr sz="3350" spc="-25" dirty="0"/>
              <a:t>for </a:t>
            </a:r>
            <a:r>
              <a:rPr sz="3350" spc="70" dirty="0"/>
              <a:t>Business</a:t>
            </a:r>
            <a:r>
              <a:rPr sz="3350" spc="-35" dirty="0"/>
              <a:t> </a:t>
            </a:r>
            <a:r>
              <a:rPr sz="3350" spc="110" dirty="0"/>
              <a:t>Communication</a:t>
            </a:r>
            <a:endParaRPr sz="3350"/>
          </a:p>
        </p:txBody>
      </p:sp>
      <p:sp>
        <p:nvSpPr>
          <p:cNvPr id="9" name="object 9"/>
          <p:cNvSpPr/>
          <p:nvPr/>
        </p:nvSpPr>
        <p:spPr>
          <a:xfrm>
            <a:off x="0" y="981228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00830" y="1263751"/>
            <a:ext cx="7886699" cy="75723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418" y="2682265"/>
            <a:ext cx="123825" cy="123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0043" y="2479065"/>
            <a:ext cx="6478270" cy="280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" sz="3000" dirty="0">
                <a:latin typeface="Verdana" panose="020B0604030504040204"/>
                <a:cs typeface="Verdana" panose="020B0604030504040204"/>
              </a:rPr>
              <a:t>B</a:t>
            </a:r>
            <a:r>
              <a:rPr sz="3000" dirty="0">
                <a:latin typeface="Verdana" panose="020B0604030504040204"/>
                <a:cs typeface="Verdana" panose="020B0604030504040204"/>
              </a:rPr>
              <a:t>oost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attention.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lang="en-IN" altLang="" sz="3000" spc="60" dirty="0">
                <a:latin typeface="Verdana" panose="020B0604030504040204"/>
                <a:cs typeface="Verdana" panose="020B0604030504040204"/>
              </a:rPr>
              <a:t>H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elp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remember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information.</a:t>
            </a:r>
            <a:endParaRPr sz="3000" spc="-1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lang="en-IN" altLang="" sz="3000" spc="-45" dirty="0">
                <a:latin typeface="Verdana" panose="020B0604030504040204"/>
                <a:cs typeface="Verdana" panose="020B0604030504040204"/>
              </a:rPr>
              <a:t>C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larify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complex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ideas.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51790">
              <a:lnSpc>
                <a:spcPts val="3680"/>
              </a:lnSpc>
              <a:spcBef>
                <a:spcPts val="55"/>
              </a:spcBef>
            </a:pPr>
            <a:r>
              <a:rPr lang="en-IN" altLang="" sz="3000" spc="50" dirty="0">
                <a:latin typeface="Verdana" panose="020B0604030504040204"/>
                <a:cs typeface="Verdana" panose="020B0604030504040204"/>
              </a:rPr>
              <a:t>S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upport</a:t>
            </a:r>
            <a:r>
              <a:rPr sz="30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presentation. 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460"/>
              </a:lnSpc>
            </a:pPr>
            <a:r>
              <a:rPr sz="3000" spc="-65" dirty="0">
                <a:latin typeface="Verdana" panose="020B0604030504040204"/>
                <a:cs typeface="Verdana" panose="020B0604030504040204"/>
              </a:rPr>
              <a:t>Good</a:t>
            </a:r>
            <a:r>
              <a:rPr sz="30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visuals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enhance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business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Verdana" panose="020B0604030504040204"/>
                <a:cs typeface="Verdana" panose="020B0604030504040204"/>
              </a:rPr>
              <a:t>communication.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418" y="3148990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418" y="3606190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418" y="4063390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418" y="4530115"/>
            <a:ext cx="123825" cy="1238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571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25"/>
              </a:spcBef>
            </a:pPr>
            <a:r>
              <a:rPr sz="3350" spc="80" dirty="0"/>
              <a:t>Beneﬁts</a:t>
            </a:r>
            <a:r>
              <a:rPr sz="3350" spc="30" dirty="0"/>
              <a:t> </a:t>
            </a:r>
            <a:r>
              <a:rPr sz="3350" dirty="0"/>
              <a:t>of</a:t>
            </a:r>
            <a:r>
              <a:rPr sz="3350" spc="30" dirty="0"/>
              <a:t> </a:t>
            </a:r>
            <a:r>
              <a:rPr sz="3350" spc="100" dirty="0"/>
              <a:t>Using</a:t>
            </a:r>
            <a:r>
              <a:rPr sz="3350" spc="30" dirty="0"/>
              <a:t> </a:t>
            </a:r>
            <a:r>
              <a:rPr sz="3350" dirty="0"/>
              <a:t>Visual</a:t>
            </a:r>
            <a:r>
              <a:rPr sz="3350" spc="35" dirty="0"/>
              <a:t> </a:t>
            </a:r>
            <a:r>
              <a:rPr sz="3350" spc="65" dirty="0"/>
              <a:t>Aids</a:t>
            </a:r>
            <a:endParaRPr sz="3350"/>
          </a:p>
        </p:txBody>
      </p:sp>
      <p:sp>
        <p:nvSpPr>
          <p:cNvPr id="11" name="object 11"/>
          <p:cNvSpPr/>
          <p:nvPr/>
        </p:nvSpPr>
        <p:spPr>
          <a:xfrm>
            <a:off x="0" y="981228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70" y="1323226"/>
            <a:ext cx="5350510" cy="9683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ts val="3380"/>
              </a:lnSpc>
              <a:spcBef>
                <a:spcPts val="770"/>
              </a:spcBef>
            </a:pPr>
            <a:r>
              <a:rPr sz="3350" dirty="0"/>
              <a:t>Types</a:t>
            </a:r>
            <a:r>
              <a:rPr sz="3350" spc="40" dirty="0"/>
              <a:t> </a:t>
            </a:r>
            <a:r>
              <a:rPr sz="3350" dirty="0"/>
              <a:t>of</a:t>
            </a:r>
            <a:r>
              <a:rPr sz="3350" spc="35" dirty="0"/>
              <a:t> </a:t>
            </a:r>
            <a:r>
              <a:rPr sz="3350" spc="50" dirty="0"/>
              <a:t>Effective</a:t>
            </a:r>
            <a:r>
              <a:rPr sz="3350" spc="35" dirty="0"/>
              <a:t> </a:t>
            </a:r>
            <a:r>
              <a:rPr sz="3350" spc="-10" dirty="0"/>
              <a:t>Visual </a:t>
            </a:r>
            <a:r>
              <a:rPr sz="3350" spc="65" dirty="0"/>
              <a:t>Aids</a:t>
            </a:r>
            <a:endParaRPr sz="33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3343" y="2835618"/>
            <a:ext cx="123825" cy="123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3343" y="3244558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343" y="3663658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3343" y="4082758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3343" y="4501858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3343" y="4920958"/>
            <a:ext cx="123825" cy="1238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7767" y="2582247"/>
            <a:ext cx="8036559" cy="25965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5194300">
              <a:lnSpc>
                <a:spcPts val="3300"/>
              </a:lnSpc>
            </a:pPr>
            <a:r>
              <a:rPr lang="en-IN" altLang="" sz="3000" spc="-10" dirty="0">
                <a:latin typeface="Verdana" panose="020B0604030504040204"/>
                <a:cs typeface="Verdana" panose="020B0604030504040204"/>
              </a:rPr>
              <a:t>C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harts </a:t>
            </a:r>
            <a:r>
              <a:rPr lang="en-IN" altLang="" sz="3000" spc="-10" dirty="0">
                <a:latin typeface="Verdana" panose="020B0604030504040204"/>
                <a:cs typeface="Verdana" panose="020B0604030504040204"/>
              </a:rPr>
              <a:t>G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raphs </a:t>
            </a:r>
            <a:r>
              <a:rPr lang="en-IN" altLang="" sz="3000" spc="-10" dirty="0">
                <a:latin typeface="Verdana" panose="020B0604030504040204"/>
                <a:cs typeface="Verdana" panose="020B0604030504040204"/>
              </a:rPr>
              <a:t>Di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agrams </a:t>
            </a:r>
            <a:r>
              <a:rPr lang="en-IN" altLang="" sz="3000" spc="-10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fographics </a:t>
            </a:r>
            <a:r>
              <a:rPr lang="en-IN" altLang="" sz="30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mages </a:t>
            </a:r>
            <a:r>
              <a:rPr lang="en-IN" altLang="" sz="3000" spc="40" dirty="0">
                <a:latin typeface="Verdana" panose="020B0604030504040204"/>
                <a:cs typeface="Verdana" panose="020B0604030504040204"/>
              </a:rPr>
              <a:t>V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ideo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6515" y="1416050"/>
            <a:ext cx="9144000" cy="623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02370" y="1416050"/>
            <a:ext cx="9144000" cy="60267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934" y="2779191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934" y="4472381"/>
            <a:ext cx="123825" cy="123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509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125"/>
              </a:spcBef>
            </a:pPr>
            <a:r>
              <a:rPr spc="-520" dirty="0"/>
              <a:t>1.</a:t>
            </a:r>
            <a:r>
              <a:rPr spc="-45" dirty="0"/>
              <a:t> </a:t>
            </a:r>
            <a:r>
              <a:rPr spc="-10" dirty="0"/>
              <a:t>Charts.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956" y="6287960"/>
            <a:ext cx="123825" cy="1238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6382" y="2575992"/>
            <a:ext cx="6355715" cy="399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Verdana" panose="020B0604030504040204"/>
                <a:cs typeface="Verdana" panose="020B0604030504040204"/>
              </a:rPr>
              <a:t>Simplify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complex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data.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  <a:spcBef>
                <a:spcPts val="3140"/>
              </a:spcBef>
            </a:pPr>
            <a:r>
              <a:rPr sz="3200" b="1" spc="-170" dirty="0">
                <a:latin typeface="Tahoma" panose="020B0604030504040204"/>
                <a:cs typeface="Tahoma" panose="020B0604030504040204"/>
              </a:rPr>
              <a:t>2.</a:t>
            </a:r>
            <a:r>
              <a:rPr sz="3200" b="1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" dirty="0">
                <a:latin typeface="Tahoma" panose="020B0604030504040204"/>
                <a:cs typeface="Tahoma" panose="020B0604030504040204"/>
              </a:rPr>
              <a:t>Graphs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70535">
              <a:lnSpc>
                <a:spcPct val="100000"/>
              </a:lnSpc>
              <a:spcBef>
                <a:spcPts val="2750"/>
              </a:spcBef>
            </a:pPr>
            <a:r>
              <a:rPr sz="3000" dirty="0">
                <a:latin typeface="Verdana" panose="020B0604030504040204"/>
                <a:cs typeface="Verdana" panose="020B0604030504040204"/>
              </a:rPr>
              <a:t>Show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trends</a:t>
            </a:r>
            <a:r>
              <a:rPr sz="30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comparisons.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35"/>
              </a:spcBef>
            </a:pP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b="1" spc="-170" dirty="0">
                <a:latin typeface="Tahoma" panose="020B0604030504040204"/>
                <a:cs typeface="Tahoma" panose="020B0604030504040204"/>
              </a:rPr>
              <a:t>2.</a:t>
            </a:r>
            <a:r>
              <a:rPr sz="3200" b="1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75" dirty="0">
                <a:latin typeface="Tahoma" panose="020B0604030504040204"/>
                <a:cs typeface="Tahoma" panose="020B0604030504040204"/>
              </a:rPr>
              <a:t>Diagram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569595">
              <a:lnSpc>
                <a:spcPct val="100000"/>
              </a:lnSpc>
              <a:spcBef>
                <a:spcPts val="2775"/>
              </a:spcBef>
            </a:pPr>
            <a:r>
              <a:rPr sz="3000" spc="-10" dirty="0">
                <a:latin typeface="Verdana" panose="020B0604030504040204"/>
                <a:cs typeface="Verdana" panose="020B0604030504040204"/>
              </a:rPr>
              <a:t>Simplify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complex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data.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02370" y="1283335"/>
            <a:ext cx="9144000" cy="60242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02" y="2724023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102" y="4707306"/>
            <a:ext cx="123825" cy="123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6496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25"/>
              </a:spcBef>
            </a:pPr>
            <a:r>
              <a:rPr dirty="0"/>
              <a:t>4.</a:t>
            </a:r>
            <a:r>
              <a:rPr spc="-70" dirty="0"/>
              <a:t> </a:t>
            </a:r>
            <a:r>
              <a:rPr spc="-10" dirty="0"/>
              <a:t>Infographs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5" y="6323139"/>
            <a:ext cx="123825" cy="1238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4527" y="2520823"/>
            <a:ext cx="7851140" cy="40817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1026795">
              <a:lnSpc>
                <a:spcPts val="3300"/>
              </a:lnSpc>
              <a:spcBef>
                <a:spcPts val="460"/>
              </a:spcBef>
            </a:pPr>
            <a:r>
              <a:rPr sz="3000" spc="75" dirty="0">
                <a:latin typeface="Verdana" panose="020B0604030504040204"/>
                <a:cs typeface="Verdana" panose="020B0604030504040204"/>
              </a:rPr>
              <a:t>Combine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60" dirty="0">
                <a:latin typeface="Verdana" panose="020B0604030504040204"/>
                <a:cs typeface="Verdana" panose="020B0604030504040204"/>
              </a:rPr>
              <a:t>text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visuals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easy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understanding.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64185" indent="-451485">
              <a:lnSpc>
                <a:spcPct val="100000"/>
              </a:lnSpc>
              <a:spcBef>
                <a:spcPts val="2470"/>
              </a:spcBef>
              <a:buAutoNum type="arabicPeriod" startAt="5"/>
              <a:tabLst>
                <a:tab pos="463550" algn="l"/>
              </a:tabLst>
            </a:pPr>
            <a:r>
              <a:rPr sz="3200" b="1" spc="-10" dirty="0">
                <a:latin typeface="Tahoma" panose="020B0604030504040204"/>
                <a:cs typeface="Tahoma" panose="020B0604030504040204"/>
              </a:rPr>
              <a:t>Image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2345"/>
              </a:spcBef>
            </a:pPr>
            <a:r>
              <a:rPr sz="3000" dirty="0">
                <a:latin typeface="Verdana" panose="020B0604030504040204"/>
                <a:cs typeface="Verdana" panose="020B0604030504040204"/>
              </a:rPr>
              <a:t>Capture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attention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illustrate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points.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85775" indent="-473075">
              <a:lnSpc>
                <a:spcPct val="100000"/>
              </a:lnSpc>
              <a:spcBef>
                <a:spcPts val="3405"/>
              </a:spcBef>
              <a:buAutoNum type="arabicPeriod" startAt="6"/>
              <a:tabLst>
                <a:tab pos="485775" algn="l"/>
              </a:tabLst>
            </a:pPr>
            <a:r>
              <a:rPr sz="3200" b="1" spc="85" dirty="0">
                <a:latin typeface="Tahoma" panose="020B0604030504040204"/>
                <a:cs typeface="Tahoma" panose="020B0604030504040204"/>
              </a:rPr>
              <a:t>Video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68630">
              <a:lnSpc>
                <a:spcPct val="100000"/>
              </a:lnSpc>
              <a:spcBef>
                <a:spcPts val="1880"/>
              </a:spcBef>
            </a:pPr>
            <a:r>
              <a:rPr sz="3000" spc="90" dirty="0">
                <a:latin typeface="Verdana" panose="020B0604030504040204"/>
                <a:cs typeface="Verdana" panose="020B0604030504040204"/>
              </a:rPr>
              <a:t>Engage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demonstrate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dynamically.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02370" y="1282700"/>
            <a:ext cx="9144000" cy="5923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3337852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25" y="5091074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19" y="7144804"/>
            <a:ext cx="123825" cy="1238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9122" y="2233012"/>
            <a:ext cx="8143240" cy="561086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05130" indent="-398145">
              <a:lnSpc>
                <a:spcPct val="100000"/>
              </a:lnSpc>
              <a:spcBef>
                <a:spcPts val="1795"/>
              </a:spcBef>
              <a:buAutoNum type="arabicPeriod"/>
              <a:tabLst>
                <a:tab pos="405130" algn="l"/>
              </a:tabLst>
            </a:pPr>
            <a:r>
              <a:rPr sz="3200" b="1" spc="135" dirty="0">
                <a:latin typeface="Tahoma" panose="020B0604030504040204"/>
                <a:cs typeface="Tahoma" panose="020B0604030504040204"/>
              </a:rPr>
              <a:t>Enhance</a:t>
            </a:r>
            <a:r>
              <a:rPr sz="3200" b="1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65" dirty="0">
                <a:latin typeface="Tahoma" panose="020B0604030504040204"/>
                <a:cs typeface="Tahoma" panose="020B0604030504040204"/>
              </a:rPr>
              <a:t>understanding.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94030" marR="377825">
              <a:lnSpc>
                <a:spcPts val="3300"/>
              </a:lnSpc>
              <a:spcBef>
                <a:spcPts val="1925"/>
              </a:spcBef>
            </a:pPr>
            <a:r>
              <a:rPr sz="3000" spc="-20" dirty="0">
                <a:latin typeface="Verdana" panose="020B0604030504040204"/>
                <a:cs typeface="Verdana" panose="020B0604030504040204"/>
              </a:rPr>
              <a:t>Visual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aids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make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information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easier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grasp</a:t>
            </a:r>
            <a:r>
              <a:rPr sz="30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by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0" dirty="0">
                <a:latin typeface="Verdana" panose="020B0604030504040204"/>
                <a:cs typeface="Verdana" panose="020B0604030504040204"/>
              </a:rPr>
              <a:t>combining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75" dirty="0">
                <a:latin typeface="Verdana" panose="020B0604030504040204"/>
                <a:cs typeface="Verdana" panose="020B0604030504040204"/>
              </a:rPr>
              <a:t>texts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images.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67995" indent="-455295">
              <a:lnSpc>
                <a:spcPct val="100000"/>
              </a:lnSpc>
              <a:spcBef>
                <a:spcPts val="1805"/>
              </a:spcBef>
              <a:buAutoNum type="arabicPeriod" startAt="2"/>
              <a:tabLst>
                <a:tab pos="467995" algn="l"/>
              </a:tabLst>
            </a:pPr>
            <a:r>
              <a:rPr sz="3200" b="1" spc="90" dirty="0">
                <a:latin typeface="Tahoma" panose="020B0604030504040204"/>
                <a:cs typeface="Tahoma" panose="020B0604030504040204"/>
              </a:rPr>
              <a:t>Boost</a:t>
            </a:r>
            <a:r>
              <a:rPr sz="3200" b="1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45" dirty="0">
                <a:latin typeface="Tahoma" panose="020B0604030504040204"/>
                <a:cs typeface="Tahoma" panose="020B0604030504040204"/>
              </a:rPr>
              <a:t>attention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94030" marR="5080">
              <a:lnSpc>
                <a:spcPts val="3300"/>
              </a:lnSpc>
              <a:spcBef>
                <a:spcPts val="1560"/>
              </a:spcBef>
            </a:pPr>
            <a:r>
              <a:rPr sz="3000" spc="-35" dirty="0">
                <a:latin typeface="Verdana" panose="020B0604030504040204"/>
                <a:cs typeface="Verdana" panose="020B0604030504040204"/>
              </a:rPr>
              <a:t>Visuals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boost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attention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by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capturing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3000" dirty="0">
                <a:latin typeface="Verdana" panose="020B0604030504040204"/>
                <a:cs typeface="Verdana" panose="020B0604030504040204"/>
              </a:rPr>
              <a:t>audience's</a:t>
            </a:r>
            <a:r>
              <a:rPr sz="30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interest</a:t>
            </a:r>
            <a:r>
              <a:rPr sz="30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compelling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images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or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graphics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that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stand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out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87680" indent="-450850">
              <a:lnSpc>
                <a:spcPct val="100000"/>
              </a:lnSpc>
              <a:spcBef>
                <a:spcPts val="1285"/>
              </a:spcBef>
              <a:buAutoNum type="arabicPeriod" startAt="3"/>
              <a:tabLst>
                <a:tab pos="487680" algn="l"/>
              </a:tabLst>
            </a:pPr>
            <a:r>
              <a:rPr sz="3200" b="1" dirty="0">
                <a:latin typeface="Tahoma" panose="020B0604030504040204"/>
                <a:cs typeface="Tahoma" panose="020B0604030504040204"/>
              </a:rPr>
              <a:t>Improve</a:t>
            </a:r>
            <a:r>
              <a:rPr sz="3200" b="1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60" dirty="0">
                <a:latin typeface="Tahoma" panose="020B0604030504040204"/>
                <a:cs typeface="Tahoma" panose="020B0604030504040204"/>
              </a:rPr>
              <a:t>information</a:t>
            </a:r>
            <a:r>
              <a:rPr sz="3200" b="1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45" dirty="0">
                <a:latin typeface="Tahoma" panose="020B0604030504040204"/>
                <a:cs typeface="Tahoma" panose="020B0604030504040204"/>
              </a:rPr>
              <a:t>retention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94030" marR="223520">
              <a:lnSpc>
                <a:spcPts val="3300"/>
              </a:lnSpc>
              <a:spcBef>
                <a:spcPts val="1145"/>
              </a:spcBef>
            </a:pPr>
            <a:r>
              <a:rPr sz="3000" spc="-35" dirty="0">
                <a:latin typeface="Verdana" panose="020B0604030504040204"/>
                <a:cs typeface="Verdana" panose="020B0604030504040204"/>
              </a:rPr>
              <a:t>Visuals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help</a:t>
            </a:r>
            <a:r>
              <a:rPr sz="30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you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remember</a:t>
            </a:r>
            <a:r>
              <a:rPr sz="30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details</a:t>
            </a:r>
            <a:r>
              <a:rPr sz="30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and </a:t>
            </a:r>
            <a:r>
              <a:rPr sz="3000" spc="-80" dirty="0">
                <a:latin typeface="Verdana" panose="020B0604030504040204"/>
                <a:cs typeface="Verdana" panose="020B0604030504040204"/>
              </a:rPr>
              <a:t>key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points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better.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381" y="1282890"/>
            <a:ext cx="469900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60" dirty="0"/>
              <a:t>Why</a:t>
            </a:r>
            <a:r>
              <a:rPr sz="3450" spc="-60" dirty="0"/>
              <a:t> </a:t>
            </a:r>
            <a:r>
              <a:rPr sz="3450" spc="60" dirty="0"/>
              <a:t>use</a:t>
            </a:r>
            <a:r>
              <a:rPr sz="3450" spc="-60" dirty="0"/>
              <a:t> </a:t>
            </a:r>
            <a:r>
              <a:rPr sz="3450" dirty="0"/>
              <a:t>visual</a:t>
            </a:r>
            <a:r>
              <a:rPr sz="3450" spc="-60" dirty="0"/>
              <a:t> </a:t>
            </a:r>
            <a:r>
              <a:rPr sz="3450" spc="-10" dirty="0"/>
              <a:t>aids?</a:t>
            </a:r>
            <a:endParaRPr sz="3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02078" y="1575295"/>
            <a:ext cx="9143999" cy="5333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02" y="2724023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102" y="4707306"/>
            <a:ext cx="123825" cy="123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6178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30"/>
              </a:spcBef>
            </a:pPr>
            <a:r>
              <a:rPr dirty="0"/>
              <a:t>4.</a:t>
            </a:r>
            <a:r>
              <a:rPr spc="-40" dirty="0"/>
              <a:t> </a:t>
            </a:r>
            <a:r>
              <a:rPr spc="50" dirty="0"/>
              <a:t>Simplify</a:t>
            </a:r>
            <a:r>
              <a:rPr spc="-35" dirty="0"/>
              <a:t> </a:t>
            </a:r>
            <a:r>
              <a:rPr spc="95" dirty="0"/>
              <a:t>complex</a:t>
            </a:r>
            <a:r>
              <a:rPr spc="-40" dirty="0"/>
              <a:t> </a:t>
            </a:r>
            <a:r>
              <a:rPr spc="-10" dirty="0"/>
              <a:t>ideas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102" y="6623545"/>
            <a:ext cx="123825" cy="1238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They</a:t>
            </a:r>
            <a:r>
              <a:rPr spc="-254" dirty="0"/>
              <a:t> </a:t>
            </a:r>
            <a:r>
              <a:rPr spc="-10" dirty="0"/>
              <a:t>break</a:t>
            </a:r>
            <a:r>
              <a:rPr spc="-254" dirty="0"/>
              <a:t> </a:t>
            </a:r>
            <a:r>
              <a:rPr spc="110" dirty="0"/>
              <a:t>down</a:t>
            </a:r>
            <a:r>
              <a:rPr spc="-254" dirty="0"/>
              <a:t> </a:t>
            </a:r>
            <a:r>
              <a:rPr spc="65" dirty="0"/>
              <a:t>complicated</a:t>
            </a:r>
            <a:r>
              <a:rPr spc="-254" dirty="0"/>
              <a:t> </a:t>
            </a:r>
            <a:r>
              <a:rPr spc="-10" dirty="0"/>
              <a:t>concepts.</a:t>
            </a:r>
            <a:endParaRPr spc="-10" dirty="0"/>
          </a:p>
          <a:p>
            <a:pPr>
              <a:lnSpc>
                <a:spcPct val="100000"/>
              </a:lnSpc>
              <a:spcBef>
                <a:spcPts val="2185"/>
              </a:spcBef>
            </a:pPr>
          </a:p>
          <a:p>
            <a:pPr marL="464185" indent="-45148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3550" algn="l"/>
              </a:tabLst>
            </a:pPr>
            <a:r>
              <a:rPr sz="3200" b="1" spc="130" dirty="0">
                <a:latin typeface="Tahoma" panose="020B0604030504040204"/>
                <a:cs typeface="Tahoma" panose="020B0604030504040204"/>
              </a:rPr>
              <a:t>Enhance</a:t>
            </a:r>
            <a:r>
              <a:rPr sz="3200" b="1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80" dirty="0">
                <a:latin typeface="Tahoma" panose="020B0604030504040204"/>
                <a:cs typeface="Tahoma" panose="020B0604030504040204"/>
              </a:rPr>
              <a:t>branding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69900" marR="271780">
              <a:lnSpc>
                <a:spcPts val="3300"/>
              </a:lnSpc>
              <a:spcBef>
                <a:spcPts val="2700"/>
              </a:spcBef>
            </a:pPr>
            <a:r>
              <a:rPr spc="-20" dirty="0"/>
              <a:t>Visual</a:t>
            </a:r>
            <a:r>
              <a:rPr spc="-204" dirty="0"/>
              <a:t> </a:t>
            </a:r>
            <a:r>
              <a:rPr dirty="0"/>
              <a:t>aids</a:t>
            </a:r>
            <a:r>
              <a:rPr spc="-204" dirty="0"/>
              <a:t> </a:t>
            </a:r>
            <a:r>
              <a:rPr spc="-10" dirty="0"/>
              <a:t>reinforce</a:t>
            </a:r>
            <a:r>
              <a:rPr spc="-204" dirty="0"/>
              <a:t> </a:t>
            </a:r>
            <a:r>
              <a:rPr dirty="0"/>
              <a:t>brand</a:t>
            </a:r>
            <a:r>
              <a:rPr spc="-204" dirty="0"/>
              <a:t> </a:t>
            </a:r>
            <a:r>
              <a:rPr dirty="0"/>
              <a:t>identity</a:t>
            </a:r>
            <a:r>
              <a:rPr spc="-204" dirty="0"/>
              <a:t> </a:t>
            </a:r>
            <a:r>
              <a:rPr spc="45" dirty="0"/>
              <a:t>and </a:t>
            </a:r>
            <a:r>
              <a:rPr spc="-55" dirty="0"/>
              <a:t>values</a:t>
            </a:r>
            <a:r>
              <a:rPr spc="-229" dirty="0"/>
              <a:t> </a:t>
            </a:r>
            <a:r>
              <a:rPr spc="-10" dirty="0"/>
              <a:t>effectively.</a:t>
            </a:r>
            <a:endParaRPr spc="-10" dirty="0"/>
          </a:p>
          <a:p>
            <a:pPr marL="486410" indent="-473710">
              <a:lnSpc>
                <a:spcPct val="100000"/>
              </a:lnSpc>
              <a:spcBef>
                <a:spcPts val="2360"/>
              </a:spcBef>
              <a:buAutoNum type="arabicPeriod" startAt="6"/>
              <a:tabLst>
                <a:tab pos="485775" algn="l"/>
              </a:tabLst>
            </a:pPr>
            <a:r>
              <a:rPr sz="3200" b="1" spc="90" dirty="0">
                <a:latin typeface="Tahoma" panose="020B0604030504040204"/>
                <a:cs typeface="Tahoma" panose="020B0604030504040204"/>
              </a:rPr>
              <a:t>Make</a:t>
            </a:r>
            <a:r>
              <a:rPr sz="32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125" dirty="0">
                <a:latin typeface="Tahoma" panose="020B0604030504040204"/>
                <a:cs typeface="Tahoma" panose="020B0604030504040204"/>
              </a:rPr>
              <a:t>communication</a:t>
            </a:r>
            <a:r>
              <a:rPr sz="3200" b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120" dirty="0">
                <a:latin typeface="Tahoma" panose="020B0604030504040204"/>
                <a:cs typeface="Tahoma" panose="020B0604030504040204"/>
              </a:rPr>
              <a:t>engaging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1925"/>
              </a:spcBef>
            </a:pPr>
            <a:r>
              <a:rPr spc="90" dirty="0"/>
              <a:t>Engage</a:t>
            </a:r>
            <a:r>
              <a:rPr spc="-175" dirty="0"/>
              <a:t> </a:t>
            </a:r>
            <a:r>
              <a:rPr spc="70" dirty="0"/>
              <a:t>and</a:t>
            </a:r>
            <a:r>
              <a:rPr spc="-175" dirty="0"/>
              <a:t> </a:t>
            </a:r>
            <a:r>
              <a:rPr dirty="0"/>
              <a:t>demonstrate</a:t>
            </a:r>
            <a:r>
              <a:rPr spc="-175" dirty="0"/>
              <a:t> </a:t>
            </a:r>
            <a:r>
              <a:rPr spc="-10" dirty="0"/>
              <a:t>dynamically.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524" y="964717"/>
            <a:ext cx="7886699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7" y="2692768"/>
            <a:ext cx="6138545" cy="324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3000" spc="-20" dirty="0">
                <a:latin typeface="Verdana" panose="020B0604030504040204"/>
                <a:cs typeface="Verdana" panose="020B0604030504040204"/>
              </a:rPr>
              <a:t>Visual</a:t>
            </a:r>
            <a:r>
              <a:rPr sz="30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aids</a:t>
            </a:r>
            <a:r>
              <a:rPr sz="30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business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communication</a:t>
            </a:r>
            <a:r>
              <a:rPr sz="30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enhance </a:t>
            </a:r>
            <a:r>
              <a:rPr sz="3000" dirty="0">
                <a:latin typeface="Verdana" panose="020B0604030504040204"/>
                <a:cs typeface="Verdana" panose="020B0604030504040204"/>
              </a:rPr>
              <a:t>understanding,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engage </a:t>
            </a:r>
            <a:r>
              <a:rPr sz="3000" dirty="0">
                <a:latin typeface="Verdana" panose="020B0604030504040204"/>
                <a:cs typeface="Verdana" panose="020B0604030504040204"/>
              </a:rPr>
              <a:t>audiences</a:t>
            </a:r>
            <a:r>
              <a:rPr sz="30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80" dirty="0">
                <a:latin typeface="Verdana" panose="020B0604030504040204"/>
                <a:cs typeface="Verdana" panose="020B0604030504040204"/>
              </a:rPr>
              <a:t>effectively,</a:t>
            </a:r>
            <a:r>
              <a:rPr sz="30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and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reinforce</a:t>
            </a:r>
            <a:r>
              <a:rPr sz="30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80" dirty="0">
                <a:latin typeface="Verdana" panose="020B0604030504040204"/>
                <a:cs typeface="Verdana" panose="020B0604030504040204"/>
              </a:rPr>
              <a:t>key</a:t>
            </a:r>
            <a:r>
              <a:rPr sz="30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messages,</a:t>
            </a:r>
            <a:r>
              <a:rPr sz="30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making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information</a:t>
            </a:r>
            <a:r>
              <a:rPr sz="300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more</a:t>
            </a:r>
            <a:r>
              <a:rPr sz="30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memorable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impactful.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7" y="1329829"/>
            <a:ext cx="5979795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700" dirty="0"/>
              <a:t>Conclusion:</a:t>
            </a:r>
            <a:r>
              <a:rPr sz="2700" spc="110" dirty="0"/>
              <a:t> </a:t>
            </a:r>
            <a:r>
              <a:rPr sz="2700" spc="45" dirty="0"/>
              <a:t>Mastering</a:t>
            </a:r>
            <a:r>
              <a:rPr sz="2700" spc="114" dirty="0"/>
              <a:t> </a:t>
            </a:r>
            <a:r>
              <a:rPr sz="2700" dirty="0"/>
              <a:t>Visual</a:t>
            </a:r>
            <a:r>
              <a:rPr sz="2700" spc="114" dirty="0"/>
              <a:t> </a:t>
            </a:r>
            <a:r>
              <a:rPr sz="2700" spc="45" dirty="0"/>
              <a:t>Aids </a:t>
            </a:r>
            <a:r>
              <a:rPr sz="2700" dirty="0"/>
              <a:t>for</a:t>
            </a:r>
            <a:r>
              <a:rPr sz="2700" spc="-65" dirty="0"/>
              <a:t> </a:t>
            </a:r>
            <a:r>
              <a:rPr sz="2700" spc="55" dirty="0"/>
              <a:t>Business</a:t>
            </a:r>
            <a:r>
              <a:rPr sz="2700" spc="-60" dirty="0"/>
              <a:t> </a:t>
            </a:r>
            <a:r>
              <a:rPr sz="2700" spc="80" dirty="0"/>
              <a:t>Communication</a:t>
            </a:r>
            <a:endParaRPr sz="2700"/>
          </a:p>
        </p:txBody>
      </p:sp>
      <p:sp>
        <p:nvSpPr>
          <p:cNvPr id="5" name="object 5"/>
          <p:cNvSpPr/>
          <p:nvPr/>
        </p:nvSpPr>
        <p:spPr>
          <a:xfrm>
            <a:off x="10638916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Tahoma</vt:lpstr>
      <vt:lpstr>Verdana</vt:lpstr>
      <vt:lpstr>Microsoft YaHei</vt:lpstr>
      <vt:lpstr>Arial Unicode MS</vt:lpstr>
      <vt:lpstr>Calibri</vt:lpstr>
      <vt:lpstr>Office Theme</vt:lpstr>
      <vt:lpstr>Visual Aids In Business Communicatin</vt:lpstr>
      <vt:lpstr>Effective	Visual	Aids	for Business Communication</vt:lpstr>
      <vt:lpstr>Beneﬁts of Using Visual Aids</vt:lpstr>
      <vt:lpstr>Types of Effective Visual Aids</vt:lpstr>
      <vt:lpstr>1. Charts.</vt:lpstr>
      <vt:lpstr>4. Infographs</vt:lpstr>
      <vt:lpstr>Why use visual aids?</vt:lpstr>
      <vt:lpstr>4. Simplify complex ideas</vt:lpstr>
      <vt:lpstr>Conclusion: Mastering Visual Aids for Business Communication</vt:lpstr>
      <vt:lpstr>Do you have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Aids In Business Communicatin</dc:title>
  <dc:creator/>
  <cp:lastModifiedBy>Sanam</cp:lastModifiedBy>
  <cp:revision>3</cp:revision>
  <dcterms:created xsi:type="dcterms:W3CDTF">2024-07-13T08:48:00Z</dcterms:created>
  <dcterms:modified xsi:type="dcterms:W3CDTF">2024-07-15T14:04:26Z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2024-07-13T17:15:00Z</vt:filetime>
  </property>
  <property fmtid="{D5CDD505-2E9C-101B-9397-08002B2CF9AE}" pid="3" name="Creator">
    <vt:lpwstr>Chromium</vt:lpwstr>
  </property>
  <property fmtid="{D5CDD505-2E9C-101B-9397-08002B2CF9AE}" pid="4" name="LastSaved">
    <vt:filetime>2024-07-13T17:15:00Z</vt:filetime>
  </property>
  <property fmtid="{D5CDD505-2E9C-101B-9397-08002B2CF9AE}" pid="5" name="Producer">
    <vt:lpwstr>GPL Ghostscript 10.02.0</vt:lpwstr>
  </property>
  <property fmtid="{D5CDD505-2E9C-101B-9397-08002B2CF9AE}" pid="6" name="ICV">
    <vt:lpwstr>A8D649455C264E999A9B408DD1DDC24A_12</vt:lpwstr>
  </property>
  <property fmtid="{D5CDD505-2E9C-101B-9397-08002B2CF9AE}" pid="7" name="KSOProductBuildVer">
    <vt:lpwstr>1033-12.2.0.17153</vt:lpwstr>
  </property>
</Properties>
</file>