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2"/>
  </p:notesMasterIdLst>
  <p:sldIdLst>
    <p:sldId id="256" r:id="rId2"/>
    <p:sldId id="258" r:id="rId3"/>
    <p:sldId id="264" r:id="rId4"/>
    <p:sldId id="259" r:id="rId5"/>
    <p:sldId id="266" r:id="rId6"/>
    <p:sldId id="300" r:id="rId7"/>
    <p:sldId id="307" r:id="rId8"/>
    <p:sldId id="301" r:id="rId9"/>
    <p:sldId id="308" r:id="rId10"/>
    <p:sldId id="302" r:id="rId11"/>
    <p:sldId id="309" r:id="rId12"/>
    <p:sldId id="303" r:id="rId13"/>
    <p:sldId id="310" r:id="rId14"/>
    <p:sldId id="304" r:id="rId15"/>
    <p:sldId id="311" r:id="rId16"/>
    <p:sldId id="305" r:id="rId17"/>
    <p:sldId id="312" r:id="rId18"/>
    <p:sldId id="306" r:id="rId19"/>
    <p:sldId id="313" r:id="rId20"/>
    <p:sldId id="26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8F9F4B-3DA7-47BB-9903-5E457EFB21CF}">
  <a:tblStyle styleId="{F38F9F4B-3DA7-47BB-9903-5E457EFB21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135" d="100"/>
          <a:sy n="135" d="100"/>
        </p:scale>
        <p:origin x="9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290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3367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61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587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44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37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8556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6972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51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0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4c2555d3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4c2555d3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4c2555d3ae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4c2555d3a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4c2555d3ae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4c2555d3ae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 this question will provide us insights about the range of laptops available in the store. It gives us the list of the top 5 performing laptops available in the store, and therefore we can curate the marketing strategy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49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221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c2555d3ae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c2555d3ae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27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14c2555d3ae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14c2555d3ae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09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7000" y="1197178"/>
            <a:ext cx="7727022" cy="2792412"/>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956175" y="4045951"/>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grpSp>
        <p:nvGrpSpPr>
          <p:cNvPr id="13" name="Google Shape;13;p2"/>
          <p:cNvGrpSpPr/>
          <p:nvPr/>
        </p:nvGrpSpPr>
        <p:grpSpPr>
          <a:xfrm>
            <a:off x="520563" y="326550"/>
            <a:ext cx="8079900" cy="426900"/>
            <a:chOff x="552450" y="401675"/>
            <a:chExt cx="8079900" cy="426900"/>
          </a:xfrm>
        </p:grpSpPr>
        <p:sp>
          <p:nvSpPr>
            <p:cNvPr id="14" name="Google Shape;14;p2"/>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520563" y="326550"/>
            <a:ext cx="8079900" cy="426900"/>
            <a:chOff x="552450" y="401675"/>
            <a:chExt cx="8079900" cy="426900"/>
          </a:xfrm>
        </p:grpSpPr>
        <p:sp>
          <p:nvSpPr>
            <p:cNvPr id="21" name="Google Shape;21;p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3"/>
          <p:cNvSpPr txBox="1">
            <a:spLocks noGrp="1"/>
          </p:cNvSpPr>
          <p:nvPr>
            <p:ph type="title"/>
          </p:nvPr>
        </p:nvSpPr>
        <p:spPr>
          <a:xfrm>
            <a:off x="4985138" y="2249600"/>
            <a:ext cx="2917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subTitle" idx="1"/>
          </p:nvPr>
        </p:nvSpPr>
        <p:spPr>
          <a:xfrm rot="462">
            <a:off x="5327088" y="3360687"/>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txBox="1">
            <a:spLocks noGrp="1"/>
          </p:cNvSpPr>
          <p:nvPr>
            <p:ph type="title" idx="2" hasCustomPrompt="1"/>
          </p:nvPr>
        </p:nvSpPr>
        <p:spPr>
          <a:xfrm>
            <a:off x="2750750" y="2312875"/>
            <a:ext cx="1550100" cy="9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p:nvPr/>
        </p:nvSpPr>
        <p:spPr>
          <a:xfrm>
            <a:off x="6227500" y="1103025"/>
            <a:ext cx="1232825" cy="153824"/>
          </a:xfrm>
          <a:custGeom>
            <a:avLst/>
            <a:gdLst/>
            <a:ahLst/>
            <a:cxnLst/>
            <a:rect l="l" t="t" r="r" b="b"/>
            <a:pathLst>
              <a:path w="7583" h="946" extrusionOk="0">
                <a:moveTo>
                  <a:pt x="474" y="0"/>
                </a:moveTo>
                <a:lnTo>
                  <a:pt x="7109" y="0"/>
                </a:lnTo>
                <a:cubicBezTo>
                  <a:pt x="7368" y="0"/>
                  <a:pt x="7582" y="214"/>
                  <a:pt x="7582" y="473"/>
                </a:cubicBezTo>
                <a:lnTo>
                  <a:pt x="7582" y="473"/>
                </a:lnTo>
                <a:cubicBezTo>
                  <a:pt x="7582" y="734"/>
                  <a:pt x="7368" y="946"/>
                  <a:pt x="7109" y="946"/>
                </a:cubicBezTo>
                <a:lnTo>
                  <a:pt x="474" y="946"/>
                </a:lnTo>
                <a:cubicBezTo>
                  <a:pt x="214" y="946"/>
                  <a:pt x="1" y="732"/>
                  <a:pt x="1" y="473"/>
                </a:cubicBezTo>
                <a:lnTo>
                  <a:pt x="1" y="473"/>
                </a:lnTo>
                <a:cubicBezTo>
                  <a:pt x="1" y="214"/>
                  <a:pt x="214"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539026" y="1103025"/>
            <a:ext cx="556503" cy="153824"/>
          </a:xfrm>
          <a:custGeom>
            <a:avLst/>
            <a:gdLst/>
            <a:ahLst/>
            <a:cxnLst/>
            <a:rect l="l" t="t" r="r" b="b"/>
            <a:pathLst>
              <a:path w="3423" h="946" extrusionOk="0">
                <a:moveTo>
                  <a:pt x="476" y="0"/>
                </a:moveTo>
                <a:lnTo>
                  <a:pt x="2949" y="0"/>
                </a:lnTo>
                <a:cubicBezTo>
                  <a:pt x="3209" y="0"/>
                  <a:pt x="3422" y="214"/>
                  <a:pt x="3422" y="473"/>
                </a:cubicBezTo>
                <a:lnTo>
                  <a:pt x="3422" y="473"/>
                </a:lnTo>
                <a:cubicBezTo>
                  <a:pt x="3422" y="734"/>
                  <a:pt x="3209" y="946"/>
                  <a:pt x="2949" y="946"/>
                </a:cubicBezTo>
                <a:lnTo>
                  <a:pt x="476" y="946"/>
                </a:lnTo>
                <a:cubicBezTo>
                  <a:pt x="217" y="946"/>
                  <a:pt x="3" y="732"/>
                  <a:pt x="3" y="473"/>
                </a:cubicBezTo>
                <a:lnTo>
                  <a:pt x="3" y="473"/>
                </a:lnTo>
                <a:cubicBezTo>
                  <a:pt x="1" y="214"/>
                  <a:pt x="214"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73628" y="3000174"/>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8"/>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7000" y="1027900"/>
            <a:ext cx="7727022" cy="3134510"/>
          </a:xfrm>
          <a:custGeom>
            <a:avLst/>
            <a:gdLst/>
            <a:ahLst/>
            <a:cxnLst/>
            <a:rect l="l" t="t" r="r" b="b"/>
            <a:pathLst>
              <a:path w="41831" h="15117" extrusionOk="0">
                <a:moveTo>
                  <a:pt x="1074" y="0"/>
                </a:moveTo>
                <a:lnTo>
                  <a:pt x="40757" y="0"/>
                </a:lnTo>
                <a:cubicBezTo>
                  <a:pt x="41345" y="0"/>
                  <a:pt x="41831" y="483"/>
                  <a:pt x="41831" y="1076"/>
                </a:cubicBezTo>
                <a:lnTo>
                  <a:pt x="41831" y="14043"/>
                </a:lnTo>
                <a:cubicBezTo>
                  <a:pt x="41831" y="14631"/>
                  <a:pt x="41347" y="15116"/>
                  <a:pt x="40757" y="15116"/>
                </a:cubicBezTo>
                <a:lnTo>
                  <a:pt x="1074" y="15116"/>
                </a:lnTo>
                <a:cubicBezTo>
                  <a:pt x="486" y="15116"/>
                  <a:pt x="1" y="14633"/>
                  <a:pt x="1" y="14043"/>
                </a:cubicBezTo>
                <a:lnTo>
                  <a:pt x="1" y="1076"/>
                </a:lnTo>
                <a:cubicBezTo>
                  <a:pt x="1" y="481"/>
                  <a:pt x="484" y="0"/>
                  <a:pt x="1074" y="0"/>
                </a:cubicBezTo>
                <a:close/>
              </a:path>
            </a:pathLst>
          </a:cu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8"/>
          <p:cNvGrpSpPr/>
          <p:nvPr/>
        </p:nvGrpSpPr>
        <p:grpSpPr>
          <a:xfrm>
            <a:off x="520563" y="326550"/>
            <a:ext cx="8079900" cy="426900"/>
            <a:chOff x="552450" y="401675"/>
            <a:chExt cx="8079900" cy="426900"/>
          </a:xfrm>
        </p:grpSpPr>
        <p:sp>
          <p:nvSpPr>
            <p:cNvPr id="90" name="Google Shape;90;p8"/>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8"/>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95" name="Google Shape;95;p8"/>
          <p:cNvGrpSpPr/>
          <p:nvPr/>
        </p:nvGrpSpPr>
        <p:grpSpPr>
          <a:xfrm>
            <a:off x="6180562" y="4095502"/>
            <a:ext cx="2148254" cy="426910"/>
            <a:chOff x="2633694" y="2674236"/>
            <a:chExt cx="1790958" cy="355877"/>
          </a:xfrm>
        </p:grpSpPr>
        <p:sp>
          <p:nvSpPr>
            <p:cNvPr id="96" name="Google Shape;96;p8"/>
            <p:cNvSpPr/>
            <p:nvPr/>
          </p:nvSpPr>
          <p:spPr>
            <a:xfrm>
              <a:off x="2633694" y="2808212"/>
              <a:ext cx="1790958" cy="221902"/>
            </a:xfrm>
            <a:custGeom>
              <a:avLst/>
              <a:gdLst/>
              <a:ahLst/>
              <a:cxnLst/>
              <a:rect l="l" t="t" r="r" b="b"/>
              <a:pathLst>
                <a:path w="37764" h="4679" extrusionOk="0">
                  <a:moveTo>
                    <a:pt x="2339" y="0"/>
                  </a:moveTo>
                  <a:lnTo>
                    <a:pt x="35423" y="0"/>
                  </a:lnTo>
                  <a:cubicBezTo>
                    <a:pt x="36710" y="0"/>
                    <a:pt x="37763" y="1053"/>
                    <a:pt x="37763" y="2339"/>
                  </a:cubicBezTo>
                  <a:lnTo>
                    <a:pt x="37763" y="2339"/>
                  </a:lnTo>
                  <a:cubicBezTo>
                    <a:pt x="37763" y="3628"/>
                    <a:pt x="36708" y="4679"/>
                    <a:pt x="35423" y="4679"/>
                  </a:cubicBezTo>
                  <a:lnTo>
                    <a:pt x="2339" y="4679"/>
                  </a:lnTo>
                  <a:cubicBezTo>
                    <a:pt x="1051" y="4679"/>
                    <a:pt x="0" y="3624"/>
                    <a:pt x="0" y="2339"/>
                  </a:cubicBezTo>
                  <a:lnTo>
                    <a:pt x="0" y="2339"/>
                  </a:lnTo>
                  <a:cubicBezTo>
                    <a:pt x="0" y="1051"/>
                    <a:pt x="1051" y="0"/>
                    <a:pt x="2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2661675" y="2831592"/>
              <a:ext cx="1369065" cy="175141"/>
            </a:xfrm>
            <a:custGeom>
              <a:avLst/>
              <a:gdLst/>
              <a:ahLst/>
              <a:cxnLst/>
              <a:rect l="l" t="t" r="r" b="b"/>
              <a:pathLst>
                <a:path w="28868" h="3693" extrusionOk="0">
                  <a:moveTo>
                    <a:pt x="1847" y="1"/>
                  </a:moveTo>
                  <a:lnTo>
                    <a:pt x="27021" y="1"/>
                  </a:lnTo>
                  <a:cubicBezTo>
                    <a:pt x="28037" y="1"/>
                    <a:pt x="28868" y="832"/>
                    <a:pt x="28868" y="1846"/>
                  </a:cubicBezTo>
                  <a:lnTo>
                    <a:pt x="28868" y="1846"/>
                  </a:lnTo>
                  <a:cubicBezTo>
                    <a:pt x="28868" y="2861"/>
                    <a:pt x="28037" y="3692"/>
                    <a:pt x="27021" y="3692"/>
                  </a:cubicBezTo>
                  <a:lnTo>
                    <a:pt x="1847" y="3692"/>
                  </a:lnTo>
                  <a:cubicBezTo>
                    <a:pt x="831" y="3692"/>
                    <a:pt x="1" y="2861"/>
                    <a:pt x="1" y="1846"/>
                  </a:cubicBezTo>
                  <a:lnTo>
                    <a:pt x="1" y="1846"/>
                  </a:lnTo>
                  <a:cubicBezTo>
                    <a:pt x="1" y="830"/>
                    <a:pt x="831" y="1"/>
                    <a:pt x="1847" y="1"/>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2661675" y="2831592"/>
              <a:ext cx="104904" cy="167885"/>
            </a:xfrm>
            <a:custGeom>
              <a:avLst/>
              <a:gdLst/>
              <a:ahLst/>
              <a:cxnLst/>
              <a:rect l="l" t="t" r="r" b="b"/>
              <a:pathLst>
                <a:path w="2212" h="3540" extrusionOk="0">
                  <a:moveTo>
                    <a:pt x="1115" y="3540"/>
                  </a:moveTo>
                  <a:lnTo>
                    <a:pt x="2211" y="1"/>
                  </a:lnTo>
                  <a:lnTo>
                    <a:pt x="1847" y="1"/>
                  </a:lnTo>
                  <a:cubicBezTo>
                    <a:pt x="831" y="1"/>
                    <a:pt x="1" y="832"/>
                    <a:pt x="1" y="1846"/>
                  </a:cubicBezTo>
                  <a:cubicBezTo>
                    <a:pt x="1" y="2602"/>
                    <a:pt x="461" y="3254"/>
                    <a:pt x="1115" y="354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2883434" y="2831592"/>
              <a:ext cx="225316" cy="175141"/>
            </a:xfrm>
            <a:custGeom>
              <a:avLst/>
              <a:gdLst/>
              <a:ahLst/>
              <a:cxnLst/>
              <a:rect l="l" t="t" r="r" b="b"/>
              <a:pathLst>
                <a:path w="4751" h="3693" extrusionOk="0">
                  <a:moveTo>
                    <a:pt x="1144" y="1"/>
                  </a:moveTo>
                  <a:lnTo>
                    <a:pt x="1" y="3692"/>
                  </a:lnTo>
                  <a:lnTo>
                    <a:pt x="3610" y="3692"/>
                  </a:lnTo>
                  <a:lnTo>
                    <a:pt x="4751"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3225653" y="2831592"/>
              <a:ext cx="225411" cy="175141"/>
            </a:xfrm>
            <a:custGeom>
              <a:avLst/>
              <a:gdLst/>
              <a:ahLst/>
              <a:cxnLst/>
              <a:rect l="l" t="t" r="r" b="b"/>
              <a:pathLst>
                <a:path w="4753" h="3693" extrusionOk="0">
                  <a:moveTo>
                    <a:pt x="1144" y="1"/>
                  </a:moveTo>
                  <a:lnTo>
                    <a:pt x="0" y="3692"/>
                  </a:lnTo>
                  <a:lnTo>
                    <a:pt x="3609" y="3692"/>
                  </a:lnTo>
                  <a:lnTo>
                    <a:pt x="4753"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3567966" y="2831592"/>
              <a:ext cx="225316" cy="175141"/>
            </a:xfrm>
            <a:custGeom>
              <a:avLst/>
              <a:gdLst/>
              <a:ahLst/>
              <a:cxnLst/>
              <a:rect l="l" t="t" r="r" b="b"/>
              <a:pathLst>
                <a:path w="4751" h="3693" extrusionOk="0">
                  <a:moveTo>
                    <a:pt x="1144" y="1"/>
                  </a:moveTo>
                  <a:lnTo>
                    <a:pt x="0" y="3692"/>
                  </a:lnTo>
                  <a:lnTo>
                    <a:pt x="3609" y="3692"/>
                  </a:lnTo>
                  <a:lnTo>
                    <a:pt x="4750" y="1"/>
                  </a:ln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3910138" y="2834058"/>
              <a:ext cx="120697" cy="172674"/>
            </a:xfrm>
            <a:custGeom>
              <a:avLst/>
              <a:gdLst/>
              <a:ahLst/>
              <a:cxnLst/>
              <a:rect l="l" t="t" r="r" b="b"/>
              <a:pathLst>
                <a:path w="2545" h="3641" extrusionOk="0">
                  <a:moveTo>
                    <a:pt x="1128" y="0"/>
                  </a:moveTo>
                  <a:lnTo>
                    <a:pt x="1" y="3640"/>
                  </a:lnTo>
                  <a:lnTo>
                    <a:pt x="696" y="3640"/>
                  </a:lnTo>
                  <a:cubicBezTo>
                    <a:pt x="1712" y="3640"/>
                    <a:pt x="2543" y="2809"/>
                    <a:pt x="2543" y="1794"/>
                  </a:cubicBezTo>
                  <a:cubicBezTo>
                    <a:pt x="2545" y="928"/>
                    <a:pt x="1938" y="196"/>
                    <a:pt x="1128" y="0"/>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3915923" y="2674236"/>
              <a:ext cx="99877" cy="70806"/>
            </a:xfrm>
            <a:custGeom>
              <a:avLst/>
              <a:gdLst/>
              <a:ahLst/>
              <a:cxnLst/>
              <a:rect l="l" t="t" r="r" b="b"/>
              <a:pathLst>
                <a:path w="2106" h="1493" extrusionOk="0">
                  <a:moveTo>
                    <a:pt x="163" y="740"/>
                  </a:moveTo>
                  <a:lnTo>
                    <a:pt x="747" y="1324"/>
                  </a:lnTo>
                  <a:cubicBezTo>
                    <a:pt x="917" y="1493"/>
                    <a:pt x="1191" y="1493"/>
                    <a:pt x="1362" y="1324"/>
                  </a:cubicBezTo>
                  <a:lnTo>
                    <a:pt x="1944" y="740"/>
                  </a:lnTo>
                  <a:cubicBezTo>
                    <a:pt x="2073" y="613"/>
                    <a:pt x="2106" y="434"/>
                    <a:pt x="2036" y="267"/>
                  </a:cubicBezTo>
                  <a:cubicBezTo>
                    <a:pt x="1968" y="101"/>
                    <a:pt x="1814" y="0"/>
                    <a:pt x="1635" y="0"/>
                  </a:cubicBezTo>
                  <a:lnTo>
                    <a:pt x="469" y="0"/>
                  </a:lnTo>
                  <a:cubicBezTo>
                    <a:pt x="288" y="0"/>
                    <a:pt x="138" y="103"/>
                    <a:pt x="68" y="267"/>
                  </a:cubicBezTo>
                  <a:cubicBezTo>
                    <a:pt x="0" y="432"/>
                    <a:pt x="37" y="615"/>
                    <a:pt x="163" y="740"/>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8"/>
          <p:cNvSpPr/>
          <p:nvPr/>
        </p:nvSpPr>
        <p:spPr>
          <a:xfrm>
            <a:off x="719991" y="4282275"/>
            <a:ext cx="260940" cy="240148"/>
          </a:xfrm>
          <a:custGeom>
            <a:avLst/>
            <a:gdLst/>
            <a:ahLst/>
            <a:cxnLst/>
            <a:rect l="l" t="t" r="r" b="b"/>
            <a:pathLst>
              <a:path w="1255" h="1155" extrusionOk="0">
                <a:moveTo>
                  <a:pt x="722" y="50"/>
                </a:moveTo>
                <a:lnTo>
                  <a:pt x="85" y="1154"/>
                </a:lnTo>
                <a:lnTo>
                  <a:pt x="0" y="1107"/>
                </a:lnTo>
                <a:lnTo>
                  <a:pt x="638" y="1"/>
                </a:lnTo>
                <a:close/>
                <a:moveTo>
                  <a:pt x="1255" y="50"/>
                </a:moveTo>
                <a:lnTo>
                  <a:pt x="1170" y="1"/>
                </a:lnTo>
                <a:lnTo>
                  <a:pt x="533" y="1107"/>
                </a:lnTo>
                <a:lnTo>
                  <a:pt x="617" y="11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1056825" y="4303691"/>
            <a:ext cx="625008" cy="196900"/>
          </a:xfrm>
          <a:custGeom>
            <a:avLst/>
            <a:gdLst/>
            <a:ahLst/>
            <a:cxnLst/>
            <a:rect l="l" t="t" r="r" b="b"/>
            <a:pathLst>
              <a:path w="3006" h="947" extrusionOk="0">
                <a:moveTo>
                  <a:pt x="474" y="0"/>
                </a:moveTo>
                <a:lnTo>
                  <a:pt x="2532" y="0"/>
                </a:lnTo>
                <a:cubicBezTo>
                  <a:pt x="2791" y="0"/>
                  <a:pt x="3005" y="214"/>
                  <a:pt x="3005" y="473"/>
                </a:cubicBezTo>
                <a:lnTo>
                  <a:pt x="3005" y="473"/>
                </a:lnTo>
                <a:cubicBezTo>
                  <a:pt x="3005" y="733"/>
                  <a:pt x="2791" y="946"/>
                  <a:pt x="2532" y="946"/>
                </a:cubicBezTo>
                <a:lnTo>
                  <a:pt x="474" y="946"/>
                </a:lnTo>
                <a:cubicBezTo>
                  <a:pt x="215" y="946"/>
                  <a:pt x="1" y="733"/>
                  <a:pt x="1" y="473"/>
                </a:cubicBezTo>
                <a:lnTo>
                  <a:pt x="1" y="473"/>
                </a:lnTo>
                <a:cubicBezTo>
                  <a:pt x="1" y="214"/>
                  <a:pt x="215" y="0"/>
                  <a:pt x="474"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a:off x="1850464" y="4303691"/>
            <a:ext cx="428107" cy="196900"/>
          </a:xfrm>
          <a:custGeom>
            <a:avLst/>
            <a:gdLst/>
            <a:ahLst/>
            <a:cxnLst/>
            <a:rect l="l" t="t" r="r" b="b"/>
            <a:pathLst>
              <a:path w="2059" h="947" extrusionOk="0">
                <a:moveTo>
                  <a:pt x="475" y="0"/>
                </a:moveTo>
                <a:lnTo>
                  <a:pt x="1586" y="0"/>
                </a:lnTo>
                <a:cubicBezTo>
                  <a:pt x="1845" y="0"/>
                  <a:pt x="2059" y="214"/>
                  <a:pt x="2059" y="473"/>
                </a:cubicBezTo>
                <a:lnTo>
                  <a:pt x="2059" y="473"/>
                </a:lnTo>
                <a:cubicBezTo>
                  <a:pt x="2059" y="733"/>
                  <a:pt x="1845" y="946"/>
                  <a:pt x="1586" y="946"/>
                </a:cubicBezTo>
                <a:lnTo>
                  <a:pt x="475" y="946"/>
                </a:lnTo>
                <a:cubicBezTo>
                  <a:pt x="216" y="946"/>
                  <a:pt x="2" y="733"/>
                  <a:pt x="2" y="473"/>
                </a:cubicBezTo>
                <a:lnTo>
                  <a:pt x="2" y="473"/>
                </a:lnTo>
                <a:cubicBezTo>
                  <a:pt x="0" y="214"/>
                  <a:pt x="214" y="0"/>
                  <a:pt x="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2"/>
        </a:solidFill>
        <a:effectLst/>
      </p:bgPr>
    </p:bg>
    <p:spTree>
      <p:nvGrpSpPr>
        <p:cNvPr id="1" name="Shape 107"/>
        <p:cNvGrpSpPr/>
        <p:nvPr/>
      </p:nvGrpSpPr>
      <p:grpSpPr>
        <a:xfrm>
          <a:off x="0" y="0"/>
          <a:ext cx="0" cy="0"/>
          <a:chOff x="0" y="0"/>
          <a:chExt cx="0" cy="0"/>
        </a:xfrm>
      </p:grpSpPr>
      <p:sp>
        <p:nvSpPr>
          <p:cNvPr id="108" name="Google Shape;108;p9"/>
          <p:cNvSpPr/>
          <p:nvPr/>
        </p:nvSpPr>
        <p:spPr>
          <a:xfrm>
            <a:off x="520575" y="819150"/>
            <a:ext cx="8079900" cy="3898800"/>
          </a:xfrm>
          <a:prstGeom prst="roundRect">
            <a:avLst>
              <a:gd name="adj" fmla="val 3542"/>
            </a:avLst>
          </a:prstGeom>
          <a:solidFill>
            <a:srgbClr val="1B22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9"/>
          <p:cNvGrpSpPr/>
          <p:nvPr/>
        </p:nvGrpSpPr>
        <p:grpSpPr>
          <a:xfrm>
            <a:off x="520563" y="326550"/>
            <a:ext cx="8079900" cy="426900"/>
            <a:chOff x="552450" y="401675"/>
            <a:chExt cx="8079900" cy="426900"/>
          </a:xfrm>
        </p:grpSpPr>
        <p:sp>
          <p:nvSpPr>
            <p:cNvPr id="110" name="Google Shape;110;p9"/>
            <p:cNvSpPr/>
            <p:nvPr/>
          </p:nvSpPr>
          <p:spPr>
            <a:xfrm>
              <a:off x="552450" y="401675"/>
              <a:ext cx="8079900" cy="426900"/>
            </a:xfrm>
            <a:prstGeom prst="roundRect">
              <a:avLst>
                <a:gd name="adj" fmla="val 2231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rgbClr val="6DC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9"/>
          <p:cNvSpPr txBox="1">
            <a:spLocks noGrp="1"/>
          </p:cNvSpPr>
          <p:nvPr>
            <p:ph type="title"/>
          </p:nvPr>
        </p:nvSpPr>
        <p:spPr>
          <a:xfrm>
            <a:off x="2490600" y="1614600"/>
            <a:ext cx="4162800" cy="9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5" name="Google Shape;115;p9"/>
          <p:cNvSpPr txBox="1">
            <a:spLocks noGrp="1"/>
          </p:cNvSpPr>
          <p:nvPr>
            <p:ph type="subTitle" idx="1"/>
          </p:nvPr>
        </p:nvSpPr>
        <p:spPr>
          <a:xfrm>
            <a:off x="2479125" y="2734850"/>
            <a:ext cx="4162800" cy="104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6" name="Google Shape;116;p9"/>
          <p:cNvSpPr/>
          <p:nvPr/>
        </p:nvSpPr>
        <p:spPr>
          <a:xfrm>
            <a:off x="8038964" y="2136263"/>
            <a:ext cx="200227" cy="199811"/>
          </a:xfrm>
          <a:custGeom>
            <a:avLst/>
            <a:gdLst/>
            <a:ahLst/>
            <a:cxnLst/>
            <a:rect l="l" t="t" r="r" b="b"/>
            <a:pathLst>
              <a:path w="963" h="961" extrusionOk="0">
                <a:moveTo>
                  <a:pt x="482" y="960"/>
                </a:moveTo>
                <a:cubicBezTo>
                  <a:pt x="747" y="960"/>
                  <a:pt x="963" y="745"/>
                  <a:pt x="963" y="481"/>
                </a:cubicBezTo>
                <a:cubicBezTo>
                  <a:pt x="963" y="216"/>
                  <a:pt x="747" y="0"/>
                  <a:pt x="482" y="0"/>
                </a:cubicBezTo>
                <a:cubicBezTo>
                  <a:pt x="217" y="0"/>
                  <a:pt x="1" y="216"/>
                  <a:pt x="1" y="481"/>
                </a:cubicBezTo>
                <a:cubicBezTo>
                  <a:pt x="1" y="742"/>
                  <a:pt x="219" y="960"/>
                  <a:pt x="482" y="960"/>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4304125">
            <a:off x="7672168" y="1031002"/>
            <a:ext cx="1793781" cy="1459569"/>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7355165">
            <a:off x="8197463" y="1374859"/>
            <a:ext cx="578861" cy="579015"/>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rgbClr val="92D9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720009" y="4386686"/>
            <a:ext cx="88589" cy="216812"/>
          </a:xfrm>
          <a:custGeom>
            <a:avLst/>
            <a:gdLst/>
            <a:ahLst/>
            <a:cxnLst/>
            <a:rect l="l" t="t" r="r" b="b"/>
            <a:pathLst>
              <a:path w="702" h="1718" extrusionOk="0">
                <a:moveTo>
                  <a:pt x="701" y="281"/>
                </a:moveTo>
                <a:lnTo>
                  <a:pt x="278" y="281"/>
                </a:lnTo>
                <a:lnTo>
                  <a:pt x="278" y="1438"/>
                </a:lnTo>
                <a:lnTo>
                  <a:pt x="701" y="1438"/>
                </a:lnTo>
                <a:lnTo>
                  <a:pt x="701" y="1718"/>
                </a:lnTo>
                <a:lnTo>
                  <a:pt x="0" y="1718"/>
                </a:lnTo>
                <a:lnTo>
                  <a:pt x="0" y="1"/>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873842" y="4435273"/>
            <a:ext cx="592107" cy="119511"/>
          </a:xfrm>
          <a:custGeom>
            <a:avLst/>
            <a:gdLst/>
            <a:ahLst/>
            <a:cxnLst/>
            <a:rect l="l" t="t" r="r" b="b"/>
            <a:pathLst>
              <a:path w="4692" h="947" extrusionOk="0">
                <a:moveTo>
                  <a:pt x="473" y="0"/>
                </a:moveTo>
                <a:lnTo>
                  <a:pt x="4218" y="0"/>
                </a:lnTo>
                <a:cubicBezTo>
                  <a:pt x="4477" y="0"/>
                  <a:pt x="4691" y="214"/>
                  <a:pt x="4691" y="473"/>
                </a:cubicBezTo>
                <a:lnTo>
                  <a:pt x="4691" y="473"/>
                </a:lnTo>
                <a:cubicBezTo>
                  <a:pt x="4691" y="735"/>
                  <a:pt x="4477" y="946"/>
                  <a:pt x="4218" y="946"/>
                </a:cubicBezTo>
                <a:lnTo>
                  <a:pt x="473" y="946"/>
                </a:lnTo>
                <a:cubicBezTo>
                  <a:pt x="212" y="946"/>
                  <a:pt x="1" y="735"/>
                  <a:pt x="1" y="473"/>
                </a:cubicBezTo>
                <a:lnTo>
                  <a:pt x="1" y="473"/>
                </a:lnTo>
                <a:cubicBezTo>
                  <a:pt x="1" y="214"/>
                  <a:pt x="212" y="0"/>
                  <a:pt x="473" y="0"/>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1530695" y="4435273"/>
            <a:ext cx="296180" cy="119511"/>
          </a:xfrm>
          <a:custGeom>
            <a:avLst/>
            <a:gdLst/>
            <a:ahLst/>
            <a:cxnLst/>
            <a:rect l="l" t="t" r="r" b="b"/>
            <a:pathLst>
              <a:path w="2347" h="947" extrusionOk="0">
                <a:moveTo>
                  <a:pt x="475" y="0"/>
                </a:moveTo>
                <a:lnTo>
                  <a:pt x="1873" y="0"/>
                </a:lnTo>
                <a:cubicBezTo>
                  <a:pt x="2133" y="0"/>
                  <a:pt x="2346" y="214"/>
                  <a:pt x="2346" y="473"/>
                </a:cubicBezTo>
                <a:lnTo>
                  <a:pt x="2346" y="473"/>
                </a:lnTo>
                <a:cubicBezTo>
                  <a:pt x="2346" y="735"/>
                  <a:pt x="2133" y="946"/>
                  <a:pt x="1873" y="946"/>
                </a:cubicBezTo>
                <a:lnTo>
                  <a:pt x="475" y="946"/>
                </a:lnTo>
                <a:cubicBezTo>
                  <a:pt x="216" y="946"/>
                  <a:pt x="2" y="735"/>
                  <a:pt x="2" y="473"/>
                </a:cubicBezTo>
                <a:lnTo>
                  <a:pt x="2" y="473"/>
                </a:lnTo>
                <a:cubicBezTo>
                  <a:pt x="0" y="214"/>
                  <a:pt x="214" y="0"/>
                  <a:pt x="475" y="0"/>
                </a:cubicBezTo>
                <a:close/>
              </a:path>
            </a:pathLst>
          </a:custGeom>
          <a:solidFill>
            <a:srgbClr val="6D65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1891870" y="4386686"/>
            <a:ext cx="88841" cy="216812"/>
          </a:xfrm>
          <a:custGeom>
            <a:avLst/>
            <a:gdLst/>
            <a:ahLst/>
            <a:cxnLst/>
            <a:rect l="l" t="t" r="r" b="b"/>
            <a:pathLst>
              <a:path w="704" h="1718" extrusionOk="0">
                <a:moveTo>
                  <a:pt x="1" y="1"/>
                </a:moveTo>
                <a:lnTo>
                  <a:pt x="704" y="1"/>
                </a:lnTo>
                <a:lnTo>
                  <a:pt x="704" y="1718"/>
                </a:lnTo>
                <a:lnTo>
                  <a:pt x="1" y="1718"/>
                </a:lnTo>
                <a:lnTo>
                  <a:pt x="1" y="1438"/>
                </a:lnTo>
                <a:lnTo>
                  <a:pt x="426" y="1438"/>
                </a:lnTo>
                <a:lnTo>
                  <a:pt x="426" y="281"/>
                </a:lnTo>
                <a:lnTo>
                  <a:pt x="1" y="2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354510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683586"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2406625"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5822061" y="413662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rgbClr val="1B222D"/>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52"/>
        <p:cNvGrpSpPr/>
        <p:nvPr/>
      </p:nvGrpSpPr>
      <p:grpSpPr>
        <a:xfrm>
          <a:off x="0" y="0"/>
          <a:ext cx="0" cy="0"/>
          <a:chOff x="0" y="0"/>
          <a:chExt cx="0" cy="0"/>
        </a:xfrm>
      </p:grpSpPr>
      <p:grpSp>
        <p:nvGrpSpPr>
          <p:cNvPr id="153" name="Google Shape;153;p13"/>
          <p:cNvGrpSpPr/>
          <p:nvPr/>
        </p:nvGrpSpPr>
        <p:grpSpPr>
          <a:xfrm>
            <a:off x="520563" y="326550"/>
            <a:ext cx="8079900" cy="426900"/>
            <a:chOff x="552450" y="401675"/>
            <a:chExt cx="8079900" cy="426900"/>
          </a:xfrm>
        </p:grpSpPr>
        <p:sp>
          <p:nvSpPr>
            <p:cNvPr id="154" name="Google Shape;154;p13"/>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3"/>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txBox="1">
            <a:spLocks noGrp="1"/>
          </p:cNvSpPr>
          <p:nvPr>
            <p:ph type="title"/>
          </p:nvPr>
        </p:nvSpPr>
        <p:spPr>
          <a:xfrm>
            <a:off x="22404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0" name="Google Shape;160;p13"/>
          <p:cNvSpPr txBox="1">
            <a:spLocks noGrp="1"/>
          </p:cNvSpPr>
          <p:nvPr>
            <p:ph type="subTitle" idx="1"/>
          </p:nvPr>
        </p:nvSpPr>
        <p:spPr>
          <a:xfrm>
            <a:off x="2079550" y="2426200"/>
            <a:ext cx="22296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1" name="Google Shape;161;p13"/>
          <p:cNvSpPr txBox="1">
            <a:spLocks noGrp="1"/>
          </p:cNvSpPr>
          <p:nvPr>
            <p:ph type="title" idx="2" hasCustomPrompt="1"/>
          </p:nvPr>
        </p:nvSpPr>
        <p:spPr>
          <a:xfrm rot="1296">
            <a:off x="4795982" y="3370397"/>
            <a:ext cx="7956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2" name="Google Shape;162;p13"/>
          <p:cNvSpPr txBox="1">
            <a:spLocks noGrp="1"/>
          </p:cNvSpPr>
          <p:nvPr>
            <p:ph type="title" idx="3" hasCustomPrompt="1"/>
          </p:nvPr>
        </p:nvSpPr>
        <p:spPr>
          <a:xfrm>
            <a:off x="881056" y="3370847"/>
            <a:ext cx="7956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63" name="Google Shape;163;p13"/>
          <p:cNvSpPr txBox="1">
            <a:spLocks noGrp="1"/>
          </p:cNvSpPr>
          <p:nvPr>
            <p:ph type="title" idx="4"/>
          </p:nvPr>
        </p:nvSpPr>
        <p:spPr>
          <a:xfrm>
            <a:off x="2242402" y="3341825"/>
            <a:ext cx="1879800" cy="400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64" name="Google Shape;164;p13"/>
          <p:cNvSpPr txBox="1">
            <a:spLocks noGrp="1"/>
          </p:cNvSpPr>
          <p:nvPr>
            <p:ph type="subTitle" idx="5"/>
          </p:nvPr>
        </p:nvSpPr>
        <p:spPr>
          <a:xfrm>
            <a:off x="2087410" y="3782550"/>
            <a:ext cx="22296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165" name="Google Shape;165;p13"/>
          <p:cNvSpPr txBox="1">
            <a:spLocks noGrp="1"/>
          </p:cNvSpPr>
          <p:nvPr>
            <p:ph type="title" idx="6"/>
          </p:nvPr>
        </p:nvSpPr>
        <p:spPr>
          <a:xfrm>
            <a:off x="6109156" y="333972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6" name="Google Shape;166;p13"/>
          <p:cNvSpPr txBox="1">
            <a:spLocks noGrp="1"/>
          </p:cNvSpPr>
          <p:nvPr>
            <p:ph type="subTitle" idx="7"/>
          </p:nvPr>
        </p:nvSpPr>
        <p:spPr>
          <a:xfrm>
            <a:off x="5932350" y="3782554"/>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8"/>
          </p:nvPr>
        </p:nvSpPr>
        <p:spPr>
          <a:xfrm>
            <a:off x="6109156" y="1985865"/>
            <a:ext cx="1883700" cy="402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8" name="Google Shape;168;p13"/>
          <p:cNvSpPr txBox="1">
            <a:spLocks noGrp="1"/>
          </p:cNvSpPr>
          <p:nvPr>
            <p:ph type="subTitle" idx="9"/>
          </p:nvPr>
        </p:nvSpPr>
        <p:spPr>
          <a:xfrm>
            <a:off x="5932362" y="2424850"/>
            <a:ext cx="22374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69" name="Google Shape;169;p13"/>
          <p:cNvSpPr txBox="1">
            <a:spLocks noGrp="1"/>
          </p:cNvSpPr>
          <p:nvPr>
            <p:ph type="title" idx="13" hasCustomPrompt="1"/>
          </p:nvPr>
        </p:nvSpPr>
        <p:spPr>
          <a:xfrm rot="1296">
            <a:off x="4795981" y="1964342"/>
            <a:ext cx="7956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0" name="Google Shape;170;p13"/>
          <p:cNvSpPr txBox="1">
            <a:spLocks noGrp="1"/>
          </p:cNvSpPr>
          <p:nvPr>
            <p:ph type="title" idx="14" hasCustomPrompt="1"/>
          </p:nvPr>
        </p:nvSpPr>
        <p:spPr>
          <a:xfrm rot="1302">
            <a:off x="882700" y="1964200"/>
            <a:ext cx="7923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71" name="Google Shape;171;p13"/>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2" name="Google Shape;172;p13"/>
          <p:cNvGrpSpPr/>
          <p:nvPr/>
        </p:nvGrpSpPr>
        <p:grpSpPr>
          <a:xfrm>
            <a:off x="7764407" y="575481"/>
            <a:ext cx="1308352" cy="1308606"/>
            <a:chOff x="7764407" y="575481"/>
            <a:chExt cx="1308352" cy="1308606"/>
          </a:xfrm>
        </p:grpSpPr>
        <p:sp>
          <p:nvSpPr>
            <p:cNvPr id="173" name="Google Shape;173;p13"/>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3"/>
            <p:cNvGrpSpPr/>
            <p:nvPr/>
          </p:nvGrpSpPr>
          <p:grpSpPr>
            <a:xfrm rot="-846281">
              <a:off x="7879557" y="690583"/>
              <a:ext cx="1078052" cy="1078403"/>
              <a:chOff x="5759760" y="3433415"/>
              <a:chExt cx="583422" cy="583612"/>
            </a:xfrm>
          </p:grpSpPr>
          <p:sp>
            <p:nvSpPr>
              <p:cNvPr id="175" name="Google Shape;175;p13"/>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3"/>
          <p:cNvSpPr/>
          <p:nvPr/>
        </p:nvSpPr>
        <p:spPr>
          <a:xfrm>
            <a:off x="7455971" y="575487"/>
            <a:ext cx="593886" cy="593996"/>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3">
    <p:bg>
      <p:bgPr>
        <a:solidFill>
          <a:schemeClr val="lt1"/>
        </a:solidFill>
        <a:effectLst/>
      </p:bgPr>
    </p:bg>
    <p:spTree>
      <p:nvGrpSpPr>
        <p:cNvPr id="1" name="Shape 231"/>
        <p:cNvGrpSpPr/>
        <p:nvPr/>
      </p:nvGrpSpPr>
      <p:grpSpPr>
        <a:xfrm>
          <a:off x="0" y="0"/>
          <a:ext cx="0" cy="0"/>
          <a:chOff x="0" y="0"/>
          <a:chExt cx="0" cy="0"/>
        </a:xfrm>
      </p:grpSpPr>
      <p:sp>
        <p:nvSpPr>
          <p:cNvPr id="232" name="Google Shape;232;p17"/>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17"/>
          <p:cNvGrpSpPr/>
          <p:nvPr/>
        </p:nvGrpSpPr>
        <p:grpSpPr>
          <a:xfrm>
            <a:off x="520563" y="326550"/>
            <a:ext cx="8079900" cy="426900"/>
            <a:chOff x="552450" y="401675"/>
            <a:chExt cx="8079900" cy="426900"/>
          </a:xfrm>
        </p:grpSpPr>
        <p:sp>
          <p:nvSpPr>
            <p:cNvPr id="234" name="Google Shape;234;p17"/>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7"/>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17"/>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9" name="Google Shape;239;p17"/>
          <p:cNvSpPr/>
          <p:nvPr/>
        </p:nvSpPr>
        <p:spPr>
          <a:xfrm rot="423713">
            <a:off x="494816" y="3568421"/>
            <a:ext cx="440976" cy="441097"/>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3237051" flipH="1">
            <a:off x="-70552" y="3201499"/>
            <a:ext cx="1457989" cy="1186350"/>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6"/>
        <p:cNvGrpSpPr/>
        <p:nvPr/>
      </p:nvGrpSpPr>
      <p:grpSpPr>
        <a:xfrm>
          <a:off x="0" y="0"/>
          <a:ext cx="0" cy="0"/>
          <a:chOff x="0" y="0"/>
          <a:chExt cx="0" cy="0"/>
        </a:xfrm>
      </p:grpSpPr>
      <p:sp>
        <p:nvSpPr>
          <p:cNvPr id="467" name="Google Shape;467;p29"/>
          <p:cNvSpPr/>
          <p:nvPr/>
        </p:nvSpPr>
        <p:spPr>
          <a:xfrm>
            <a:off x="520575" y="819150"/>
            <a:ext cx="8079900" cy="3898800"/>
          </a:xfrm>
          <a:prstGeom prst="roundRect">
            <a:avLst>
              <a:gd name="adj" fmla="val 3542"/>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29"/>
          <p:cNvGrpSpPr/>
          <p:nvPr/>
        </p:nvGrpSpPr>
        <p:grpSpPr>
          <a:xfrm>
            <a:off x="520563" y="326550"/>
            <a:ext cx="8079900" cy="426900"/>
            <a:chOff x="552450" y="401675"/>
            <a:chExt cx="8079900" cy="426900"/>
          </a:xfrm>
        </p:grpSpPr>
        <p:sp>
          <p:nvSpPr>
            <p:cNvPr id="469" name="Google Shape;469;p29"/>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9"/>
          <p:cNvGrpSpPr/>
          <p:nvPr/>
        </p:nvGrpSpPr>
        <p:grpSpPr>
          <a:xfrm rot="-697191">
            <a:off x="7107083" y="288061"/>
            <a:ext cx="1034120" cy="1034321"/>
            <a:chOff x="7764407" y="575481"/>
            <a:chExt cx="1308352" cy="1308606"/>
          </a:xfrm>
        </p:grpSpPr>
        <p:sp>
          <p:nvSpPr>
            <p:cNvPr id="474" name="Google Shape;474;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5" name="Google Shape;475;p29"/>
            <p:cNvGrpSpPr/>
            <p:nvPr/>
          </p:nvGrpSpPr>
          <p:grpSpPr>
            <a:xfrm rot="-846281">
              <a:off x="7879557" y="690583"/>
              <a:ext cx="1078052" cy="1078403"/>
              <a:chOff x="5759760" y="3433415"/>
              <a:chExt cx="583422" cy="583612"/>
            </a:xfrm>
          </p:grpSpPr>
          <p:sp>
            <p:nvSpPr>
              <p:cNvPr id="476" name="Google Shape;476;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0" name="Google Shape;480;p29"/>
          <p:cNvGrpSpPr/>
          <p:nvPr/>
        </p:nvGrpSpPr>
        <p:grpSpPr>
          <a:xfrm rot="-697191">
            <a:off x="8087197" y="914503"/>
            <a:ext cx="673607" cy="673738"/>
            <a:chOff x="7764407" y="575481"/>
            <a:chExt cx="1308352" cy="1308606"/>
          </a:xfrm>
        </p:grpSpPr>
        <p:sp>
          <p:nvSpPr>
            <p:cNvPr id="481" name="Google Shape;481;p29"/>
            <p:cNvSpPr/>
            <p:nvPr/>
          </p:nvSpPr>
          <p:spPr>
            <a:xfrm>
              <a:off x="7943850" y="714375"/>
              <a:ext cx="1128900" cy="1128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9"/>
            <p:cNvGrpSpPr/>
            <p:nvPr/>
          </p:nvGrpSpPr>
          <p:grpSpPr>
            <a:xfrm rot="-846281">
              <a:off x="7879557" y="690583"/>
              <a:ext cx="1078052" cy="1078403"/>
              <a:chOff x="5759760" y="3433415"/>
              <a:chExt cx="583422" cy="583612"/>
            </a:xfrm>
          </p:grpSpPr>
          <p:sp>
            <p:nvSpPr>
              <p:cNvPr id="483" name="Google Shape;483;p29"/>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rgbClr val="FF9B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 name="Shape 487"/>
        <p:cNvGrpSpPr/>
        <p:nvPr/>
      </p:nvGrpSpPr>
      <p:grpSpPr>
        <a:xfrm>
          <a:off x="0" y="0"/>
          <a:ext cx="0" cy="0"/>
          <a:chOff x="0" y="0"/>
          <a:chExt cx="0" cy="0"/>
        </a:xfrm>
      </p:grpSpPr>
      <p:sp>
        <p:nvSpPr>
          <p:cNvPr id="488" name="Google Shape;488;p30"/>
          <p:cNvSpPr/>
          <p:nvPr/>
        </p:nvSpPr>
        <p:spPr>
          <a:xfrm>
            <a:off x="520575" y="819150"/>
            <a:ext cx="8079900" cy="3898800"/>
          </a:xfrm>
          <a:prstGeom prst="roundRect">
            <a:avLst>
              <a:gd name="adj" fmla="val 3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0"/>
          <p:cNvGrpSpPr/>
          <p:nvPr/>
        </p:nvGrpSpPr>
        <p:grpSpPr>
          <a:xfrm>
            <a:off x="520563" y="326550"/>
            <a:ext cx="8079900" cy="426900"/>
            <a:chOff x="552450" y="401675"/>
            <a:chExt cx="8079900" cy="426900"/>
          </a:xfrm>
        </p:grpSpPr>
        <p:sp>
          <p:nvSpPr>
            <p:cNvPr id="490" name="Google Shape;490;p30"/>
            <p:cNvSpPr/>
            <p:nvPr/>
          </p:nvSpPr>
          <p:spPr>
            <a:xfrm>
              <a:off x="552450" y="401675"/>
              <a:ext cx="8079900" cy="426900"/>
            </a:xfrm>
            <a:prstGeom prst="roundRect">
              <a:avLst>
                <a:gd name="adj" fmla="val 2231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720000" y="518729"/>
              <a:ext cx="195095" cy="195109"/>
            </a:xfrm>
            <a:custGeom>
              <a:avLst/>
              <a:gdLst/>
              <a:ahLst/>
              <a:cxnLst/>
              <a:rect l="l" t="t" r="r" b="b"/>
              <a:pathLst>
                <a:path w="2829" h="2829" extrusionOk="0">
                  <a:moveTo>
                    <a:pt x="2828" y="1413"/>
                  </a:moveTo>
                  <a:cubicBezTo>
                    <a:pt x="2828" y="2195"/>
                    <a:pt x="2197" y="2828"/>
                    <a:pt x="1416" y="2828"/>
                  </a:cubicBezTo>
                  <a:cubicBezTo>
                    <a:pt x="634" y="2828"/>
                    <a:pt x="1" y="2195"/>
                    <a:pt x="1" y="1413"/>
                  </a:cubicBezTo>
                  <a:cubicBezTo>
                    <a:pt x="1" y="632"/>
                    <a:pt x="634" y="1"/>
                    <a:pt x="1416" y="1"/>
                  </a:cubicBezTo>
                  <a:cubicBezTo>
                    <a:pt x="2197" y="1"/>
                    <a:pt x="2828" y="632"/>
                    <a:pt x="2828" y="1413"/>
                  </a:cubicBezTo>
                  <a:close/>
                </a:path>
              </a:pathLst>
            </a:custGeom>
            <a:solidFill>
              <a:srgbClr val="EB5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1080398" y="518729"/>
              <a:ext cx="195026" cy="195109"/>
            </a:xfrm>
            <a:custGeom>
              <a:avLst/>
              <a:gdLst/>
              <a:ahLst/>
              <a:cxnLst/>
              <a:rect l="l" t="t" r="r" b="b"/>
              <a:pathLst>
                <a:path w="2828" h="2829" extrusionOk="0">
                  <a:moveTo>
                    <a:pt x="2828" y="1413"/>
                  </a:moveTo>
                  <a:cubicBezTo>
                    <a:pt x="2828" y="2195"/>
                    <a:pt x="2194" y="2828"/>
                    <a:pt x="1413" y="2828"/>
                  </a:cubicBezTo>
                  <a:cubicBezTo>
                    <a:pt x="631" y="2828"/>
                    <a:pt x="0" y="2195"/>
                    <a:pt x="0" y="1413"/>
                  </a:cubicBezTo>
                  <a:cubicBezTo>
                    <a:pt x="0" y="632"/>
                    <a:pt x="631" y="1"/>
                    <a:pt x="1413" y="1"/>
                  </a:cubicBezTo>
                  <a:cubicBezTo>
                    <a:pt x="2194" y="1"/>
                    <a:pt x="2828" y="632"/>
                    <a:pt x="2828" y="1413"/>
                  </a:cubicBezTo>
                  <a:close/>
                </a:path>
              </a:pathLst>
            </a:custGeom>
            <a:solidFill>
              <a:srgbClr val="F8EF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1440175" y="518729"/>
              <a:ext cx="195026" cy="195109"/>
            </a:xfrm>
            <a:custGeom>
              <a:avLst/>
              <a:gdLst/>
              <a:ahLst/>
              <a:cxnLst/>
              <a:rect l="l" t="t" r="r" b="b"/>
              <a:pathLst>
                <a:path w="2828" h="2829" extrusionOk="0">
                  <a:moveTo>
                    <a:pt x="2827" y="1413"/>
                  </a:moveTo>
                  <a:cubicBezTo>
                    <a:pt x="2827" y="2195"/>
                    <a:pt x="2194" y="2828"/>
                    <a:pt x="1415" y="2828"/>
                  </a:cubicBezTo>
                  <a:cubicBezTo>
                    <a:pt x="633" y="2828"/>
                    <a:pt x="0" y="2195"/>
                    <a:pt x="0" y="1413"/>
                  </a:cubicBezTo>
                  <a:cubicBezTo>
                    <a:pt x="0" y="632"/>
                    <a:pt x="633" y="1"/>
                    <a:pt x="1415" y="1"/>
                  </a:cubicBezTo>
                  <a:cubicBezTo>
                    <a:pt x="2194" y="1"/>
                    <a:pt x="2827" y="632"/>
                    <a:pt x="2827" y="14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0"/>
          <p:cNvSpPr/>
          <p:nvPr/>
        </p:nvSpPr>
        <p:spPr>
          <a:xfrm>
            <a:off x="7946263" y="1248225"/>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7946263" y="2237190"/>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7946263" y="3226156"/>
            <a:ext cx="878059" cy="669109"/>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10800000" flipH="1">
            <a:off x="114300" y="3735032"/>
            <a:ext cx="2476802" cy="1326193"/>
          </a:xfrm>
          <a:custGeom>
            <a:avLst/>
            <a:gdLst/>
            <a:ahLst/>
            <a:cxnLst/>
            <a:rect l="l" t="t" r="r" b="b"/>
            <a:pathLst>
              <a:path w="54058" h="27964" extrusionOk="0">
                <a:moveTo>
                  <a:pt x="2468" y="26211"/>
                </a:moveTo>
                <a:lnTo>
                  <a:pt x="5067" y="26211"/>
                </a:lnTo>
                <a:cubicBezTo>
                  <a:pt x="5756" y="26211"/>
                  <a:pt x="6392" y="26045"/>
                  <a:pt x="6937" y="25728"/>
                </a:cubicBezTo>
                <a:lnTo>
                  <a:pt x="6937" y="25726"/>
                </a:lnTo>
                <a:cubicBezTo>
                  <a:pt x="7484" y="25409"/>
                  <a:pt x="7948" y="24942"/>
                  <a:pt x="8290" y="24348"/>
                </a:cubicBezTo>
                <a:lnTo>
                  <a:pt x="11409" y="18950"/>
                </a:lnTo>
                <a:cubicBezTo>
                  <a:pt x="11841" y="18206"/>
                  <a:pt x="12429" y="17614"/>
                  <a:pt x="13126" y="17213"/>
                </a:cubicBezTo>
                <a:lnTo>
                  <a:pt x="13128" y="17213"/>
                </a:lnTo>
                <a:cubicBezTo>
                  <a:pt x="13827" y="16810"/>
                  <a:pt x="14631" y="16594"/>
                  <a:pt x="15493" y="16594"/>
                </a:cubicBezTo>
                <a:lnTo>
                  <a:pt x="22104" y="16594"/>
                </a:lnTo>
                <a:cubicBezTo>
                  <a:pt x="22793" y="16594"/>
                  <a:pt x="23429" y="16425"/>
                  <a:pt x="23973" y="16110"/>
                </a:cubicBezTo>
                <a:lnTo>
                  <a:pt x="23973" y="16106"/>
                </a:lnTo>
                <a:cubicBezTo>
                  <a:pt x="24520" y="15792"/>
                  <a:pt x="24985" y="15323"/>
                  <a:pt x="25327" y="14728"/>
                </a:cubicBezTo>
                <a:lnTo>
                  <a:pt x="29772" y="7034"/>
                </a:lnTo>
                <a:cubicBezTo>
                  <a:pt x="30204" y="6287"/>
                  <a:pt x="30792" y="5697"/>
                  <a:pt x="31489" y="5296"/>
                </a:cubicBezTo>
                <a:lnTo>
                  <a:pt x="31491" y="5296"/>
                </a:lnTo>
                <a:cubicBezTo>
                  <a:pt x="32191" y="4893"/>
                  <a:pt x="32995" y="4677"/>
                  <a:pt x="33856" y="4677"/>
                </a:cubicBezTo>
                <a:lnTo>
                  <a:pt x="48096" y="4677"/>
                </a:lnTo>
                <a:cubicBezTo>
                  <a:pt x="48785" y="4677"/>
                  <a:pt x="49421" y="4508"/>
                  <a:pt x="49966" y="4194"/>
                </a:cubicBezTo>
                <a:lnTo>
                  <a:pt x="49966" y="4190"/>
                </a:lnTo>
                <a:cubicBezTo>
                  <a:pt x="50513" y="3875"/>
                  <a:pt x="50977" y="3406"/>
                  <a:pt x="51319" y="2812"/>
                </a:cubicBezTo>
                <a:lnTo>
                  <a:pt x="51323" y="2812"/>
                </a:lnTo>
                <a:lnTo>
                  <a:pt x="51761" y="2049"/>
                </a:lnTo>
                <a:cubicBezTo>
                  <a:pt x="51596" y="1835"/>
                  <a:pt x="51502" y="1566"/>
                  <a:pt x="51502" y="1278"/>
                </a:cubicBezTo>
                <a:cubicBezTo>
                  <a:pt x="51502" y="571"/>
                  <a:pt x="52075" y="1"/>
                  <a:pt x="52779" y="1"/>
                </a:cubicBezTo>
                <a:cubicBezTo>
                  <a:pt x="53486" y="1"/>
                  <a:pt x="54058" y="575"/>
                  <a:pt x="54058" y="1278"/>
                </a:cubicBezTo>
                <a:cubicBezTo>
                  <a:pt x="54058" y="1983"/>
                  <a:pt x="53484" y="2555"/>
                  <a:pt x="52779" y="2555"/>
                </a:cubicBezTo>
                <a:cubicBezTo>
                  <a:pt x="52725" y="2555"/>
                  <a:pt x="52672" y="2553"/>
                  <a:pt x="52620" y="2545"/>
                </a:cubicBezTo>
                <a:lnTo>
                  <a:pt x="52180" y="3305"/>
                </a:lnTo>
                <a:lnTo>
                  <a:pt x="52180" y="3310"/>
                </a:lnTo>
                <a:cubicBezTo>
                  <a:pt x="51748" y="4054"/>
                  <a:pt x="51160" y="4646"/>
                  <a:pt x="50463" y="5047"/>
                </a:cubicBezTo>
                <a:lnTo>
                  <a:pt x="50461" y="5047"/>
                </a:lnTo>
                <a:cubicBezTo>
                  <a:pt x="49762" y="5450"/>
                  <a:pt x="48956" y="5666"/>
                  <a:pt x="48096" y="5666"/>
                </a:cubicBezTo>
                <a:lnTo>
                  <a:pt x="33856" y="5666"/>
                </a:lnTo>
                <a:cubicBezTo>
                  <a:pt x="33167" y="5666"/>
                  <a:pt x="32532" y="5833"/>
                  <a:pt x="31987" y="6149"/>
                </a:cubicBezTo>
                <a:lnTo>
                  <a:pt x="31987" y="6151"/>
                </a:lnTo>
                <a:cubicBezTo>
                  <a:pt x="31440" y="6468"/>
                  <a:pt x="30975" y="6935"/>
                  <a:pt x="30632" y="7529"/>
                </a:cubicBezTo>
                <a:lnTo>
                  <a:pt x="26184" y="15234"/>
                </a:lnTo>
                <a:cubicBezTo>
                  <a:pt x="25752" y="15979"/>
                  <a:pt x="25162" y="16571"/>
                  <a:pt x="24467" y="16972"/>
                </a:cubicBezTo>
                <a:lnTo>
                  <a:pt x="24463" y="16972"/>
                </a:lnTo>
                <a:cubicBezTo>
                  <a:pt x="23764" y="17375"/>
                  <a:pt x="22960" y="17591"/>
                  <a:pt x="22098" y="17591"/>
                </a:cubicBezTo>
                <a:lnTo>
                  <a:pt x="15491" y="17591"/>
                </a:lnTo>
                <a:cubicBezTo>
                  <a:pt x="14802" y="17591"/>
                  <a:pt x="14167" y="17757"/>
                  <a:pt x="13622" y="18074"/>
                </a:cubicBezTo>
                <a:lnTo>
                  <a:pt x="13622" y="18076"/>
                </a:lnTo>
                <a:cubicBezTo>
                  <a:pt x="13075" y="18393"/>
                  <a:pt x="12608" y="18860"/>
                  <a:pt x="12267" y="19454"/>
                </a:cubicBezTo>
                <a:lnTo>
                  <a:pt x="9149" y="24852"/>
                </a:lnTo>
                <a:cubicBezTo>
                  <a:pt x="8717" y="25598"/>
                  <a:pt x="8129" y="26189"/>
                  <a:pt x="7432" y="26590"/>
                </a:cubicBezTo>
                <a:lnTo>
                  <a:pt x="7428" y="26590"/>
                </a:lnTo>
                <a:cubicBezTo>
                  <a:pt x="6731" y="26993"/>
                  <a:pt x="5925" y="27208"/>
                  <a:pt x="5063" y="27208"/>
                </a:cubicBezTo>
                <a:lnTo>
                  <a:pt x="2446" y="27208"/>
                </a:lnTo>
                <a:cubicBezTo>
                  <a:pt x="2244" y="27655"/>
                  <a:pt x="1798" y="27963"/>
                  <a:pt x="1278" y="27963"/>
                </a:cubicBezTo>
                <a:cubicBezTo>
                  <a:pt x="572" y="27963"/>
                  <a:pt x="1" y="27389"/>
                  <a:pt x="1" y="26684"/>
                </a:cubicBezTo>
                <a:cubicBezTo>
                  <a:pt x="1" y="25981"/>
                  <a:pt x="574" y="25407"/>
                  <a:pt x="1278" y="25407"/>
                </a:cubicBezTo>
                <a:cubicBezTo>
                  <a:pt x="1818" y="25405"/>
                  <a:pt x="2281" y="25738"/>
                  <a:pt x="2468" y="262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816373" y="3806482"/>
            <a:ext cx="217527" cy="217109"/>
          </a:xfrm>
          <a:custGeom>
            <a:avLst/>
            <a:gdLst/>
            <a:ahLst/>
            <a:cxnLst/>
            <a:rect l="l" t="t" r="r" b="b"/>
            <a:pathLst>
              <a:path w="949" h="947" extrusionOk="0">
                <a:moveTo>
                  <a:pt x="473" y="0"/>
                </a:moveTo>
                <a:lnTo>
                  <a:pt x="948" y="946"/>
                </a:lnTo>
                <a:lnTo>
                  <a:pt x="0" y="94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37346" y="4366700"/>
            <a:ext cx="236782" cy="236826"/>
          </a:xfrm>
          <a:custGeom>
            <a:avLst/>
            <a:gdLst/>
            <a:ahLst/>
            <a:cxnLst/>
            <a:rect l="l" t="t" r="r" b="b"/>
            <a:pathLst>
              <a:path w="1033" h="1033" extrusionOk="0">
                <a:moveTo>
                  <a:pt x="1033" y="198"/>
                </a:moveTo>
                <a:lnTo>
                  <a:pt x="714" y="516"/>
                </a:lnTo>
                <a:lnTo>
                  <a:pt x="1033" y="835"/>
                </a:lnTo>
                <a:lnTo>
                  <a:pt x="837" y="1033"/>
                </a:lnTo>
                <a:lnTo>
                  <a:pt x="517" y="714"/>
                </a:lnTo>
                <a:lnTo>
                  <a:pt x="198" y="1033"/>
                </a:lnTo>
                <a:lnTo>
                  <a:pt x="1" y="835"/>
                </a:lnTo>
                <a:lnTo>
                  <a:pt x="319" y="516"/>
                </a:lnTo>
                <a:lnTo>
                  <a:pt x="1" y="198"/>
                </a:lnTo>
                <a:lnTo>
                  <a:pt x="198" y="0"/>
                </a:lnTo>
                <a:lnTo>
                  <a:pt x="517" y="319"/>
                </a:lnTo>
                <a:lnTo>
                  <a:pt x="8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969225"/>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20000" y="1619250"/>
            <a:ext cx="7704000" cy="2983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3" r:id="rId7"/>
    <p:sldLayoutId id="2147483675" r:id="rId8"/>
    <p:sldLayoutId id="214748367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grpSp>
        <p:nvGrpSpPr>
          <p:cNvPr id="510" name="Google Shape;510;p34"/>
          <p:cNvGrpSpPr/>
          <p:nvPr/>
        </p:nvGrpSpPr>
        <p:grpSpPr>
          <a:xfrm>
            <a:off x="6355880" y="1044847"/>
            <a:ext cx="1905829" cy="1550748"/>
            <a:chOff x="6707002" y="1482876"/>
            <a:chExt cx="1471342" cy="1197211"/>
          </a:xfrm>
        </p:grpSpPr>
        <p:sp>
          <p:nvSpPr>
            <p:cNvPr id="511" name="Google Shape;511;p34"/>
            <p:cNvSpPr/>
            <p:nvPr/>
          </p:nvSpPr>
          <p:spPr>
            <a:xfrm>
              <a:off x="7203122" y="1931938"/>
              <a:ext cx="366304" cy="366752"/>
            </a:xfrm>
            <a:custGeom>
              <a:avLst/>
              <a:gdLst/>
              <a:ahLst/>
              <a:cxnLst/>
              <a:rect l="l" t="t" r="r" b="b"/>
              <a:pathLst>
                <a:path w="2452" h="2455" extrusionOk="0">
                  <a:moveTo>
                    <a:pt x="1226" y="2454"/>
                  </a:moveTo>
                  <a:cubicBezTo>
                    <a:pt x="1902" y="2454"/>
                    <a:pt x="2451" y="1903"/>
                    <a:pt x="2451" y="1226"/>
                  </a:cubicBezTo>
                  <a:cubicBezTo>
                    <a:pt x="2451" y="552"/>
                    <a:pt x="1902" y="1"/>
                    <a:pt x="1226" y="1"/>
                  </a:cubicBezTo>
                  <a:cubicBezTo>
                    <a:pt x="549" y="1"/>
                    <a:pt x="0" y="552"/>
                    <a:pt x="0" y="1226"/>
                  </a:cubicBezTo>
                  <a:cubicBezTo>
                    <a:pt x="0" y="1903"/>
                    <a:pt x="553" y="2454"/>
                    <a:pt x="1226" y="2454"/>
                  </a:cubicBezTo>
                  <a:close/>
                </a:path>
              </a:pathLst>
            </a:custGeom>
            <a:solidFill>
              <a:srgbClr val="6BB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4"/>
            <p:cNvSpPr/>
            <p:nvPr/>
          </p:nvSpPr>
          <p:spPr>
            <a:xfrm>
              <a:off x="6707002" y="1482876"/>
              <a:ext cx="1471342" cy="1197211"/>
            </a:xfrm>
            <a:custGeom>
              <a:avLst/>
              <a:gdLst/>
              <a:ahLst/>
              <a:cxnLst/>
              <a:rect l="l" t="t" r="r" b="b"/>
              <a:pathLst>
                <a:path w="9849" h="8014" extrusionOk="0">
                  <a:moveTo>
                    <a:pt x="2143" y="0"/>
                  </a:moveTo>
                  <a:cubicBezTo>
                    <a:pt x="2606" y="0"/>
                    <a:pt x="2982" y="375"/>
                    <a:pt x="2982" y="837"/>
                  </a:cubicBezTo>
                  <a:cubicBezTo>
                    <a:pt x="2982" y="946"/>
                    <a:pt x="2961" y="1045"/>
                    <a:pt x="2924" y="1142"/>
                  </a:cubicBezTo>
                  <a:lnTo>
                    <a:pt x="8300" y="3856"/>
                  </a:lnTo>
                  <a:cubicBezTo>
                    <a:pt x="8450" y="3622"/>
                    <a:pt x="8711" y="3463"/>
                    <a:pt x="9009" y="3463"/>
                  </a:cubicBezTo>
                  <a:cubicBezTo>
                    <a:pt x="9472" y="3463"/>
                    <a:pt x="9848" y="3840"/>
                    <a:pt x="9848" y="4302"/>
                  </a:cubicBezTo>
                  <a:cubicBezTo>
                    <a:pt x="9848" y="4765"/>
                    <a:pt x="9472" y="5139"/>
                    <a:pt x="9009" y="5139"/>
                  </a:cubicBezTo>
                  <a:cubicBezTo>
                    <a:pt x="8709" y="5139"/>
                    <a:pt x="8444" y="4981"/>
                    <a:pt x="8298" y="4744"/>
                  </a:cubicBezTo>
                  <a:lnTo>
                    <a:pt x="2756" y="7483"/>
                  </a:lnTo>
                  <a:cubicBezTo>
                    <a:pt x="2766" y="7520"/>
                    <a:pt x="2770" y="7555"/>
                    <a:pt x="2770" y="7594"/>
                  </a:cubicBezTo>
                  <a:cubicBezTo>
                    <a:pt x="2770" y="7827"/>
                    <a:pt x="2583" y="8014"/>
                    <a:pt x="2353" y="8014"/>
                  </a:cubicBezTo>
                  <a:cubicBezTo>
                    <a:pt x="2120" y="8014"/>
                    <a:pt x="1933" y="7827"/>
                    <a:pt x="1933" y="7594"/>
                  </a:cubicBezTo>
                  <a:cubicBezTo>
                    <a:pt x="1933" y="7395"/>
                    <a:pt x="2071" y="7231"/>
                    <a:pt x="2260" y="7185"/>
                  </a:cubicBezTo>
                  <a:lnTo>
                    <a:pt x="2089" y="1670"/>
                  </a:lnTo>
                  <a:cubicBezTo>
                    <a:pt x="1654" y="1641"/>
                    <a:pt x="1306" y="1277"/>
                    <a:pt x="1306" y="835"/>
                  </a:cubicBezTo>
                  <a:cubicBezTo>
                    <a:pt x="1306" y="375"/>
                    <a:pt x="1680" y="0"/>
                    <a:pt x="2143" y="0"/>
                  </a:cubicBezTo>
                  <a:close/>
                  <a:moveTo>
                    <a:pt x="416" y="4551"/>
                  </a:moveTo>
                  <a:cubicBezTo>
                    <a:pt x="646" y="4551"/>
                    <a:pt x="833" y="4736"/>
                    <a:pt x="833" y="4969"/>
                  </a:cubicBezTo>
                  <a:cubicBezTo>
                    <a:pt x="833" y="5199"/>
                    <a:pt x="648" y="5384"/>
                    <a:pt x="416" y="5384"/>
                  </a:cubicBezTo>
                  <a:cubicBezTo>
                    <a:pt x="187" y="5384"/>
                    <a:pt x="0" y="5199"/>
                    <a:pt x="0" y="4969"/>
                  </a:cubicBezTo>
                  <a:cubicBezTo>
                    <a:pt x="2" y="4736"/>
                    <a:pt x="187" y="4551"/>
                    <a:pt x="416" y="4551"/>
                  </a:cubicBezTo>
                  <a:close/>
                  <a:moveTo>
                    <a:pt x="6856" y="952"/>
                  </a:moveTo>
                  <a:cubicBezTo>
                    <a:pt x="6716" y="952"/>
                    <a:pt x="6603" y="1066"/>
                    <a:pt x="6603" y="1205"/>
                  </a:cubicBezTo>
                  <a:cubicBezTo>
                    <a:pt x="6603" y="1343"/>
                    <a:pt x="6716" y="1456"/>
                    <a:pt x="6856" y="1456"/>
                  </a:cubicBezTo>
                  <a:cubicBezTo>
                    <a:pt x="6994" y="1456"/>
                    <a:pt x="7107" y="1343"/>
                    <a:pt x="7107" y="1205"/>
                  </a:cubicBezTo>
                  <a:cubicBezTo>
                    <a:pt x="7105" y="1066"/>
                    <a:pt x="6994" y="952"/>
                    <a:pt x="6856" y="952"/>
                  </a:cubicBezTo>
                  <a:close/>
                  <a:moveTo>
                    <a:pt x="8226" y="4600"/>
                  </a:moveTo>
                  <a:cubicBezTo>
                    <a:pt x="8189" y="4508"/>
                    <a:pt x="8170" y="4407"/>
                    <a:pt x="8170" y="4302"/>
                  </a:cubicBezTo>
                  <a:cubicBezTo>
                    <a:pt x="8170" y="4195"/>
                    <a:pt x="8191" y="4093"/>
                    <a:pt x="8228" y="4000"/>
                  </a:cubicBezTo>
                  <a:lnTo>
                    <a:pt x="2852" y="1286"/>
                  </a:lnTo>
                  <a:cubicBezTo>
                    <a:pt x="2721" y="1491"/>
                    <a:pt x="2503" y="1637"/>
                    <a:pt x="2252" y="1668"/>
                  </a:cubicBezTo>
                  <a:lnTo>
                    <a:pt x="2421" y="7183"/>
                  </a:lnTo>
                  <a:cubicBezTo>
                    <a:pt x="2530" y="7202"/>
                    <a:pt x="2622" y="7261"/>
                    <a:pt x="2686" y="734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4"/>
          <p:cNvSpPr/>
          <p:nvPr/>
        </p:nvSpPr>
        <p:spPr>
          <a:xfrm>
            <a:off x="8016245" y="2570874"/>
            <a:ext cx="278164" cy="278164"/>
          </a:xfrm>
          <a:custGeom>
            <a:avLst/>
            <a:gdLst/>
            <a:ahLst/>
            <a:cxnLst/>
            <a:rect l="l" t="t" r="r" b="b"/>
            <a:pathLst>
              <a:path w="1862" h="1862" extrusionOk="0">
                <a:moveTo>
                  <a:pt x="932" y="1862"/>
                </a:moveTo>
                <a:cubicBezTo>
                  <a:pt x="1446" y="1862"/>
                  <a:pt x="1861" y="1442"/>
                  <a:pt x="1861" y="933"/>
                </a:cubicBezTo>
                <a:cubicBezTo>
                  <a:pt x="1861" y="418"/>
                  <a:pt x="1444" y="1"/>
                  <a:pt x="932" y="1"/>
                </a:cubicBezTo>
                <a:cubicBezTo>
                  <a:pt x="418" y="1"/>
                  <a:pt x="0" y="420"/>
                  <a:pt x="0" y="933"/>
                </a:cubicBezTo>
                <a:cubicBezTo>
                  <a:pt x="4" y="1447"/>
                  <a:pt x="420" y="1862"/>
                  <a:pt x="932" y="18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4"/>
          <p:cNvSpPr/>
          <p:nvPr/>
        </p:nvSpPr>
        <p:spPr>
          <a:xfrm>
            <a:off x="6934521" y="2886981"/>
            <a:ext cx="1270413" cy="1124608"/>
          </a:xfrm>
          <a:custGeom>
            <a:avLst/>
            <a:gdLst/>
            <a:ahLst/>
            <a:cxnLst/>
            <a:rect l="l" t="t" r="r" b="b"/>
            <a:pathLst>
              <a:path w="8504" h="7528" extrusionOk="0">
                <a:moveTo>
                  <a:pt x="441" y="3303"/>
                </a:moveTo>
                <a:cubicBezTo>
                  <a:pt x="996" y="1229"/>
                  <a:pt x="3129" y="1"/>
                  <a:pt x="5201" y="556"/>
                </a:cubicBezTo>
                <a:cubicBezTo>
                  <a:pt x="7276" y="1111"/>
                  <a:pt x="8504" y="3244"/>
                  <a:pt x="7949" y="5317"/>
                </a:cubicBezTo>
                <a:cubicBezTo>
                  <a:pt x="7696" y="6256"/>
                  <a:pt x="7122" y="7023"/>
                  <a:pt x="6374" y="7527"/>
                </a:cubicBezTo>
                <a:lnTo>
                  <a:pt x="2014" y="7527"/>
                </a:lnTo>
                <a:cubicBezTo>
                  <a:pt x="682" y="6624"/>
                  <a:pt x="1" y="4946"/>
                  <a:pt x="441" y="33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4"/>
          <p:cNvSpPr/>
          <p:nvPr/>
        </p:nvSpPr>
        <p:spPr>
          <a:xfrm>
            <a:off x="7198790" y="3220117"/>
            <a:ext cx="967151" cy="791468"/>
          </a:xfrm>
          <a:custGeom>
            <a:avLst/>
            <a:gdLst/>
            <a:ahLst/>
            <a:cxnLst/>
            <a:rect l="l" t="t" r="r" b="b"/>
            <a:pathLst>
              <a:path w="6474" h="5298" extrusionOk="0">
                <a:moveTo>
                  <a:pt x="5707" y="0"/>
                </a:moveTo>
                <a:cubicBezTo>
                  <a:pt x="6268" y="886"/>
                  <a:pt x="6474" y="1995"/>
                  <a:pt x="6180" y="3087"/>
                </a:cubicBezTo>
                <a:cubicBezTo>
                  <a:pt x="5927" y="4026"/>
                  <a:pt x="5353" y="4793"/>
                  <a:pt x="4605" y="5297"/>
                </a:cubicBezTo>
                <a:lnTo>
                  <a:pt x="245" y="5297"/>
                </a:lnTo>
                <a:cubicBezTo>
                  <a:pt x="159" y="5240"/>
                  <a:pt x="81" y="5182"/>
                  <a:pt x="0" y="5116"/>
                </a:cubicBezTo>
                <a:cubicBezTo>
                  <a:pt x="282" y="4991"/>
                  <a:pt x="515" y="4771"/>
                  <a:pt x="663" y="4485"/>
                </a:cubicBezTo>
                <a:cubicBezTo>
                  <a:pt x="1082" y="3675"/>
                  <a:pt x="3363" y="4195"/>
                  <a:pt x="3233" y="2984"/>
                </a:cubicBezTo>
                <a:cubicBezTo>
                  <a:pt x="3105" y="1773"/>
                  <a:pt x="3387" y="2009"/>
                  <a:pt x="4806" y="1203"/>
                </a:cubicBezTo>
                <a:cubicBezTo>
                  <a:pt x="5462" y="833"/>
                  <a:pt x="5672" y="376"/>
                  <a:pt x="5707" y="0"/>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4"/>
          <p:cNvSpPr/>
          <p:nvPr/>
        </p:nvSpPr>
        <p:spPr>
          <a:xfrm>
            <a:off x="7186540" y="2956446"/>
            <a:ext cx="912773" cy="1002258"/>
          </a:xfrm>
          <a:custGeom>
            <a:avLst/>
            <a:gdLst/>
            <a:ahLst/>
            <a:cxnLst/>
            <a:rect l="l" t="t" r="r" b="b"/>
            <a:pathLst>
              <a:path w="6110" h="6709" extrusionOk="0">
                <a:moveTo>
                  <a:pt x="2826" y="1656"/>
                </a:moveTo>
                <a:cubicBezTo>
                  <a:pt x="3019" y="1656"/>
                  <a:pt x="3175" y="1812"/>
                  <a:pt x="3175" y="2006"/>
                </a:cubicBezTo>
                <a:cubicBezTo>
                  <a:pt x="3175" y="2199"/>
                  <a:pt x="3019" y="2355"/>
                  <a:pt x="2826" y="2355"/>
                </a:cubicBezTo>
                <a:cubicBezTo>
                  <a:pt x="2632" y="2355"/>
                  <a:pt x="2476" y="2199"/>
                  <a:pt x="2476" y="2006"/>
                </a:cubicBezTo>
                <a:cubicBezTo>
                  <a:pt x="2476" y="1810"/>
                  <a:pt x="2632" y="1656"/>
                  <a:pt x="2826" y="1656"/>
                </a:cubicBezTo>
                <a:close/>
                <a:moveTo>
                  <a:pt x="1542" y="81"/>
                </a:moveTo>
                <a:cubicBezTo>
                  <a:pt x="1584" y="71"/>
                  <a:pt x="1625" y="60"/>
                  <a:pt x="1664" y="52"/>
                </a:cubicBezTo>
                <a:cubicBezTo>
                  <a:pt x="1703" y="147"/>
                  <a:pt x="1758" y="233"/>
                  <a:pt x="1828" y="305"/>
                </a:cubicBezTo>
                <a:cubicBezTo>
                  <a:pt x="1962" y="439"/>
                  <a:pt x="2149" y="521"/>
                  <a:pt x="2353" y="521"/>
                </a:cubicBezTo>
                <a:cubicBezTo>
                  <a:pt x="2558" y="521"/>
                  <a:pt x="2743" y="439"/>
                  <a:pt x="2877" y="305"/>
                </a:cubicBezTo>
                <a:cubicBezTo>
                  <a:pt x="2959" y="219"/>
                  <a:pt x="3023" y="116"/>
                  <a:pt x="3058" y="1"/>
                </a:cubicBezTo>
                <a:cubicBezTo>
                  <a:pt x="3099" y="7"/>
                  <a:pt x="3140" y="13"/>
                  <a:pt x="3181" y="21"/>
                </a:cubicBezTo>
                <a:cubicBezTo>
                  <a:pt x="3140" y="163"/>
                  <a:pt x="3064" y="291"/>
                  <a:pt x="2961" y="391"/>
                </a:cubicBezTo>
                <a:cubicBezTo>
                  <a:pt x="2805" y="548"/>
                  <a:pt x="2589" y="646"/>
                  <a:pt x="2349" y="646"/>
                </a:cubicBezTo>
                <a:cubicBezTo>
                  <a:pt x="2110" y="646"/>
                  <a:pt x="1894" y="548"/>
                  <a:pt x="1738" y="391"/>
                </a:cubicBezTo>
                <a:cubicBezTo>
                  <a:pt x="1656" y="305"/>
                  <a:pt x="1590" y="198"/>
                  <a:pt x="1542" y="81"/>
                </a:cubicBezTo>
                <a:close/>
                <a:moveTo>
                  <a:pt x="6110" y="5304"/>
                </a:moveTo>
                <a:cubicBezTo>
                  <a:pt x="6095" y="5343"/>
                  <a:pt x="6077" y="5384"/>
                  <a:pt x="6062" y="5421"/>
                </a:cubicBezTo>
                <a:cubicBezTo>
                  <a:pt x="5941" y="5333"/>
                  <a:pt x="5789" y="5277"/>
                  <a:pt x="5626" y="5277"/>
                </a:cubicBezTo>
                <a:cubicBezTo>
                  <a:pt x="5427" y="5277"/>
                  <a:pt x="5244" y="5360"/>
                  <a:pt x="5112" y="5491"/>
                </a:cubicBezTo>
                <a:cubicBezTo>
                  <a:pt x="4983" y="5623"/>
                  <a:pt x="4900" y="5806"/>
                  <a:pt x="4900" y="6005"/>
                </a:cubicBezTo>
                <a:cubicBezTo>
                  <a:pt x="4900" y="6207"/>
                  <a:pt x="4983" y="6388"/>
                  <a:pt x="5112" y="6519"/>
                </a:cubicBezTo>
                <a:cubicBezTo>
                  <a:pt x="5151" y="6558"/>
                  <a:pt x="5190" y="6589"/>
                  <a:pt x="5234" y="6618"/>
                </a:cubicBezTo>
                <a:cubicBezTo>
                  <a:pt x="5203" y="6645"/>
                  <a:pt x="5172" y="6676"/>
                  <a:pt x="5141" y="6704"/>
                </a:cubicBezTo>
                <a:cubicBezTo>
                  <a:pt x="5100" y="6676"/>
                  <a:pt x="5059" y="6643"/>
                  <a:pt x="5026" y="6608"/>
                </a:cubicBezTo>
                <a:cubicBezTo>
                  <a:pt x="4872" y="6454"/>
                  <a:pt x="4773" y="6240"/>
                  <a:pt x="4773" y="6003"/>
                </a:cubicBezTo>
                <a:cubicBezTo>
                  <a:pt x="4773" y="5767"/>
                  <a:pt x="4870" y="5553"/>
                  <a:pt x="5024" y="5399"/>
                </a:cubicBezTo>
                <a:cubicBezTo>
                  <a:pt x="5178" y="5244"/>
                  <a:pt x="5390" y="5150"/>
                  <a:pt x="5626" y="5150"/>
                </a:cubicBezTo>
                <a:cubicBezTo>
                  <a:pt x="5807" y="5152"/>
                  <a:pt x="5974" y="5209"/>
                  <a:pt x="6110" y="5304"/>
                </a:cubicBezTo>
                <a:close/>
                <a:moveTo>
                  <a:pt x="4664" y="2279"/>
                </a:moveTo>
                <a:cubicBezTo>
                  <a:pt x="4902" y="2279"/>
                  <a:pt x="5118" y="2376"/>
                  <a:pt x="5275" y="2532"/>
                </a:cubicBezTo>
                <a:cubicBezTo>
                  <a:pt x="5431" y="2690"/>
                  <a:pt x="5530" y="2906"/>
                  <a:pt x="5530" y="3145"/>
                </a:cubicBezTo>
                <a:cubicBezTo>
                  <a:pt x="5530" y="3383"/>
                  <a:pt x="5431" y="3599"/>
                  <a:pt x="5275" y="3756"/>
                </a:cubicBezTo>
                <a:cubicBezTo>
                  <a:pt x="5118" y="3914"/>
                  <a:pt x="4902" y="4011"/>
                  <a:pt x="4664" y="4011"/>
                </a:cubicBezTo>
                <a:cubicBezTo>
                  <a:pt x="4423" y="4011"/>
                  <a:pt x="4207" y="3914"/>
                  <a:pt x="4051" y="3756"/>
                </a:cubicBezTo>
                <a:cubicBezTo>
                  <a:pt x="3895" y="3599"/>
                  <a:pt x="3796" y="3383"/>
                  <a:pt x="3796" y="3145"/>
                </a:cubicBezTo>
                <a:cubicBezTo>
                  <a:pt x="3796" y="2906"/>
                  <a:pt x="3895" y="2690"/>
                  <a:pt x="4051" y="2532"/>
                </a:cubicBezTo>
                <a:cubicBezTo>
                  <a:pt x="4207" y="2376"/>
                  <a:pt x="4423" y="2279"/>
                  <a:pt x="4664" y="2279"/>
                </a:cubicBezTo>
                <a:close/>
                <a:moveTo>
                  <a:pt x="5188" y="2620"/>
                </a:moveTo>
                <a:cubicBezTo>
                  <a:pt x="5055" y="2487"/>
                  <a:pt x="4865" y="2405"/>
                  <a:pt x="4664" y="2405"/>
                </a:cubicBezTo>
                <a:cubicBezTo>
                  <a:pt x="4458" y="2405"/>
                  <a:pt x="4273" y="2487"/>
                  <a:pt x="4140" y="2620"/>
                </a:cubicBezTo>
                <a:cubicBezTo>
                  <a:pt x="4006" y="2754"/>
                  <a:pt x="3924" y="2939"/>
                  <a:pt x="3924" y="3145"/>
                </a:cubicBezTo>
                <a:cubicBezTo>
                  <a:pt x="3924" y="3350"/>
                  <a:pt x="4006" y="3536"/>
                  <a:pt x="4140" y="3669"/>
                </a:cubicBezTo>
                <a:cubicBezTo>
                  <a:pt x="4273" y="3803"/>
                  <a:pt x="4458" y="3885"/>
                  <a:pt x="4664" y="3885"/>
                </a:cubicBezTo>
                <a:cubicBezTo>
                  <a:pt x="4870" y="3885"/>
                  <a:pt x="5055" y="3803"/>
                  <a:pt x="5188" y="3669"/>
                </a:cubicBezTo>
                <a:cubicBezTo>
                  <a:pt x="5322" y="3536"/>
                  <a:pt x="5404" y="3348"/>
                  <a:pt x="5404" y="3145"/>
                </a:cubicBezTo>
                <a:cubicBezTo>
                  <a:pt x="5406" y="2941"/>
                  <a:pt x="5322" y="2756"/>
                  <a:pt x="5188" y="2620"/>
                </a:cubicBezTo>
                <a:close/>
                <a:moveTo>
                  <a:pt x="854" y="2291"/>
                </a:moveTo>
                <a:cubicBezTo>
                  <a:pt x="1090" y="2291"/>
                  <a:pt x="1304" y="2386"/>
                  <a:pt x="1458" y="2540"/>
                </a:cubicBezTo>
                <a:cubicBezTo>
                  <a:pt x="1612" y="2695"/>
                  <a:pt x="1709" y="2908"/>
                  <a:pt x="1709" y="3145"/>
                </a:cubicBezTo>
                <a:cubicBezTo>
                  <a:pt x="1709" y="3381"/>
                  <a:pt x="1614" y="3595"/>
                  <a:pt x="1460" y="3749"/>
                </a:cubicBezTo>
                <a:cubicBezTo>
                  <a:pt x="1306" y="3904"/>
                  <a:pt x="1092" y="3998"/>
                  <a:pt x="856" y="3998"/>
                </a:cubicBezTo>
                <a:cubicBezTo>
                  <a:pt x="619" y="3998"/>
                  <a:pt x="407" y="3904"/>
                  <a:pt x="253" y="3749"/>
                </a:cubicBezTo>
                <a:cubicBezTo>
                  <a:pt x="99" y="3595"/>
                  <a:pt x="0" y="3381"/>
                  <a:pt x="0" y="3145"/>
                </a:cubicBezTo>
                <a:cubicBezTo>
                  <a:pt x="0" y="2908"/>
                  <a:pt x="95" y="2695"/>
                  <a:pt x="249" y="2540"/>
                </a:cubicBezTo>
                <a:cubicBezTo>
                  <a:pt x="403" y="2388"/>
                  <a:pt x="619" y="2291"/>
                  <a:pt x="854" y="2291"/>
                </a:cubicBezTo>
                <a:close/>
                <a:moveTo>
                  <a:pt x="1370" y="2631"/>
                </a:moveTo>
                <a:cubicBezTo>
                  <a:pt x="1240" y="2499"/>
                  <a:pt x="1057" y="2417"/>
                  <a:pt x="856" y="2417"/>
                </a:cubicBezTo>
                <a:cubicBezTo>
                  <a:pt x="656" y="2417"/>
                  <a:pt x="473" y="2499"/>
                  <a:pt x="342" y="2631"/>
                </a:cubicBezTo>
                <a:cubicBezTo>
                  <a:pt x="212" y="2762"/>
                  <a:pt x="130" y="2943"/>
                  <a:pt x="130" y="3145"/>
                </a:cubicBezTo>
                <a:cubicBezTo>
                  <a:pt x="130" y="3344"/>
                  <a:pt x="212" y="3527"/>
                  <a:pt x="342" y="3659"/>
                </a:cubicBezTo>
                <a:cubicBezTo>
                  <a:pt x="473" y="3791"/>
                  <a:pt x="656" y="3873"/>
                  <a:pt x="860" y="3873"/>
                </a:cubicBezTo>
                <a:cubicBezTo>
                  <a:pt x="1059" y="3873"/>
                  <a:pt x="1242" y="3791"/>
                  <a:pt x="1374" y="3659"/>
                </a:cubicBezTo>
                <a:cubicBezTo>
                  <a:pt x="1503" y="3527"/>
                  <a:pt x="1586" y="3344"/>
                  <a:pt x="1586" y="3145"/>
                </a:cubicBezTo>
                <a:cubicBezTo>
                  <a:pt x="1581" y="2943"/>
                  <a:pt x="1501" y="2762"/>
                  <a:pt x="1370" y="2631"/>
                </a:cubicBezTo>
                <a:close/>
                <a:moveTo>
                  <a:pt x="1540" y="5456"/>
                </a:moveTo>
                <a:cubicBezTo>
                  <a:pt x="1715" y="5456"/>
                  <a:pt x="1871" y="5528"/>
                  <a:pt x="1985" y="5637"/>
                </a:cubicBezTo>
                <a:cubicBezTo>
                  <a:pt x="2098" y="5750"/>
                  <a:pt x="2168" y="5909"/>
                  <a:pt x="2168" y="6083"/>
                </a:cubicBezTo>
                <a:cubicBezTo>
                  <a:pt x="2168" y="6258"/>
                  <a:pt x="2096" y="6414"/>
                  <a:pt x="1985" y="6528"/>
                </a:cubicBezTo>
                <a:cubicBezTo>
                  <a:pt x="1871" y="6641"/>
                  <a:pt x="1715" y="6709"/>
                  <a:pt x="1540" y="6709"/>
                </a:cubicBezTo>
                <a:cubicBezTo>
                  <a:pt x="1368" y="6709"/>
                  <a:pt x="1209" y="6639"/>
                  <a:pt x="1094" y="6528"/>
                </a:cubicBezTo>
                <a:cubicBezTo>
                  <a:pt x="983" y="6414"/>
                  <a:pt x="911" y="6258"/>
                  <a:pt x="911" y="6083"/>
                </a:cubicBezTo>
                <a:cubicBezTo>
                  <a:pt x="911" y="5909"/>
                  <a:pt x="983" y="5750"/>
                  <a:pt x="1092" y="5637"/>
                </a:cubicBezTo>
                <a:cubicBezTo>
                  <a:pt x="1209" y="5524"/>
                  <a:pt x="1366" y="5456"/>
                  <a:pt x="1540" y="5456"/>
                </a:cubicBezTo>
                <a:close/>
                <a:moveTo>
                  <a:pt x="1894" y="5728"/>
                </a:moveTo>
                <a:cubicBezTo>
                  <a:pt x="1806" y="5637"/>
                  <a:pt x="1678" y="5582"/>
                  <a:pt x="1538" y="5582"/>
                </a:cubicBezTo>
                <a:cubicBezTo>
                  <a:pt x="1398" y="5582"/>
                  <a:pt x="1273" y="5637"/>
                  <a:pt x="1181" y="5728"/>
                </a:cubicBezTo>
                <a:cubicBezTo>
                  <a:pt x="1090" y="5818"/>
                  <a:pt x="1035" y="5944"/>
                  <a:pt x="1035" y="6085"/>
                </a:cubicBezTo>
                <a:cubicBezTo>
                  <a:pt x="1035" y="6227"/>
                  <a:pt x="1090" y="6351"/>
                  <a:pt x="1181" y="6443"/>
                </a:cubicBezTo>
                <a:cubicBezTo>
                  <a:pt x="1271" y="6532"/>
                  <a:pt x="1396" y="6589"/>
                  <a:pt x="1538" y="6589"/>
                </a:cubicBezTo>
                <a:cubicBezTo>
                  <a:pt x="1676" y="6589"/>
                  <a:pt x="1802" y="6532"/>
                  <a:pt x="1894" y="6443"/>
                </a:cubicBezTo>
                <a:cubicBezTo>
                  <a:pt x="1987" y="6353"/>
                  <a:pt x="2042" y="6227"/>
                  <a:pt x="2042" y="6085"/>
                </a:cubicBezTo>
                <a:cubicBezTo>
                  <a:pt x="2044" y="5946"/>
                  <a:pt x="1987" y="5820"/>
                  <a:pt x="1894" y="5728"/>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4"/>
          <p:cNvSpPr/>
          <p:nvPr/>
        </p:nvSpPr>
        <p:spPr>
          <a:xfrm>
            <a:off x="7322335" y="3348442"/>
            <a:ext cx="776977" cy="613097"/>
          </a:xfrm>
          <a:custGeom>
            <a:avLst/>
            <a:gdLst/>
            <a:ahLst/>
            <a:cxnLst/>
            <a:rect l="l" t="t" r="r" b="b"/>
            <a:pathLst>
              <a:path w="5201" h="4104" extrusionOk="0">
                <a:moveTo>
                  <a:pt x="5201" y="2680"/>
                </a:moveTo>
                <a:lnTo>
                  <a:pt x="5201" y="2680"/>
                </a:lnTo>
                <a:lnTo>
                  <a:pt x="5199" y="2682"/>
                </a:lnTo>
                <a:lnTo>
                  <a:pt x="5188" y="2705"/>
                </a:lnTo>
                <a:lnTo>
                  <a:pt x="5186" y="2709"/>
                </a:lnTo>
                <a:lnTo>
                  <a:pt x="5182" y="2711"/>
                </a:lnTo>
                <a:lnTo>
                  <a:pt x="5180" y="2713"/>
                </a:lnTo>
                <a:lnTo>
                  <a:pt x="5178" y="2715"/>
                </a:lnTo>
                <a:cubicBezTo>
                  <a:pt x="5170" y="2736"/>
                  <a:pt x="5159" y="2756"/>
                  <a:pt x="5151" y="2775"/>
                </a:cubicBezTo>
                <a:lnTo>
                  <a:pt x="5149" y="2777"/>
                </a:lnTo>
                <a:lnTo>
                  <a:pt x="5147" y="2779"/>
                </a:lnTo>
                <a:lnTo>
                  <a:pt x="5145" y="2783"/>
                </a:lnTo>
                <a:lnTo>
                  <a:pt x="5141" y="2785"/>
                </a:lnTo>
                <a:lnTo>
                  <a:pt x="5137" y="2795"/>
                </a:lnTo>
                <a:lnTo>
                  <a:pt x="5135" y="2797"/>
                </a:lnTo>
                <a:lnTo>
                  <a:pt x="5131" y="2799"/>
                </a:lnTo>
                <a:cubicBezTo>
                  <a:pt x="5011" y="2711"/>
                  <a:pt x="4859" y="2655"/>
                  <a:pt x="4697" y="2655"/>
                </a:cubicBezTo>
                <a:cubicBezTo>
                  <a:pt x="4497" y="2655"/>
                  <a:pt x="4314" y="2738"/>
                  <a:pt x="4183" y="2869"/>
                </a:cubicBezTo>
                <a:cubicBezTo>
                  <a:pt x="4051" y="3001"/>
                  <a:pt x="3969" y="3184"/>
                  <a:pt x="3969" y="3383"/>
                </a:cubicBezTo>
                <a:cubicBezTo>
                  <a:pt x="3969" y="3585"/>
                  <a:pt x="4051" y="3766"/>
                  <a:pt x="4183" y="3897"/>
                </a:cubicBezTo>
                <a:cubicBezTo>
                  <a:pt x="4222" y="3936"/>
                  <a:pt x="4261" y="3967"/>
                  <a:pt x="4304" y="3996"/>
                </a:cubicBezTo>
                <a:lnTo>
                  <a:pt x="4302" y="3998"/>
                </a:lnTo>
                <a:lnTo>
                  <a:pt x="4298" y="4000"/>
                </a:lnTo>
                <a:lnTo>
                  <a:pt x="4296" y="4002"/>
                </a:lnTo>
                <a:lnTo>
                  <a:pt x="4294" y="4006"/>
                </a:lnTo>
                <a:lnTo>
                  <a:pt x="4292" y="4008"/>
                </a:lnTo>
                <a:lnTo>
                  <a:pt x="4288" y="4010"/>
                </a:lnTo>
                <a:lnTo>
                  <a:pt x="4285" y="4013"/>
                </a:lnTo>
                <a:lnTo>
                  <a:pt x="4283" y="4017"/>
                </a:lnTo>
                <a:lnTo>
                  <a:pt x="4281" y="4019"/>
                </a:lnTo>
                <a:lnTo>
                  <a:pt x="4277" y="4021"/>
                </a:lnTo>
                <a:lnTo>
                  <a:pt x="4275" y="4023"/>
                </a:lnTo>
                <a:lnTo>
                  <a:pt x="4273" y="4027"/>
                </a:lnTo>
                <a:lnTo>
                  <a:pt x="4244" y="4054"/>
                </a:lnTo>
                <a:lnTo>
                  <a:pt x="4242" y="4058"/>
                </a:lnTo>
                <a:lnTo>
                  <a:pt x="4240" y="4060"/>
                </a:lnTo>
                <a:lnTo>
                  <a:pt x="4236" y="4062"/>
                </a:lnTo>
                <a:lnTo>
                  <a:pt x="4234" y="4064"/>
                </a:lnTo>
                <a:lnTo>
                  <a:pt x="4232" y="4068"/>
                </a:lnTo>
                <a:lnTo>
                  <a:pt x="4195" y="4101"/>
                </a:lnTo>
                <a:lnTo>
                  <a:pt x="4193" y="4103"/>
                </a:lnTo>
                <a:cubicBezTo>
                  <a:pt x="4152" y="4074"/>
                  <a:pt x="4111" y="4041"/>
                  <a:pt x="4078" y="4006"/>
                </a:cubicBezTo>
                <a:cubicBezTo>
                  <a:pt x="3924" y="3852"/>
                  <a:pt x="3825" y="3638"/>
                  <a:pt x="3825" y="3402"/>
                </a:cubicBezTo>
                <a:cubicBezTo>
                  <a:pt x="3825" y="3165"/>
                  <a:pt x="3922" y="2951"/>
                  <a:pt x="4076" y="2797"/>
                </a:cubicBezTo>
                <a:cubicBezTo>
                  <a:pt x="4230" y="2643"/>
                  <a:pt x="4442" y="2548"/>
                  <a:pt x="4678" y="2548"/>
                </a:cubicBezTo>
                <a:cubicBezTo>
                  <a:pt x="4898" y="2528"/>
                  <a:pt x="5065" y="2585"/>
                  <a:pt x="5201" y="2680"/>
                </a:cubicBezTo>
                <a:close/>
                <a:moveTo>
                  <a:pt x="2" y="3431"/>
                </a:moveTo>
                <a:cubicBezTo>
                  <a:pt x="43" y="3398"/>
                  <a:pt x="88" y="3367"/>
                  <a:pt x="140" y="3340"/>
                </a:cubicBezTo>
                <a:cubicBezTo>
                  <a:pt x="130" y="3379"/>
                  <a:pt x="123" y="3418"/>
                  <a:pt x="123" y="3459"/>
                </a:cubicBezTo>
                <a:cubicBezTo>
                  <a:pt x="123" y="3597"/>
                  <a:pt x="181" y="3723"/>
                  <a:pt x="272" y="3815"/>
                </a:cubicBezTo>
                <a:cubicBezTo>
                  <a:pt x="360" y="3908"/>
                  <a:pt x="487" y="3963"/>
                  <a:pt x="627" y="3963"/>
                </a:cubicBezTo>
                <a:cubicBezTo>
                  <a:pt x="767" y="3963"/>
                  <a:pt x="893" y="3906"/>
                  <a:pt x="985" y="3815"/>
                </a:cubicBezTo>
                <a:cubicBezTo>
                  <a:pt x="1076" y="3727"/>
                  <a:pt x="1131" y="3599"/>
                  <a:pt x="1131" y="3459"/>
                </a:cubicBezTo>
                <a:cubicBezTo>
                  <a:pt x="1131" y="3320"/>
                  <a:pt x="1076" y="3194"/>
                  <a:pt x="985" y="3102"/>
                </a:cubicBezTo>
                <a:lnTo>
                  <a:pt x="975" y="3091"/>
                </a:lnTo>
                <a:lnTo>
                  <a:pt x="1119" y="3065"/>
                </a:lnTo>
                <a:cubicBezTo>
                  <a:pt x="1203" y="3174"/>
                  <a:pt x="1259" y="3309"/>
                  <a:pt x="1259" y="3457"/>
                </a:cubicBezTo>
                <a:cubicBezTo>
                  <a:pt x="1259" y="3632"/>
                  <a:pt x="1187" y="3790"/>
                  <a:pt x="1076" y="3904"/>
                </a:cubicBezTo>
                <a:cubicBezTo>
                  <a:pt x="962" y="4017"/>
                  <a:pt x="806" y="4085"/>
                  <a:pt x="631" y="4085"/>
                </a:cubicBezTo>
                <a:cubicBezTo>
                  <a:pt x="459" y="4085"/>
                  <a:pt x="298" y="4013"/>
                  <a:pt x="185" y="3904"/>
                </a:cubicBezTo>
                <a:cubicBezTo>
                  <a:pt x="72" y="3790"/>
                  <a:pt x="0" y="3632"/>
                  <a:pt x="0" y="3457"/>
                </a:cubicBezTo>
                <a:close/>
                <a:moveTo>
                  <a:pt x="2961" y="872"/>
                </a:moveTo>
                <a:cubicBezTo>
                  <a:pt x="2998" y="854"/>
                  <a:pt x="3035" y="838"/>
                  <a:pt x="3072" y="817"/>
                </a:cubicBezTo>
                <a:cubicBezTo>
                  <a:pt x="3111" y="901"/>
                  <a:pt x="3163" y="977"/>
                  <a:pt x="3226" y="1045"/>
                </a:cubicBezTo>
                <a:cubicBezTo>
                  <a:pt x="3360" y="1179"/>
                  <a:pt x="3545" y="1261"/>
                  <a:pt x="3751" y="1261"/>
                </a:cubicBezTo>
                <a:cubicBezTo>
                  <a:pt x="3956" y="1261"/>
                  <a:pt x="4142" y="1179"/>
                  <a:pt x="4275" y="1045"/>
                </a:cubicBezTo>
                <a:cubicBezTo>
                  <a:pt x="4409" y="912"/>
                  <a:pt x="4491" y="724"/>
                  <a:pt x="4491" y="521"/>
                </a:cubicBezTo>
                <a:cubicBezTo>
                  <a:pt x="4491" y="358"/>
                  <a:pt x="4440" y="210"/>
                  <a:pt x="4349" y="87"/>
                </a:cubicBezTo>
                <a:cubicBezTo>
                  <a:pt x="4384" y="58"/>
                  <a:pt x="4415" y="29"/>
                  <a:pt x="4442" y="1"/>
                </a:cubicBezTo>
                <a:cubicBezTo>
                  <a:pt x="4551" y="145"/>
                  <a:pt x="4614" y="326"/>
                  <a:pt x="4614" y="521"/>
                </a:cubicBezTo>
                <a:cubicBezTo>
                  <a:pt x="4614" y="759"/>
                  <a:pt x="4518" y="975"/>
                  <a:pt x="4360" y="1132"/>
                </a:cubicBezTo>
                <a:cubicBezTo>
                  <a:pt x="4203" y="1290"/>
                  <a:pt x="3987" y="1387"/>
                  <a:pt x="3749" y="1387"/>
                </a:cubicBezTo>
                <a:cubicBezTo>
                  <a:pt x="3510" y="1387"/>
                  <a:pt x="3294" y="1290"/>
                  <a:pt x="3136" y="1132"/>
                </a:cubicBezTo>
                <a:cubicBezTo>
                  <a:pt x="3068" y="1058"/>
                  <a:pt x="3006" y="973"/>
                  <a:pt x="2961" y="8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4"/>
          <p:cNvSpPr/>
          <p:nvPr/>
        </p:nvSpPr>
        <p:spPr>
          <a:xfrm>
            <a:off x="5689814" y="2443147"/>
            <a:ext cx="866462" cy="866462"/>
          </a:xfrm>
          <a:custGeom>
            <a:avLst/>
            <a:gdLst/>
            <a:ahLst/>
            <a:cxnLst/>
            <a:rect l="l" t="t" r="r" b="b"/>
            <a:pathLst>
              <a:path w="5800" h="5800" extrusionOk="0">
                <a:moveTo>
                  <a:pt x="2900" y="5799"/>
                </a:moveTo>
                <a:cubicBezTo>
                  <a:pt x="4498" y="5799"/>
                  <a:pt x="5800" y="4496"/>
                  <a:pt x="5800" y="2900"/>
                </a:cubicBezTo>
                <a:cubicBezTo>
                  <a:pt x="5800" y="1300"/>
                  <a:pt x="4496" y="1"/>
                  <a:pt x="2900" y="1"/>
                </a:cubicBezTo>
                <a:cubicBezTo>
                  <a:pt x="1300" y="1"/>
                  <a:pt x="1" y="1304"/>
                  <a:pt x="1" y="2900"/>
                </a:cubicBezTo>
                <a:cubicBezTo>
                  <a:pt x="1" y="4496"/>
                  <a:pt x="1302" y="5799"/>
                  <a:pt x="2900" y="579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4"/>
          <p:cNvSpPr/>
          <p:nvPr/>
        </p:nvSpPr>
        <p:spPr>
          <a:xfrm>
            <a:off x="5792146" y="2488262"/>
            <a:ext cx="460271" cy="499411"/>
          </a:xfrm>
          <a:custGeom>
            <a:avLst/>
            <a:gdLst/>
            <a:ahLst/>
            <a:cxnLst/>
            <a:rect l="l" t="t" r="r" b="b"/>
            <a:pathLst>
              <a:path w="3081" h="3343" extrusionOk="0">
                <a:moveTo>
                  <a:pt x="2608" y="1"/>
                </a:moveTo>
                <a:cubicBezTo>
                  <a:pt x="2739" y="1"/>
                  <a:pt x="2855" y="52"/>
                  <a:pt x="2941" y="141"/>
                </a:cubicBezTo>
                <a:cubicBezTo>
                  <a:pt x="3027" y="225"/>
                  <a:pt x="3081" y="344"/>
                  <a:pt x="3081" y="474"/>
                </a:cubicBezTo>
                <a:cubicBezTo>
                  <a:pt x="3081" y="605"/>
                  <a:pt x="3029" y="721"/>
                  <a:pt x="2941" y="809"/>
                </a:cubicBezTo>
                <a:cubicBezTo>
                  <a:pt x="2855" y="895"/>
                  <a:pt x="2739" y="947"/>
                  <a:pt x="2608" y="947"/>
                </a:cubicBezTo>
                <a:cubicBezTo>
                  <a:pt x="2476" y="947"/>
                  <a:pt x="2361" y="895"/>
                  <a:pt x="2273" y="809"/>
                </a:cubicBezTo>
                <a:cubicBezTo>
                  <a:pt x="2188" y="725"/>
                  <a:pt x="2135" y="605"/>
                  <a:pt x="2135" y="474"/>
                </a:cubicBezTo>
                <a:cubicBezTo>
                  <a:pt x="2135" y="344"/>
                  <a:pt x="2186" y="227"/>
                  <a:pt x="2273" y="141"/>
                </a:cubicBezTo>
                <a:cubicBezTo>
                  <a:pt x="2361" y="56"/>
                  <a:pt x="2478" y="1"/>
                  <a:pt x="2608" y="1"/>
                </a:cubicBezTo>
                <a:close/>
                <a:moveTo>
                  <a:pt x="994" y="2308"/>
                </a:moveTo>
                <a:cubicBezTo>
                  <a:pt x="1138" y="2308"/>
                  <a:pt x="1265" y="2364"/>
                  <a:pt x="1358" y="2458"/>
                </a:cubicBezTo>
                <a:cubicBezTo>
                  <a:pt x="1454" y="2555"/>
                  <a:pt x="1510" y="2682"/>
                  <a:pt x="1510" y="2826"/>
                </a:cubicBezTo>
                <a:cubicBezTo>
                  <a:pt x="1510" y="2970"/>
                  <a:pt x="1454" y="3100"/>
                  <a:pt x="1358" y="3192"/>
                </a:cubicBezTo>
                <a:cubicBezTo>
                  <a:pt x="1265" y="3287"/>
                  <a:pt x="1136" y="3342"/>
                  <a:pt x="992" y="3342"/>
                </a:cubicBezTo>
                <a:cubicBezTo>
                  <a:pt x="846" y="3342"/>
                  <a:pt x="718" y="3287"/>
                  <a:pt x="626" y="3192"/>
                </a:cubicBezTo>
                <a:cubicBezTo>
                  <a:pt x="533" y="3096"/>
                  <a:pt x="473" y="2968"/>
                  <a:pt x="473" y="2824"/>
                </a:cubicBezTo>
                <a:cubicBezTo>
                  <a:pt x="473" y="2680"/>
                  <a:pt x="531" y="2551"/>
                  <a:pt x="626" y="2458"/>
                </a:cubicBezTo>
                <a:cubicBezTo>
                  <a:pt x="720" y="2366"/>
                  <a:pt x="852" y="2308"/>
                  <a:pt x="994" y="2308"/>
                </a:cubicBezTo>
                <a:close/>
                <a:moveTo>
                  <a:pt x="1300" y="2524"/>
                </a:moveTo>
                <a:cubicBezTo>
                  <a:pt x="1222" y="2446"/>
                  <a:pt x="1115" y="2396"/>
                  <a:pt x="996" y="2396"/>
                </a:cubicBezTo>
                <a:cubicBezTo>
                  <a:pt x="876" y="2396"/>
                  <a:pt x="769" y="2446"/>
                  <a:pt x="691" y="2524"/>
                </a:cubicBezTo>
                <a:cubicBezTo>
                  <a:pt x="615" y="2600"/>
                  <a:pt x="566" y="2709"/>
                  <a:pt x="566" y="2826"/>
                </a:cubicBezTo>
                <a:cubicBezTo>
                  <a:pt x="566" y="2946"/>
                  <a:pt x="615" y="3052"/>
                  <a:pt x="691" y="3131"/>
                </a:cubicBezTo>
                <a:cubicBezTo>
                  <a:pt x="769" y="3207"/>
                  <a:pt x="876" y="3256"/>
                  <a:pt x="996" y="3256"/>
                </a:cubicBezTo>
                <a:cubicBezTo>
                  <a:pt x="1115" y="3256"/>
                  <a:pt x="1222" y="3207"/>
                  <a:pt x="1300" y="3131"/>
                </a:cubicBezTo>
                <a:cubicBezTo>
                  <a:pt x="1376" y="3052"/>
                  <a:pt x="1425" y="2946"/>
                  <a:pt x="1425" y="2826"/>
                </a:cubicBezTo>
                <a:cubicBezTo>
                  <a:pt x="1425" y="2709"/>
                  <a:pt x="1376" y="2600"/>
                  <a:pt x="1300" y="2524"/>
                </a:cubicBezTo>
                <a:close/>
                <a:moveTo>
                  <a:pt x="301" y="1451"/>
                </a:moveTo>
                <a:cubicBezTo>
                  <a:pt x="383" y="1451"/>
                  <a:pt x="461" y="1486"/>
                  <a:pt x="515" y="1539"/>
                </a:cubicBezTo>
                <a:cubicBezTo>
                  <a:pt x="570" y="1592"/>
                  <a:pt x="603" y="1671"/>
                  <a:pt x="603" y="1753"/>
                </a:cubicBezTo>
                <a:cubicBezTo>
                  <a:pt x="603" y="1835"/>
                  <a:pt x="568" y="1911"/>
                  <a:pt x="515" y="1965"/>
                </a:cubicBezTo>
                <a:cubicBezTo>
                  <a:pt x="461" y="2020"/>
                  <a:pt x="383" y="2053"/>
                  <a:pt x="301" y="2053"/>
                </a:cubicBezTo>
                <a:cubicBezTo>
                  <a:pt x="220" y="2053"/>
                  <a:pt x="142" y="2020"/>
                  <a:pt x="89" y="1965"/>
                </a:cubicBezTo>
                <a:cubicBezTo>
                  <a:pt x="33" y="1911"/>
                  <a:pt x="0" y="1835"/>
                  <a:pt x="0" y="1753"/>
                </a:cubicBezTo>
                <a:cubicBezTo>
                  <a:pt x="0" y="1671"/>
                  <a:pt x="35" y="1592"/>
                  <a:pt x="89" y="1539"/>
                </a:cubicBezTo>
                <a:cubicBezTo>
                  <a:pt x="144" y="1486"/>
                  <a:pt x="220" y="1451"/>
                  <a:pt x="301" y="1451"/>
                </a:cubicBezTo>
                <a:close/>
                <a:moveTo>
                  <a:pt x="451" y="1601"/>
                </a:moveTo>
                <a:cubicBezTo>
                  <a:pt x="412" y="1562"/>
                  <a:pt x="358" y="1537"/>
                  <a:pt x="301" y="1537"/>
                </a:cubicBezTo>
                <a:cubicBezTo>
                  <a:pt x="243" y="1537"/>
                  <a:pt x="190" y="1560"/>
                  <a:pt x="153" y="1601"/>
                </a:cubicBezTo>
                <a:cubicBezTo>
                  <a:pt x="114" y="1640"/>
                  <a:pt x="89" y="1691"/>
                  <a:pt x="89" y="1749"/>
                </a:cubicBezTo>
                <a:cubicBezTo>
                  <a:pt x="89" y="1808"/>
                  <a:pt x="111" y="1862"/>
                  <a:pt x="153" y="1899"/>
                </a:cubicBezTo>
                <a:cubicBezTo>
                  <a:pt x="192" y="1938"/>
                  <a:pt x="245" y="1961"/>
                  <a:pt x="301" y="1961"/>
                </a:cubicBezTo>
                <a:cubicBezTo>
                  <a:pt x="360" y="1961"/>
                  <a:pt x="414" y="1938"/>
                  <a:pt x="451" y="1899"/>
                </a:cubicBezTo>
                <a:cubicBezTo>
                  <a:pt x="490" y="1860"/>
                  <a:pt x="515" y="1806"/>
                  <a:pt x="515" y="1749"/>
                </a:cubicBezTo>
                <a:cubicBezTo>
                  <a:pt x="515" y="1693"/>
                  <a:pt x="492" y="1642"/>
                  <a:pt x="451" y="1601"/>
                </a:cubicBezTo>
                <a:close/>
                <a:moveTo>
                  <a:pt x="2608" y="89"/>
                </a:moveTo>
                <a:cubicBezTo>
                  <a:pt x="2503" y="89"/>
                  <a:pt x="2404" y="132"/>
                  <a:pt x="2334" y="202"/>
                </a:cubicBezTo>
                <a:cubicBezTo>
                  <a:pt x="2267" y="272"/>
                  <a:pt x="2221" y="369"/>
                  <a:pt x="2221" y="474"/>
                </a:cubicBezTo>
                <a:cubicBezTo>
                  <a:pt x="2221" y="581"/>
                  <a:pt x="2267" y="677"/>
                  <a:pt x="2334" y="747"/>
                </a:cubicBezTo>
                <a:cubicBezTo>
                  <a:pt x="2404" y="815"/>
                  <a:pt x="2503" y="860"/>
                  <a:pt x="2608" y="860"/>
                </a:cubicBezTo>
                <a:cubicBezTo>
                  <a:pt x="2713" y="860"/>
                  <a:pt x="2811" y="817"/>
                  <a:pt x="2879" y="747"/>
                </a:cubicBezTo>
                <a:cubicBezTo>
                  <a:pt x="2949" y="677"/>
                  <a:pt x="2992" y="581"/>
                  <a:pt x="2992" y="474"/>
                </a:cubicBezTo>
                <a:cubicBezTo>
                  <a:pt x="2992" y="262"/>
                  <a:pt x="2820" y="89"/>
                  <a:pt x="2608" y="89"/>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4"/>
          <p:cNvSpPr/>
          <p:nvPr/>
        </p:nvSpPr>
        <p:spPr>
          <a:xfrm>
            <a:off x="5776161" y="2566691"/>
            <a:ext cx="780115" cy="743215"/>
          </a:xfrm>
          <a:custGeom>
            <a:avLst/>
            <a:gdLst/>
            <a:ahLst/>
            <a:cxnLst/>
            <a:rect l="l" t="t" r="r" b="b"/>
            <a:pathLst>
              <a:path w="5222" h="4975" extrusionOk="0">
                <a:moveTo>
                  <a:pt x="4350" y="0"/>
                </a:moveTo>
                <a:cubicBezTo>
                  <a:pt x="4742" y="385"/>
                  <a:pt x="5026" y="878"/>
                  <a:pt x="5152" y="1433"/>
                </a:cubicBezTo>
                <a:cubicBezTo>
                  <a:pt x="5010" y="1448"/>
                  <a:pt x="4880" y="1512"/>
                  <a:pt x="4786" y="1610"/>
                </a:cubicBezTo>
                <a:cubicBezTo>
                  <a:pt x="4675" y="1721"/>
                  <a:pt x="4607" y="1876"/>
                  <a:pt x="4607" y="2046"/>
                </a:cubicBezTo>
                <a:cubicBezTo>
                  <a:pt x="4607" y="2217"/>
                  <a:pt x="4675" y="2371"/>
                  <a:pt x="4786" y="2484"/>
                </a:cubicBezTo>
                <a:cubicBezTo>
                  <a:pt x="4886" y="2585"/>
                  <a:pt x="5018" y="2649"/>
                  <a:pt x="5164" y="2661"/>
                </a:cubicBezTo>
                <a:cubicBezTo>
                  <a:pt x="4917" y="3870"/>
                  <a:pt x="3918" y="4806"/>
                  <a:pt x="2674" y="4954"/>
                </a:cubicBezTo>
                <a:cubicBezTo>
                  <a:pt x="2676" y="4933"/>
                  <a:pt x="2676" y="4913"/>
                  <a:pt x="2676" y="4894"/>
                </a:cubicBezTo>
                <a:cubicBezTo>
                  <a:pt x="2676" y="4705"/>
                  <a:pt x="2600" y="4534"/>
                  <a:pt x="2476" y="4411"/>
                </a:cubicBezTo>
                <a:cubicBezTo>
                  <a:pt x="2353" y="4288"/>
                  <a:pt x="2180" y="4212"/>
                  <a:pt x="1993" y="4212"/>
                </a:cubicBezTo>
                <a:cubicBezTo>
                  <a:pt x="1802" y="4212"/>
                  <a:pt x="1633" y="4288"/>
                  <a:pt x="1510" y="4411"/>
                </a:cubicBezTo>
                <a:cubicBezTo>
                  <a:pt x="1407" y="4514"/>
                  <a:pt x="1337" y="4648"/>
                  <a:pt x="1317" y="4798"/>
                </a:cubicBezTo>
                <a:cubicBezTo>
                  <a:pt x="790" y="4602"/>
                  <a:pt x="334" y="4257"/>
                  <a:pt x="0" y="3815"/>
                </a:cubicBezTo>
                <a:cubicBezTo>
                  <a:pt x="1238" y="3872"/>
                  <a:pt x="1701" y="3615"/>
                  <a:pt x="2090" y="2667"/>
                </a:cubicBezTo>
                <a:cubicBezTo>
                  <a:pt x="2503" y="1660"/>
                  <a:pt x="3457" y="2795"/>
                  <a:pt x="3737" y="1218"/>
                </a:cubicBezTo>
                <a:cubicBezTo>
                  <a:pt x="3871" y="467"/>
                  <a:pt x="4121" y="138"/>
                  <a:pt x="4350" y="0"/>
                </a:cubicBezTo>
                <a:close/>
                <a:moveTo>
                  <a:pt x="5166" y="1518"/>
                </a:moveTo>
                <a:cubicBezTo>
                  <a:pt x="5043" y="1530"/>
                  <a:pt x="4930" y="1588"/>
                  <a:pt x="4845" y="1670"/>
                </a:cubicBezTo>
                <a:cubicBezTo>
                  <a:pt x="4751" y="1765"/>
                  <a:pt x="4691" y="1898"/>
                  <a:pt x="4691" y="2042"/>
                </a:cubicBezTo>
                <a:cubicBezTo>
                  <a:pt x="4691" y="2188"/>
                  <a:pt x="4751" y="2320"/>
                  <a:pt x="4845" y="2414"/>
                </a:cubicBezTo>
                <a:cubicBezTo>
                  <a:pt x="4932" y="2503"/>
                  <a:pt x="5049" y="2558"/>
                  <a:pt x="5176" y="2567"/>
                </a:cubicBezTo>
                <a:cubicBezTo>
                  <a:pt x="5205" y="2404"/>
                  <a:pt x="5219" y="2238"/>
                  <a:pt x="5219" y="2067"/>
                </a:cubicBezTo>
                <a:cubicBezTo>
                  <a:pt x="5222" y="1882"/>
                  <a:pt x="5203" y="1697"/>
                  <a:pt x="5166" y="1518"/>
                </a:cubicBezTo>
                <a:close/>
                <a:moveTo>
                  <a:pt x="2581" y="4962"/>
                </a:moveTo>
                <a:cubicBezTo>
                  <a:pt x="2583" y="4940"/>
                  <a:pt x="2585" y="4915"/>
                  <a:pt x="2585" y="4892"/>
                </a:cubicBezTo>
                <a:cubicBezTo>
                  <a:pt x="2585" y="4728"/>
                  <a:pt x="2520" y="4580"/>
                  <a:pt x="2411" y="4471"/>
                </a:cubicBezTo>
                <a:cubicBezTo>
                  <a:pt x="2304" y="4364"/>
                  <a:pt x="2153" y="4296"/>
                  <a:pt x="1989" y="4296"/>
                </a:cubicBezTo>
                <a:cubicBezTo>
                  <a:pt x="1824" y="4296"/>
                  <a:pt x="1676" y="4364"/>
                  <a:pt x="1567" y="4471"/>
                </a:cubicBezTo>
                <a:cubicBezTo>
                  <a:pt x="1475" y="4563"/>
                  <a:pt x="1413" y="4687"/>
                  <a:pt x="1399" y="4826"/>
                </a:cubicBezTo>
                <a:cubicBezTo>
                  <a:pt x="1689" y="4923"/>
                  <a:pt x="1997" y="4975"/>
                  <a:pt x="2320" y="4975"/>
                </a:cubicBezTo>
                <a:cubicBezTo>
                  <a:pt x="2408" y="4972"/>
                  <a:pt x="2497" y="4970"/>
                  <a:pt x="2581" y="4962"/>
                </a:cubicBezTo>
                <a:close/>
              </a:path>
            </a:pathLst>
          </a:cu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4"/>
          <p:cNvSpPr/>
          <p:nvPr/>
        </p:nvSpPr>
        <p:spPr>
          <a:xfrm>
            <a:off x="6226867" y="2925075"/>
            <a:ext cx="83061" cy="83210"/>
          </a:xfrm>
          <a:custGeom>
            <a:avLst/>
            <a:gdLst/>
            <a:ahLst/>
            <a:cxnLst/>
            <a:rect l="l" t="t" r="r" b="b"/>
            <a:pathLst>
              <a:path w="556" h="557" extrusionOk="0">
                <a:moveTo>
                  <a:pt x="278" y="556"/>
                </a:moveTo>
                <a:cubicBezTo>
                  <a:pt x="430" y="556"/>
                  <a:pt x="555" y="433"/>
                  <a:pt x="555" y="279"/>
                </a:cubicBezTo>
                <a:cubicBezTo>
                  <a:pt x="555" y="126"/>
                  <a:pt x="432" y="1"/>
                  <a:pt x="278" y="1"/>
                </a:cubicBezTo>
                <a:cubicBezTo>
                  <a:pt x="128" y="1"/>
                  <a:pt x="0" y="124"/>
                  <a:pt x="0" y="279"/>
                </a:cubicBezTo>
                <a:cubicBezTo>
                  <a:pt x="0" y="429"/>
                  <a:pt x="128" y="556"/>
                  <a:pt x="278" y="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4"/>
          <p:cNvSpPr txBox="1">
            <a:spLocks noGrp="1"/>
          </p:cNvSpPr>
          <p:nvPr>
            <p:ph type="subTitle" idx="1"/>
          </p:nvPr>
        </p:nvSpPr>
        <p:spPr>
          <a:xfrm rot="-546">
            <a:off x="956175" y="4045951"/>
            <a:ext cx="37767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SUJAI ADITHYA MURALIDHARAN</a:t>
            </a:r>
            <a:endParaRPr b="1" dirty="0"/>
          </a:p>
        </p:txBody>
      </p:sp>
      <p:sp>
        <p:nvSpPr>
          <p:cNvPr id="523" name="Google Shape;523;p34"/>
          <p:cNvSpPr txBox="1">
            <a:spLocks noGrp="1"/>
          </p:cNvSpPr>
          <p:nvPr>
            <p:ph type="ctrTitle"/>
          </p:nvPr>
        </p:nvSpPr>
        <p:spPr>
          <a:xfrm>
            <a:off x="956175" y="1296625"/>
            <a:ext cx="4732500" cy="2528700"/>
          </a:xfrm>
          <a:prstGeom prst="rect">
            <a:avLst/>
          </a:prstGeom>
        </p:spPr>
        <p:txBody>
          <a:bodyPr spcFirstLastPara="1" wrap="square" lIns="91425" tIns="91425" rIns="91425" bIns="91425" anchor="ctr" anchorCtr="0">
            <a:noAutofit/>
          </a:bodyPr>
          <a:lstStyle/>
          <a:p>
            <a:pPr marL="63500" algn="ctr">
              <a:spcBef>
                <a:spcPts val="290"/>
              </a:spcBef>
            </a:pPr>
            <a:r>
              <a:rPr lang="en-US" sz="2800" u="none" strike="noStrike" dirty="0">
                <a:effectLst/>
                <a:uFill>
                  <a:solidFill>
                    <a:srgbClr val="000000"/>
                  </a:solidFill>
                </a:uFill>
                <a:latin typeface="Arial" panose="020B0604020202020204" pitchFamily="34" charset="0"/>
                <a:ea typeface="Arial" panose="020B0604020202020204" pitchFamily="34" charset="0"/>
              </a:rPr>
              <a:t>Laptop Market Dynamics: A SQL-Driven Exploration</a:t>
            </a:r>
            <a:endParaRPr lang="en-IN" sz="2800" u="sng" dirty="0">
              <a:effectLst/>
              <a:uFill>
                <a:solidFill>
                  <a:srgbClr val="000000"/>
                </a:solidFill>
              </a:uFill>
              <a:latin typeface="Arial" panose="020B0604020202020204" pitchFamily="34" charset="0"/>
              <a:ea typeface="Arial" panose="020B0604020202020204" pitchFamily="34" charset="0"/>
            </a:endParaRPr>
          </a:p>
        </p:txBody>
      </p:sp>
      <p:sp>
        <p:nvSpPr>
          <p:cNvPr id="524" name="Google Shape;524;p34"/>
          <p:cNvSpPr/>
          <p:nvPr/>
        </p:nvSpPr>
        <p:spPr>
          <a:xfrm>
            <a:off x="627245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7410936"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5133975" y="4253075"/>
            <a:ext cx="940826" cy="716932"/>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186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Q4</a:t>
            </a:r>
            <a:endParaRPr sz="4800" dirty="0"/>
          </a:p>
        </p:txBody>
      </p:sp>
      <p:sp>
        <p:nvSpPr>
          <p:cNvPr id="585" name="Google Shape;585;p37"/>
          <p:cNvSpPr txBox="1">
            <a:spLocks noGrp="1"/>
          </p:cNvSpPr>
          <p:nvPr>
            <p:ph type="title"/>
          </p:nvPr>
        </p:nvSpPr>
        <p:spPr>
          <a:xfrm>
            <a:off x="2897866" y="1874767"/>
            <a:ext cx="5595230" cy="25587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t>Find the top 3 USB types with the highest number of laptops and the percentage they contribute to the total, considering only laptops with UHD, FHD, UHDPLUS and FHDPLUS resolution.</a:t>
            </a:r>
            <a:endParaRPr sz="26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73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2326731" y="2948180"/>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2339931" y="2892030"/>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8" y="1667060"/>
            <a:ext cx="4572000" cy="738664"/>
          </a:xfrm>
          <a:prstGeom prst="rect">
            <a:avLst/>
          </a:prstGeom>
          <a:noFill/>
        </p:spPr>
        <p:txBody>
          <a:bodyPr wrap="square">
            <a:spAutoFit/>
          </a:bodyPr>
          <a:lstStyle/>
          <a:p>
            <a:r>
              <a:rPr lang="en-IN" sz="1400" b="1" i="0" u="none" strike="noStrike" dirty="0">
                <a:solidFill>
                  <a:srgbClr val="002060"/>
                </a:solidFill>
                <a:effectLst/>
                <a:latin typeface="Söhne"/>
                <a:sym typeface="Wingdings" pitchFamily="2" charset="2"/>
              </a:rPr>
              <a:t> </a:t>
            </a:r>
            <a:r>
              <a:rPr lang="en-IN" sz="1400" b="1" i="0" u="none" strike="noStrike" dirty="0">
                <a:solidFill>
                  <a:srgbClr val="002060"/>
                </a:solidFill>
                <a:effectLst/>
                <a:latin typeface="Söhne"/>
              </a:rPr>
              <a:t>Identify the Common USB Types in High-End </a:t>
            </a:r>
            <a:r>
              <a:rPr lang="en-IN" b="1" dirty="0">
                <a:solidFill>
                  <a:srgbClr val="002060"/>
                </a:solidFill>
                <a:latin typeface="Söhne"/>
              </a:rPr>
              <a:t>L</a:t>
            </a:r>
            <a:r>
              <a:rPr lang="en-IN" sz="1400" b="1" i="0" u="none" strike="noStrike" dirty="0">
                <a:solidFill>
                  <a:srgbClr val="002060"/>
                </a:solidFill>
                <a:effectLst/>
                <a:latin typeface="Söhne"/>
              </a:rPr>
              <a:t>aptops</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A</a:t>
            </a:r>
            <a:r>
              <a:rPr lang="en-IN" sz="1400" b="1" i="0" u="none" strike="noStrike" dirty="0">
                <a:solidFill>
                  <a:srgbClr val="002060"/>
                </a:solidFill>
                <a:effectLst/>
                <a:latin typeface="Söhne"/>
              </a:rPr>
              <a:t>ccessory </a:t>
            </a:r>
            <a:r>
              <a:rPr lang="en-IN" b="1" dirty="0">
                <a:solidFill>
                  <a:srgbClr val="002060"/>
                </a:solidFill>
                <a:latin typeface="Söhne"/>
              </a:rPr>
              <a:t>C</a:t>
            </a:r>
            <a:r>
              <a:rPr lang="en-IN" sz="1400" b="1" i="0" u="none" strike="noStrike" dirty="0">
                <a:solidFill>
                  <a:srgbClr val="002060"/>
                </a:solidFill>
                <a:effectLst/>
                <a:latin typeface="Söhne"/>
              </a:rPr>
              <a:t>ompatibility</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I</a:t>
            </a:r>
            <a:r>
              <a:rPr lang="en-IN" sz="1400" b="1" i="0" u="none" strike="noStrike" dirty="0">
                <a:solidFill>
                  <a:srgbClr val="002060"/>
                </a:solidFill>
                <a:effectLst/>
                <a:latin typeface="Söhne"/>
              </a:rPr>
              <a:t>nventory </a:t>
            </a:r>
            <a:r>
              <a:rPr lang="en-IN" b="1" dirty="0">
                <a:solidFill>
                  <a:srgbClr val="002060"/>
                </a:solidFill>
                <a:latin typeface="Söhne"/>
              </a:rPr>
              <a:t>D</a:t>
            </a:r>
            <a:r>
              <a:rPr lang="en-IN" sz="1400" b="1" i="0" u="none" strike="noStrike" dirty="0">
                <a:solidFill>
                  <a:srgbClr val="002060"/>
                </a:solidFill>
                <a:effectLst/>
                <a:latin typeface="Söhne"/>
              </a:rPr>
              <a:t>ecisions</a:t>
            </a:r>
            <a:endParaRPr lang="en-US" b="1" dirty="0">
              <a:solidFill>
                <a:srgbClr val="002060"/>
              </a:solidFill>
            </a:endParaRPr>
          </a:p>
        </p:txBody>
      </p:sp>
      <p:pic>
        <p:nvPicPr>
          <p:cNvPr id="2" name="Picture 1">
            <a:extLst>
              <a:ext uri="{FF2B5EF4-FFF2-40B4-BE49-F238E27FC236}">
                <a16:creationId xmlns:a16="http://schemas.microsoft.com/office/drawing/2014/main" id="{B4EDBAA4-2AD1-CEA3-8A5A-FBF6E2756D6E}"/>
              </a:ext>
            </a:extLst>
          </p:cNvPr>
          <p:cNvPicPr>
            <a:picLocks noChangeAspect="1"/>
          </p:cNvPicPr>
          <p:nvPr/>
        </p:nvPicPr>
        <p:blipFill>
          <a:blip r:embed="rId3"/>
          <a:stretch>
            <a:fillRect/>
          </a:stretch>
        </p:blipFill>
        <p:spPr>
          <a:xfrm>
            <a:off x="5575029" y="1023049"/>
            <a:ext cx="2482209" cy="2511709"/>
          </a:xfrm>
          <a:prstGeom prst="rect">
            <a:avLst/>
          </a:prstGeom>
        </p:spPr>
      </p:pic>
      <p:pic>
        <p:nvPicPr>
          <p:cNvPr id="3" name="Picture 2">
            <a:extLst>
              <a:ext uri="{FF2B5EF4-FFF2-40B4-BE49-F238E27FC236}">
                <a16:creationId xmlns:a16="http://schemas.microsoft.com/office/drawing/2014/main" id="{1F30C66D-B20E-81F5-D8A1-1D57794C9AA3}"/>
              </a:ext>
            </a:extLst>
          </p:cNvPr>
          <p:cNvPicPr>
            <a:picLocks noChangeAspect="1"/>
          </p:cNvPicPr>
          <p:nvPr/>
        </p:nvPicPr>
        <p:blipFill>
          <a:blip r:embed="rId4"/>
          <a:stretch>
            <a:fillRect/>
          </a:stretch>
        </p:blipFill>
        <p:spPr>
          <a:xfrm>
            <a:off x="2242084" y="3635847"/>
            <a:ext cx="2642235" cy="970868"/>
          </a:xfrm>
          <a:prstGeom prst="rect">
            <a:avLst/>
          </a:prstGeom>
        </p:spPr>
      </p:pic>
    </p:spTree>
    <p:extLst>
      <p:ext uri="{BB962C8B-B14F-4D97-AF65-F5344CB8AC3E}">
        <p14:creationId xmlns:p14="http://schemas.microsoft.com/office/powerpoint/2010/main" val="16958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Q5</a:t>
            </a:r>
            <a:endParaRPr sz="4800" dirty="0"/>
          </a:p>
        </p:txBody>
      </p:sp>
      <p:sp>
        <p:nvSpPr>
          <p:cNvPr id="585" name="Google Shape;585;p37"/>
          <p:cNvSpPr txBox="1">
            <a:spLocks noGrp="1"/>
          </p:cNvSpPr>
          <p:nvPr>
            <p:ph type="title"/>
          </p:nvPr>
        </p:nvSpPr>
        <p:spPr>
          <a:xfrm>
            <a:off x="2897866" y="1789309"/>
            <a:ext cx="5595230" cy="23246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700" dirty="0"/>
              <a:t>Identify the top 3 resolutions with the lowest average RAM capacity for laptops and provide the percentage of total laptops each resolution represents.</a:t>
            </a:r>
            <a:endParaRPr sz="27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29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5069932" y="2539259"/>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5083132" y="2483109"/>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8" y="1667060"/>
            <a:ext cx="7726260" cy="738664"/>
          </a:xfrm>
          <a:prstGeom prst="rect">
            <a:avLst/>
          </a:prstGeom>
          <a:noFill/>
        </p:spPr>
        <p:txBody>
          <a:bodyPr wrap="square">
            <a:spAutoFit/>
          </a:bodyPr>
          <a:lstStyle/>
          <a:p>
            <a:pPr marL="285750" indent="-285750">
              <a:buFont typeface="Wingdings" pitchFamily="2" charset="2"/>
              <a:buChar char="à"/>
            </a:pPr>
            <a:r>
              <a:rPr lang="en-IN" b="1" dirty="0">
                <a:solidFill>
                  <a:srgbClr val="002060"/>
                </a:solidFill>
                <a:latin typeface="Söhne"/>
                <a:sym typeface="Wingdings" pitchFamily="2" charset="2"/>
              </a:rPr>
              <a:t>C</a:t>
            </a:r>
            <a:r>
              <a:rPr lang="en-IN" sz="1400" b="1" i="0" u="none" strike="noStrike" dirty="0">
                <a:solidFill>
                  <a:srgbClr val="002060"/>
                </a:solidFill>
                <a:effectLst/>
                <a:latin typeface="Söhne"/>
              </a:rPr>
              <a:t>orrelation between Resolution and RAM</a:t>
            </a:r>
          </a:p>
          <a:p>
            <a:pPr marL="285750" indent="-285750">
              <a:buFont typeface="Wingdings" pitchFamily="2" charset="2"/>
              <a:buChar char="à"/>
            </a:pPr>
            <a:r>
              <a:rPr lang="en-IN" b="1" dirty="0">
                <a:solidFill>
                  <a:srgbClr val="002060"/>
                </a:solidFill>
                <a:latin typeface="Söhne"/>
                <a:sym typeface="Wingdings" pitchFamily="2" charset="2"/>
              </a:rPr>
              <a:t>G</a:t>
            </a:r>
            <a:r>
              <a:rPr lang="en-IN" sz="1400" b="1" i="0" u="none" strike="noStrike" dirty="0">
                <a:solidFill>
                  <a:srgbClr val="002060"/>
                </a:solidFill>
                <a:effectLst/>
                <a:latin typeface="Söhne"/>
              </a:rPr>
              <a:t>uide in bundling and upselling strategies</a:t>
            </a:r>
          </a:p>
          <a:p>
            <a:pPr marL="285750" indent="-285750">
              <a:buFont typeface="Wingdings" pitchFamily="2" charset="2"/>
              <a:buChar char="à"/>
            </a:pPr>
            <a:r>
              <a:rPr lang="en-IN" b="1" dirty="0">
                <a:solidFill>
                  <a:srgbClr val="002060"/>
                </a:solidFill>
                <a:latin typeface="Söhne"/>
              </a:rPr>
              <a:t>T</a:t>
            </a:r>
            <a:r>
              <a:rPr lang="en-IN" sz="1400" b="1" i="0" u="none" strike="noStrike" dirty="0">
                <a:solidFill>
                  <a:srgbClr val="002060"/>
                </a:solidFill>
                <a:effectLst/>
                <a:latin typeface="Söhne"/>
              </a:rPr>
              <a:t>arget high-resolution laptop users with additional RAM upgrades</a:t>
            </a:r>
            <a:endParaRPr lang="en-US" b="1" dirty="0">
              <a:solidFill>
                <a:srgbClr val="002060"/>
              </a:solidFill>
            </a:endParaRPr>
          </a:p>
        </p:txBody>
      </p:sp>
      <p:pic>
        <p:nvPicPr>
          <p:cNvPr id="2" name="Picture 1">
            <a:extLst>
              <a:ext uri="{FF2B5EF4-FFF2-40B4-BE49-F238E27FC236}">
                <a16:creationId xmlns:a16="http://schemas.microsoft.com/office/drawing/2014/main" id="{3D75898A-6DE8-6462-8FD0-7571E08024CE}"/>
              </a:ext>
            </a:extLst>
          </p:cNvPr>
          <p:cNvPicPr>
            <a:picLocks noChangeAspect="1"/>
          </p:cNvPicPr>
          <p:nvPr/>
        </p:nvPicPr>
        <p:blipFill>
          <a:blip r:embed="rId3"/>
          <a:stretch>
            <a:fillRect/>
          </a:stretch>
        </p:blipFill>
        <p:spPr>
          <a:xfrm>
            <a:off x="4424637" y="3215333"/>
            <a:ext cx="3694605" cy="1258730"/>
          </a:xfrm>
          <a:prstGeom prst="rect">
            <a:avLst/>
          </a:prstGeom>
        </p:spPr>
      </p:pic>
    </p:spTree>
    <p:extLst>
      <p:ext uri="{BB962C8B-B14F-4D97-AF65-F5344CB8AC3E}">
        <p14:creationId xmlns:p14="http://schemas.microsoft.com/office/powerpoint/2010/main" val="60912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Q6</a:t>
            </a:r>
            <a:endParaRPr sz="4800" dirty="0"/>
          </a:p>
        </p:txBody>
      </p:sp>
      <p:sp>
        <p:nvSpPr>
          <p:cNvPr id="585" name="Google Shape;585;p37"/>
          <p:cNvSpPr txBox="1">
            <a:spLocks noGrp="1"/>
          </p:cNvSpPr>
          <p:nvPr>
            <p:ph type="title"/>
          </p:nvPr>
        </p:nvSpPr>
        <p:spPr>
          <a:xfrm>
            <a:off x="3079416" y="1789308"/>
            <a:ext cx="5346970" cy="25726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t>Identify the brand with the highest average storage size for laptops with a screen size larger than the overall average. Also, provide the cumulative percentage of total storage for all laptops.</a:t>
            </a:r>
            <a:endParaRPr sz="26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56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4880744" y="2810852"/>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4893944" y="2754702"/>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7" y="1667060"/>
            <a:ext cx="7474011" cy="523220"/>
          </a:xfrm>
          <a:prstGeom prst="rect">
            <a:avLst/>
          </a:prstGeom>
          <a:noFill/>
        </p:spPr>
        <p:txBody>
          <a:bodyPr wrap="square">
            <a:spAutoFit/>
          </a:bodyPr>
          <a:lstStyle/>
          <a:p>
            <a:r>
              <a:rPr lang="en-IN" sz="1400" b="1" dirty="0">
                <a:solidFill>
                  <a:srgbClr val="002060"/>
                </a:solidFill>
                <a:effectLst/>
                <a:latin typeface="Söhne"/>
                <a:sym typeface="Wingdings" pitchFamily="2" charset="2"/>
              </a:rPr>
              <a:t> </a:t>
            </a:r>
            <a:r>
              <a:rPr lang="en-IN" sz="1400" b="1" i="0" u="none" strike="noStrike" dirty="0">
                <a:solidFill>
                  <a:srgbClr val="002060"/>
                </a:solidFill>
                <a:effectLst/>
                <a:latin typeface="Söhne"/>
              </a:rPr>
              <a:t>Helps identify which brands are catering to power users needing large storage and screen sizes.</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C</a:t>
            </a:r>
            <a:r>
              <a:rPr lang="en-IN" sz="1400" b="1" i="0" u="none" strike="noStrike" dirty="0">
                <a:solidFill>
                  <a:srgbClr val="002060"/>
                </a:solidFill>
                <a:effectLst/>
                <a:latin typeface="Söhne"/>
              </a:rPr>
              <a:t>an inform brand partnerships and competitive positioning.</a:t>
            </a:r>
            <a:endParaRPr lang="en-US" b="1" dirty="0">
              <a:solidFill>
                <a:srgbClr val="002060"/>
              </a:solidFill>
            </a:endParaRPr>
          </a:p>
        </p:txBody>
      </p:sp>
      <p:pic>
        <p:nvPicPr>
          <p:cNvPr id="2" name="Picture 1">
            <a:extLst>
              <a:ext uri="{FF2B5EF4-FFF2-40B4-BE49-F238E27FC236}">
                <a16:creationId xmlns:a16="http://schemas.microsoft.com/office/drawing/2014/main" id="{E746AD57-62A2-80B9-0881-0DFADE06E49F}"/>
              </a:ext>
            </a:extLst>
          </p:cNvPr>
          <p:cNvPicPr>
            <a:picLocks noChangeAspect="1"/>
          </p:cNvPicPr>
          <p:nvPr/>
        </p:nvPicPr>
        <p:blipFill>
          <a:blip r:embed="rId3"/>
          <a:stretch>
            <a:fillRect/>
          </a:stretch>
        </p:blipFill>
        <p:spPr>
          <a:xfrm>
            <a:off x="4310894" y="3530937"/>
            <a:ext cx="3619500" cy="965200"/>
          </a:xfrm>
          <a:prstGeom prst="rect">
            <a:avLst/>
          </a:prstGeom>
        </p:spPr>
      </p:pic>
    </p:spTree>
    <p:extLst>
      <p:ext uri="{BB962C8B-B14F-4D97-AF65-F5344CB8AC3E}">
        <p14:creationId xmlns:p14="http://schemas.microsoft.com/office/powerpoint/2010/main" val="32534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Q7</a:t>
            </a:r>
            <a:endParaRPr sz="4800" dirty="0"/>
          </a:p>
        </p:txBody>
      </p:sp>
      <p:sp>
        <p:nvSpPr>
          <p:cNvPr id="585" name="Google Shape;585;p37"/>
          <p:cNvSpPr txBox="1">
            <a:spLocks noGrp="1"/>
          </p:cNvSpPr>
          <p:nvPr>
            <p:ph type="title"/>
          </p:nvPr>
        </p:nvSpPr>
        <p:spPr>
          <a:xfrm>
            <a:off x="3071888" y="1799355"/>
            <a:ext cx="5300836" cy="24523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Among refurbished laptops, what is the average price difference between those with storage capacity greater than 256GB and those with storage capacity 256GB or less? Provide the percentage distribution of these two storage</a:t>
            </a:r>
            <a:endParaRPr sz="24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46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4551715" y="2916649"/>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4564915" y="2860499"/>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8" y="1667060"/>
            <a:ext cx="7481894" cy="954107"/>
          </a:xfrm>
          <a:prstGeom prst="rect">
            <a:avLst/>
          </a:prstGeom>
          <a:noFill/>
        </p:spPr>
        <p:txBody>
          <a:bodyPr wrap="square">
            <a:spAutoFit/>
          </a:bodyPr>
          <a:lstStyle/>
          <a:p>
            <a:pPr marL="285750" indent="-285750" algn="l">
              <a:buFont typeface="Wingdings" pitchFamily="2" charset="2"/>
              <a:buChar char="à"/>
            </a:pPr>
            <a:r>
              <a:rPr lang="en-IN" b="1" i="0" u="none" strike="noStrike" dirty="0">
                <a:solidFill>
                  <a:srgbClr val="002060"/>
                </a:solidFill>
                <a:effectLst/>
                <a:latin typeface="Söhne"/>
                <a:sym typeface="Wingdings" pitchFamily="2" charset="2"/>
              </a:rPr>
              <a:t>Price </a:t>
            </a:r>
            <a:r>
              <a:rPr lang="en-IN" b="1" i="0" u="none" strike="noStrike" dirty="0">
                <a:solidFill>
                  <a:srgbClr val="002060"/>
                </a:solidFill>
                <a:effectLst/>
                <a:latin typeface="Söhne"/>
              </a:rPr>
              <a:t>sensitivity in the refurbished market can guide pricing strategies.</a:t>
            </a:r>
          </a:p>
          <a:p>
            <a:pPr marL="285750" indent="-285750" algn="l">
              <a:buFont typeface="Wingdings" pitchFamily="2" charset="2"/>
              <a:buChar char="à"/>
            </a:pPr>
            <a:r>
              <a:rPr lang="en-IN" b="1" dirty="0">
                <a:solidFill>
                  <a:srgbClr val="002060"/>
                </a:solidFill>
                <a:latin typeface="Söhne"/>
              </a:rPr>
              <a:t>A</a:t>
            </a:r>
            <a:r>
              <a:rPr lang="en-IN" b="1" i="0" u="none" strike="noStrike" dirty="0">
                <a:solidFill>
                  <a:srgbClr val="002060"/>
                </a:solidFill>
                <a:effectLst/>
                <a:latin typeface="Söhne"/>
              </a:rPr>
              <a:t> significant price difference indicates a market willing to pay more for additional storage</a:t>
            </a:r>
          </a:p>
          <a:p>
            <a:pPr marL="285750" indent="-285750" algn="l">
              <a:buFont typeface="Wingdings" pitchFamily="2" charset="2"/>
              <a:buChar char="à"/>
            </a:pPr>
            <a:r>
              <a:rPr lang="en-IN" b="1" dirty="0">
                <a:solidFill>
                  <a:srgbClr val="002060"/>
                </a:solidFill>
                <a:latin typeface="Söhne"/>
              </a:rPr>
              <a:t>I</a:t>
            </a:r>
            <a:r>
              <a:rPr lang="en-IN" b="1" i="0" u="none" strike="noStrike" dirty="0">
                <a:solidFill>
                  <a:srgbClr val="002060"/>
                </a:solidFill>
                <a:effectLst/>
                <a:latin typeface="Söhne"/>
              </a:rPr>
              <a:t>nventory decisions and promotional offers.</a:t>
            </a:r>
          </a:p>
          <a:p>
            <a:pPr marL="285750" indent="-285750">
              <a:buFont typeface="Wingdings" pitchFamily="2" charset="2"/>
              <a:buChar char="à"/>
            </a:pPr>
            <a:r>
              <a:rPr lang="en-IN" b="1" dirty="0">
                <a:solidFill>
                  <a:srgbClr val="002060"/>
                </a:solidFill>
                <a:latin typeface="Söhne"/>
                <a:sym typeface="Wingdings" pitchFamily="2" charset="2"/>
              </a:rPr>
              <a:t>Buying b</a:t>
            </a:r>
            <a:r>
              <a:rPr lang="en-IN" b="1" i="0" u="none" strike="noStrike" dirty="0">
                <a:solidFill>
                  <a:srgbClr val="002060"/>
                </a:solidFill>
                <a:effectLst/>
                <a:latin typeface="Söhne"/>
              </a:rPr>
              <a:t>ehaviour in the refurbished market to fine-tune marketing and sales approaches.</a:t>
            </a:r>
          </a:p>
        </p:txBody>
      </p:sp>
      <p:pic>
        <p:nvPicPr>
          <p:cNvPr id="2" name="Picture 1">
            <a:extLst>
              <a:ext uri="{FF2B5EF4-FFF2-40B4-BE49-F238E27FC236}">
                <a16:creationId xmlns:a16="http://schemas.microsoft.com/office/drawing/2014/main" id="{EAF8ADB8-9E7E-6B0C-FF03-3B50E54CEFB3}"/>
              </a:ext>
            </a:extLst>
          </p:cNvPr>
          <p:cNvPicPr>
            <a:picLocks noChangeAspect="1"/>
          </p:cNvPicPr>
          <p:nvPr/>
        </p:nvPicPr>
        <p:blipFill>
          <a:blip r:embed="rId3"/>
          <a:stretch>
            <a:fillRect/>
          </a:stretch>
        </p:blipFill>
        <p:spPr>
          <a:xfrm>
            <a:off x="4015609" y="3624382"/>
            <a:ext cx="3619500" cy="825500"/>
          </a:xfrm>
          <a:prstGeom prst="rect">
            <a:avLst/>
          </a:prstGeom>
        </p:spPr>
      </p:pic>
    </p:spTree>
    <p:extLst>
      <p:ext uri="{BB962C8B-B14F-4D97-AF65-F5344CB8AC3E}">
        <p14:creationId xmlns:p14="http://schemas.microsoft.com/office/powerpoint/2010/main" val="1987930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Q8</a:t>
            </a:r>
            <a:endParaRPr sz="4800" dirty="0"/>
          </a:p>
        </p:txBody>
      </p:sp>
      <p:sp>
        <p:nvSpPr>
          <p:cNvPr id="585" name="Google Shape;585;p37"/>
          <p:cNvSpPr txBox="1">
            <a:spLocks noGrp="1"/>
          </p:cNvSpPr>
          <p:nvPr>
            <p:ph type="title"/>
          </p:nvPr>
        </p:nvSpPr>
        <p:spPr>
          <a:xfrm>
            <a:off x="2977223" y="1878658"/>
            <a:ext cx="5300836" cy="16888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600" dirty="0"/>
              <a:t>Determine the top 3 screen sizes with the highest average laptop prices, considering only laptops with a screen resolution of 2K and FHD.</a:t>
            </a:r>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90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5033142" y="2793927"/>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5046342" y="2737777"/>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7" y="1667060"/>
            <a:ext cx="7576487" cy="738664"/>
          </a:xfrm>
          <a:prstGeom prst="rect">
            <a:avLst/>
          </a:prstGeom>
          <a:noFill/>
        </p:spPr>
        <p:txBody>
          <a:bodyPr wrap="square">
            <a:spAutoFit/>
          </a:bodyPr>
          <a:lstStyle/>
          <a:p>
            <a:pPr marL="285750" indent="-285750" algn="l">
              <a:buFont typeface="Wingdings" pitchFamily="2" charset="2"/>
              <a:buChar char="à"/>
            </a:pPr>
            <a:r>
              <a:rPr lang="en-IN" b="1" i="0" u="none" strike="noStrike" dirty="0">
                <a:solidFill>
                  <a:srgbClr val="002060"/>
                </a:solidFill>
                <a:effectLst/>
                <a:latin typeface="Söhne"/>
              </a:rPr>
              <a:t>Understanding where the premium market lies</a:t>
            </a:r>
          </a:p>
          <a:p>
            <a:pPr marL="285750" indent="-285750" algn="l">
              <a:buFont typeface="Wingdings" pitchFamily="2" charset="2"/>
              <a:buChar char="à"/>
            </a:pPr>
            <a:r>
              <a:rPr lang="en-IN" b="1" i="0" u="none" strike="noStrike" dirty="0">
                <a:solidFill>
                  <a:srgbClr val="002060"/>
                </a:solidFill>
                <a:effectLst/>
                <a:latin typeface="Söhne"/>
              </a:rPr>
              <a:t>Crucial for targeting high-end consumers</a:t>
            </a:r>
          </a:p>
          <a:p>
            <a:pPr marL="285750" indent="-285750" algn="l">
              <a:buFont typeface="Wingdings" pitchFamily="2" charset="2"/>
              <a:buChar char="à"/>
            </a:pPr>
            <a:r>
              <a:rPr lang="en-IN" b="1" dirty="0">
                <a:solidFill>
                  <a:srgbClr val="002060"/>
                </a:solidFill>
                <a:latin typeface="Söhne"/>
              </a:rPr>
              <a:t>H</a:t>
            </a:r>
            <a:r>
              <a:rPr lang="en-IN" b="1" i="0" u="none" strike="noStrike" dirty="0">
                <a:solidFill>
                  <a:srgbClr val="002060"/>
                </a:solidFill>
                <a:effectLst/>
                <a:latin typeface="Söhne"/>
              </a:rPr>
              <a:t>ow to leverage this in marketing and product development</a:t>
            </a:r>
          </a:p>
        </p:txBody>
      </p:sp>
      <p:pic>
        <p:nvPicPr>
          <p:cNvPr id="2" name="Picture 1">
            <a:extLst>
              <a:ext uri="{FF2B5EF4-FFF2-40B4-BE49-F238E27FC236}">
                <a16:creationId xmlns:a16="http://schemas.microsoft.com/office/drawing/2014/main" id="{0AD7DD42-BC30-65C2-2A51-9318A8B671B9}"/>
              </a:ext>
            </a:extLst>
          </p:cNvPr>
          <p:cNvPicPr>
            <a:picLocks noChangeAspect="1"/>
          </p:cNvPicPr>
          <p:nvPr/>
        </p:nvPicPr>
        <p:blipFill>
          <a:blip r:embed="rId3"/>
          <a:stretch>
            <a:fillRect/>
          </a:stretch>
        </p:blipFill>
        <p:spPr>
          <a:xfrm>
            <a:off x="4859721" y="3530728"/>
            <a:ext cx="2784508" cy="1068801"/>
          </a:xfrm>
          <a:prstGeom prst="rect">
            <a:avLst/>
          </a:prstGeom>
        </p:spPr>
      </p:pic>
    </p:spTree>
    <p:extLst>
      <p:ext uri="{BB962C8B-B14F-4D97-AF65-F5344CB8AC3E}">
        <p14:creationId xmlns:p14="http://schemas.microsoft.com/office/powerpoint/2010/main" val="109855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36"/>
          <p:cNvGrpSpPr/>
          <p:nvPr/>
        </p:nvGrpSpPr>
        <p:grpSpPr>
          <a:xfrm>
            <a:off x="762930" y="2644725"/>
            <a:ext cx="2392050" cy="586550"/>
            <a:chOff x="5489850" y="1719050"/>
            <a:chExt cx="2392050" cy="586550"/>
          </a:xfrm>
        </p:grpSpPr>
        <p:sp>
          <p:nvSpPr>
            <p:cNvPr id="547" name="Google Shape;547;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6"/>
          <p:cNvGrpSpPr/>
          <p:nvPr/>
        </p:nvGrpSpPr>
        <p:grpSpPr>
          <a:xfrm>
            <a:off x="762930" y="3559300"/>
            <a:ext cx="2392050" cy="586550"/>
            <a:chOff x="5489850" y="1719050"/>
            <a:chExt cx="2392050" cy="586550"/>
          </a:xfrm>
        </p:grpSpPr>
        <p:sp>
          <p:nvSpPr>
            <p:cNvPr id="550" name="Google Shape;550;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6"/>
          <p:cNvGrpSpPr/>
          <p:nvPr/>
        </p:nvGrpSpPr>
        <p:grpSpPr>
          <a:xfrm>
            <a:off x="762930" y="1747215"/>
            <a:ext cx="2392050" cy="586550"/>
            <a:chOff x="5489850" y="1719050"/>
            <a:chExt cx="2392050" cy="586550"/>
          </a:xfrm>
        </p:grpSpPr>
        <p:sp>
          <p:nvSpPr>
            <p:cNvPr id="556" name="Google Shape;556;p36"/>
            <p:cNvSpPr/>
            <p:nvPr/>
          </p:nvSpPr>
          <p:spPr>
            <a:xfrm>
              <a:off x="5577600" y="1775200"/>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5489850" y="1719050"/>
              <a:ext cx="2304300" cy="530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6"/>
          <p:cNvSpPr txBox="1">
            <a:spLocks noGrp="1"/>
          </p:cNvSpPr>
          <p:nvPr>
            <p:ph type="title"/>
          </p:nvPr>
        </p:nvSpPr>
        <p:spPr>
          <a:xfrm>
            <a:off x="717981" y="1829665"/>
            <a:ext cx="2394198"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Sourced from Kaggle</a:t>
            </a:r>
            <a:endParaRPr dirty="0"/>
          </a:p>
        </p:txBody>
      </p:sp>
      <p:sp>
        <p:nvSpPr>
          <p:cNvPr id="566" name="Google Shape;566;p36"/>
          <p:cNvSpPr txBox="1">
            <a:spLocks noGrp="1"/>
          </p:cNvSpPr>
          <p:nvPr>
            <p:ph type="title" idx="4"/>
          </p:nvPr>
        </p:nvSpPr>
        <p:spPr>
          <a:xfrm>
            <a:off x="753621" y="2738838"/>
            <a:ext cx="2322918" cy="4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9 Normalized Tables</a:t>
            </a:r>
            <a:endParaRPr dirty="0"/>
          </a:p>
        </p:txBody>
      </p:sp>
      <p:sp>
        <p:nvSpPr>
          <p:cNvPr id="568" name="Google Shape;568;p36"/>
          <p:cNvSpPr txBox="1">
            <a:spLocks noGrp="1"/>
          </p:cNvSpPr>
          <p:nvPr>
            <p:ph type="title" idx="6"/>
          </p:nvPr>
        </p:nvSpPr>
        <p:spPr>
          <a:xfrm>
            <a:off x="613257" y="3643288"/>
            <a:ext cx="2603645" cy="40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Laptop Specifications</a:t>
            </a:r>
            <a:endParaRPr dirty="0"/>
          </a:p>
        </p:txBody>
      </p:sp>
      <p:sp>
        <p:nvSpPr>
          <p:cNvPr id="574" name="Google Shape;574;p36"/>
          <p:cNvSpPr txBox="1">
            <a:spLocks noGrp="1"/>
          </p:cNvSpPr>
          <p:nvPr>
            <p:ph type="title" idx="15"/>
          </p:nvPr>
        </p:nvSpPr>
        <p:spPr>
          <a:xfrm>
            <a:off x="720000" y="935913"/>
            <a:ext cx="7704000" cy="56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rPr>
              <a:t>Data Source &amp; ERD</a:t>
            </a:r>
            <a:endParaRPr dirty="0">
              <a:solidFill>
                <a:schemeClr val="lt1"/>
              </a:solidFill>
            </a:endParaRPr>
          </a:p>
        </p:txBody>
      </p:sp>
      <p:pic>
        <p:nvPicPr>
          <p:cNvPr id="20" name="Picture 19">
            <a:extLst>
              <a:ext uri="{FF2B5EF4-FFF2-40B4-BE49-F238E27FC236}">
                <a16:creationId xmlns:a16="http://schemas.microsoft.com/office/drawing/2014/main" id="{F18D814B-329A-B383-142F-709CBBADD8EF}"/>
              </a:ext>
            </a:extLst>
          </p:cNvPr>
          <p:cNvPicPr>
            <a:picLocks noChangeAspect="1"/>
          </p:cNvPicPr>
          <p:nvPr/>
        </p:nvPicPr>
        <p:blipFill>
          <a:blip r:embed="rId3"/>
          <a:stretch>
            <a:fillRect/>
          </a:stretch>
        </p:blipFill>
        <p:spPr>
          <a:xfrm>
            <a:off x="3883920" y="1546322"/>
            <a:ext cx="3924261" cy="28395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8"/>
          <p:cNvSpPr/>
          <p:nvPr/>
        </p:nvSpPr>
        <p:spPr>
          <a:xfrm>
            <a:off x="1800150" y="1973783"/>
            <a:ext cx="5543700" cy="1019400"/>
          </a:xfrm>
          <a:prstGeom prst="roundRect">
            <a:avLst>
              <a:gd name="adj" fmla="val 16667"/>
            </a:avLst>
          </a:prstGeom>
          <a:solidFill>
            <a:srgbClr val="88A6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txBox="1">
            <a:spLocks noGrp="1"/>
          </p:cNvSpPr>
          <p:nvPr>
            <p:ph type="title"/>
          </p:nvPr>
        </p:nvSpPr>
        <p:spPr>
          <a:xfrm>
            <a:off x="2490600" y="2021933"/>
            <a:ext cx="4162800" cy="9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2"/>
          <p:cNvSpPr txBox="1">
            <a:spLocks noGrp="1"/>
          </p:cNvSpPr>
          <p:nvPr>
            <p:ph type="title"/>
          </p:nvPr>
        </p:nvSpPr>
        <p:spPr>
          <a:xfrm>
            <a:off x="1442700" y="1323975"/>
            <a:ext cx="6258600" cy="254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IN" sz="4800" dirty="0"/>
              <a:t>LET’S DELVE INTO OUR BUSINESS QUESTIONS </a:t>
            </a:r>
            <a:r>
              <a:rPr lang="en-IN" sz="4800" dirty="0">
                <a:sym typeface="Wingdings" pitchFamily="2" charset="2"/>
              </a:rPr>
              <a:t></a:t>
            </a:r>
            <a:endParaRPr lang="en-IN"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Q1</a:t>
            </a:r>
            <a:endParaRPr sz="4800" dirty="0"/>
          </a:p>
        </p:txBody>
      </p:sp>
      <p:sp>
        <p:nvSpPr>
          <p:cNvPr id="585" name="Google Shape;585;p37"/>
          <p:cNvSpPr txBox="1">
            <a:spLocks noGrp="1"/>
          </p:cNvSpPr>
          <p:nvPr>
            <p:ph type="title"/>
          </p:nvPr>
        </p:nvSpPr>
        <p:spPr>
          <a:xfrm>
            <a:off x="2831156" y="1789309"/>
            <a:ext cx="5595230" cy="22806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Rank the top 5 laptops with the highest CPU benchmark scores, including information about the processor, GPU, and screen resolution.</a:t>
            </a:r>
            <a:endParaRPr sz="28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2326731" y="2948180"/>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2339931" y="2892030"/>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8" y="1667060"/>
            <a:ext cx="4572000" cy="954107"/>
          </a:xfrm>
          <a:prstGeom prst="rect">
            <a:avLst/>
          </a:prstGeom>
          <a:noFill/>
        </p:spPr>
        <p:txBody>
          <a:bodyPr wrap="square">
            <a:spAutoFit/>
          </a:bodyPr>
          <a:lstStyle/>
          <a:p>
            <a:r>
              <a:rPr lang="en-IN" sz="1400" b="1" dirty="0">
                <a:solidFill>
                  <a:srgbClr val="002060"/>
                </a:solidFill>
                <a:effectLst/>
                <a:latin typeface="Söhne"/>
                <a:sym typeface="Wingdings" pitchFamily="2" charset="2"/>
              </a:rPr>
              <a:t></a:t>
            </a:r>
            <a:r>
              <a:rPr lang="en-IN" sz="1400" b="1" i="0" u="none" strike="noStrike" dirty="0">
                <a:solidFill>
                  <a:srgbClr val="002060"/>
                </a:solidFill>
                <a:effectLst/>
                <a:latin typeface="Söhne"/>
              </a:rPr>
              <a:t> Identify High-Performance </a:t>
            </a:r>
            <a:r>
              <a:rPr lang="en-IN" b="1" dirty="0">
                <a:solidFill>
                  <a:srgbClr val="002060"/>
                </a:solidFill>
                <a:latin typeface="Söhne"/>
              </a:rPr>
              <a:t>L</a:t>
            </a:r>
            <a:r>
              <a:rPr lang="en-IN" sz="1400" b="1" i="0" u="none" strike="noStrike" dirty="0">
                <a:solidFill>
                  <a:srgbClr val="002060"/>
                </a:solidFill>
                <a:effectLst/>
                <a:latin typeface="Söhne"/>
              </a:rPr>
              <a:t>aptops</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a:t>
            </a:r>
            <a:r>
              <a:rPr lang="en-IN" sz="1400" b="1"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T</a:t>
            </a:r>
            <a:r>
              <a:rPr lang="en-IN" sz="1400" b="1" i="0" u="none" strike="noStrike" dirty="0">
                <a:solidFill>
                  <a:srgbClr val="002060"/>
                </a:solidFill>
                <a:effectLst/>
                <a:latin typeface="Söhne"/>
              </a:rPr>
              <a:t>arget </a:t>
            </a:r>
            <a:r>
              <a:rPr lang="en-IN" b="1" dirty="0">
                <a:solidFill>
                  <a:srgbClr val="002060"/>
                </a:solidFill>
                <a:latin typeface="Söhne"/>
              </a:rPr>
              <a:t>P</a:t>
            </a:r>
            <a:r>
              <a:rPr lang="en-IN" sz="1400" b="1" i="0" u="none" strike="noStrike" dirty="0">
                <a:solidFill>
                  <a:srgbClr val="002060"/>
                </a:solidFill>
                <a:effectLst/>
                <a:latin typeface="Söhne"/>
              </a:rPr>
              <a:t>ower </a:t>
            </a:r>
            <a:r>
              <a:rPr lang="en-IN" b="1" dirty="0">
                <a:solidFill>
                  <a:srgbClr val="002060"/>
                </a:solidFill>
                <a:latin typeface="Söhne"/>
              </a:rPr>
              <a:t>U</a:t>
            </a:r>
            <a:r>
              <a:rPr lang="en-IN" sz="1400" b="1" i="0" u="none" strike="noStrike" dirty="0">
                <a:solidFill>
                  <a:srgbClr val="002060"/>
                </a:solidFill>
                <a:effectLst/>
                <a:latin typeface="Söhne"/>
              </a:rPr>
              <a:t>sers (Gamers, Professionals)</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S</a:t>
            </a:r>
            <a:r>
              <a:rPr lang="en-IN" sz="1400" b="1" i="0" u="none" strike="noStrike" dirty="0">
                <a:solidFill>
                  <a:srgbClr val="002060"/>
                </a:solidFill>
                <a:effectLst/>
                <a:latin typeface="Söhne"/>
              </a:rPr>
              <a:t>tock </a:t>
            </a:r>
            <a:r>
              <a:rPr lang="en-IN" b="1" dirty="0">
                <a:solidFill>
                  <a:srgbClr val="002060"/>
                </a:solidFill>
                <a:latin typeface="Söhne"/>
              </a:rPr>
              <a:t>P</a:t>
            </a:r>
            <a:r>
              <a:rPr lang="en-IN" sz="1400" b="1" i="0" u="none" strike="noStrike" dirty="0">
                <a:solidFill>
                  <a:srgbClr val="002060"/>
                </a:solidFill>
                <a:effectLst/>
                <a:latin typeface="Söhne"/>
              </a:rPr>
              <a:t>rioritization</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M</a:t>
            </a:r>
            <a:r>
              <a:rPr lang="en-IN" sz="1400" b="1" i="0" u="none" strike="noStrike" dirty="0">
                <a:solidFill>
                  <a:srgbClr val="002060"/>
                </a:solidFill>
                <a:effectLst/>
                <a:latin typeface="Söhne"/>
              </a:rPr>
              <a:t>arketing </a:t>
            </a:r>
            <a:r>
              <a:rPr lang="en-IN" b="1" dirty="0">
                <a:solidFill>
                  <a:srgbClr val="002060"/>
                </a:solidFill>
                <a:latin typeface="Söhne"/>
              </a:rPr>
              <a:t>S</a:t>
            </a:r>
            <a:r>
              <a:rPr lang="en-IN" sz="1400" b="1" i="0" u="none" strike="noStrike" dirty="0">
                <a:solidFill>
                  <a:srgbClr val="002060"/>
                </a:solidFill>
                <a:effectLst/>
                <a:latin typeface="Söhne"/>
              </a:rPr>
              <a:t>trategies</a:t>
            </a:r>
            <a:endParaRPr lang="en-US" b="1" dirty="0">
              <a:solidFill>
                <a:srgbClr val="002060"/>
              </a:solidFill>
            </a:endParaRPr>
          </a:p>
        </p:txBody>
      </p:sp>
      <p:pic>
        <p:nvPicPr>
          <p:cNvPr id="6" name="Picture 5">
            <a:extLst>
              <a:ext uri="{FF2B5EF4-FFF2-40B4-BE49-F238E27FC236}">
                <a16:creationId xmlns:a16="http://schemas.microsoft.com/office/drawing/2014/main" id="{C9B83A19-6685-E947-7E91-AD4F903FFE39}"/>
              </a:ext>
            </a:extLst>
          </p:cNvPr>
          <p:cNvPicPr>
            <a:picLocks noChangeAspect="1"/>
          </p:cNvPicPr>
          <p:nvPr/>
        </p:nvPicPr>
        <p:blipFill>
          <a:blip r:embed="rId3"/>
          <a:stretch>
            <a:fillRect/>
          </a:stretch>
        </p:blipFill>
        <p:spPr>
          <a:xfrm>
            <a:off x="6046755" y="870557"/>
            <a:ext cx="2032720" cy="3812438"/>
          </a:xfrm>
          <a:prstGeom prst="rect">
            <a:avLst/>
          </a:prstGeom>
        </p:spPr>
      </p:pic>
      <p:pic>
        <p:nvPicPr>
          <p:cNvPr id="7" name="Picture 6">
            <a:extLst>
              <a:ext uri="{FF2B5EF4-FFF2-40B4-BE49-F238E27FC236}">
                <a16:creationId xmlns:a16="http://schemas.microsoft.com/office/drawing/2014/main" id="{930CDDB1-4A14-3EE5-944B-ECE75C320CA1}"/>
              </a:ext>
            </a:extLst>
          </p:cNvPr>
          <p:cNvPicPr>
            <a:picLocks noChangeAspect="1"/>
          </p:cNvPicPr>
          <p:nvPr/>
        </p:nvPicPr>
        <p:blipFill>
          <a:blip r:embed="rId4"/>
          <a:stretch>
            <a:fillRect/>
          </a:stretch>
        </p:blipFill>
        <p:spPr>
          <a:xfrm>
            <a:off x="1572753" y="3658747"/>
            <a:ext cx="4136283" cy="850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Q2</a:t>
            </a:r>
            <a:endParaRPr sz="4800" dirty="0"/>
          </a:p>
        </p:txBody>
      </p:sp>
      <p:sp>
        <p:nvSpPr>
          <p:cNvPr id="585" name="Google Shape;585;p37"/>
          <p:cNvSpPr txBox="1">
            <a:spLocks noGrp="1"/>
          </p:cNvSpPr>
          <p:nvPr>
            <p:ph type="title"/>
          </p:nvPr>
        </p:nvSpPr>
        <p:spPr>
          <a:xfrm>
            <a:off x="2888739" y="1431425"/>
            <a:ext cx="5595230" cy="22806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Determine the percentage distribution of laptops across different USB types for each brand.</a:t>
            </a:r>
            <a:endParaRPr lang="en-US" sz="40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93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5382768" y="1079539"/>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5395968" y="1023389"/>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8" y="1667060"/>
            <a:ext cx="4572000" cy="954107"/>
          </a:xfrm>
          <a:prstGeom prst="rect">
            <a:avLst/>
          </a:prstGeom>
          <a:noFill/>
        </p:spPr>
        <p:txBody>
          <a:bodyPr wrap="square">
            <a:spAutoFit/>
          </a:bodyPr>
          <a:lstStyle/>
          <a:p>
            <a:r>
              <a:rPr lang="en-IN" sz="1400" b="1" dirty="0">
                <a:solidFill>
                  <a:srgbClr val="002060"/>
                </a:solidFill>
                <a:effectLst/>
                <a:latin typeface="Söhne"/>
                <a:sym typeface="Wingdings" pitchFamily="2" charset="2"/>
              </a:rPr>
              <a:t> </a:t>
            </a:r>
            <a:r>
              <a:rPr lang="en-IN" sz="1400" b="1" i="0" u="none" strike="noStrike" dirty="0">
                <a:solidFill>
                  <a:srgbClr val="002060"/>
                </a:solidFill>
                <a:effectLst/>
                <a:latin typeface="Söhne"/>
              </a:rPr>
              <a:t>Understanding the </a:t>
            </a:r>
            <a:r>
              <a:rPr lang="en-IN" b="1" dirty="0">
                <a:solidFill>
                  <a:srgbClr val="002060"/>
                </a:solidFill>
                <a:latin typeface="Söhne"/>
              </a:rPr>
              <a:t>D</a:t>
            </a:r>
            <a:r>
              <a:rPr lang="en-IN" sz="1400" b="1" i="0" u="none" strike="noStrike" dirty="0">
                <a:solidFill>
                  <a:srgbClr val="002060"/>
                </a:solidFill>
                <a:effectLst/>
                <a:latin typeface="Söhne"/>
              </a:rPr>
              <a:t>istribution of USB types</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A</a:t>
            </a:r>
            <a:r>
              <a:rPr lang="en-IN" sz="1400" b="1" i="0" u="none" strike="noStrike" dirty="0">
                <a:solidFill>
                  <a:srgbClr val="002060"/>
                </a:solidFill>
                <a:effectLst/>
                <a:latin typeface="Söhne"/>
              </a:rPr>
              <a:t>ssessing Technology </a:t>
            </a:r>
            <a:r>
              <a:rPr lang="en-IN" b="1" dirty="0">
                <a:solidFill>
                  <a:srgbClr val="002060"/>
                </a:solidFill>
                <a:latin typeface="Söhne"/>
              </a:rPr>
              <a:t>A</a:t>
            </a:r>
            <a:r>
              <a:rPr lang="en-IN" sz="1400" b="1" i="0" u="none" strike="noStrike" dirty="0">
                <a:solidFill>
                  <a:srgbClr val="002060"/>
                </a:solidFill>
                <a:effectLst/>
                <a:latin typeface="Söhne"/>
              </a:rPr>
              <a:t>doption</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C</a:t>
            </a:r>
            <a:r>
              <a:rPr lang="en-IN" sz="1400" b="1" i="0" u="none" strike="noStrike" dirty="0">
                <a:solidFill>
                  <a:srgbClr val="002060"/>
                </a:solidFill>
                <a:effectLst/>
                <a:latin typeface="Söhne"/>
              </a:rPr>
              <a:t>onsumer Preferences</a:t>
            </a:r>
            <a:br>
              <a:rPr lang="en-IN" sz="1400" b="1" i="0" u="none" strike="noStrike" dirty="0">
                <a:solidFill>
                  <a:srgbClr val="002060"/>
                </a:solidFill>
                <a:effectLst/>
                <a:latin typeface="Söhne"/>
              </a:rPr>
            </a:br>
            <a:r>
              <a:rPr lang="en-IN" sz="1400"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F</a:t>
            </a:r>
            <a:r>
              <a:rPr lang="en-IN" sz="1400" b="1" i="0" u="none" strike="noStrike" dirty="0">
                <a:solidFill>
                  <a:srgbClr val="002060"/>
                </a:solidFill>
                <a:effectLst/>
                <a:latin typeface="Söhne"/>
              </a:rPr>
              <a:t>orecasting Future </a:t>
            </a:r>
            <a:r>
              <a:rPr lang="en-IN" b="1" dirty="0">
                <a:solidFill>
                  <a:srgbClr val="002060"/>
                </a:solidFill>
                <a:latin typeface="Söhne"/>
              </a:rPr>
              <a:t>T</a:t>
            </a:r>
            <a:r>
              <a:rPr lang="en-IN" sz="1400" b="1" i="0" u="none" strike="noStrike" dirty="0">
                <a:solidFill>
                  <a:srgbClr val="002060"/>
                </a:solidFill>
                <a:effectLst/>
                <a:latin typeface="Söhne"/>
              </a:rPr>
              <a:t>rends</a:t>
            </a:r>
            <a:endParaRPr lang="en-US" b="1" dirty="0">
              <a:solidFill>
                <a:srgbClr val="002060"/>
              </a:solidFill>
            </a:endParaRPr>
          </a:p>
        </p:txBody>
      </p:sp>
      <p:pic>
        <p:nvPicPr>
          <p:cNvPr id="2" name="Picture 1">
            <a:extLst>
              <a:ext uri="{FF2B5EF4-FFF2-40B4-BE49-F238E27FC236}">
                <a16:creationId xmlns:a16="http://schemas.microsoft.com/office/drawing/2014/main" id="{CFF2CEE5-D0CC-75B2-2B35-7BCAD40A3453}"/>
              </a:ext>
            </a:extLst>
          </p:cNvPr>
          <p:cNvPicPr>
            <a:picLocks noChangeAspect="1"/>
          </p:cNvPicPr>
          <p:nvPr/>
        </p:nvPicPr>
        <p:blipFill>
          <a:blip r:embed="rId3"/>
          <a:stretch>
            <a:fillRect/>
          </a:stretch>
        </p:blipFill>
        <p:spPr>
          <a:xfrm>
            <a:off x="5520993" y="1761805"/>
            <a:ext cx="2203350" cy="1206425"/>
          </a:xfrm>
          <a:prstGeom prst="rect">
            <a:avLst/>
          </a:prstGeom>
        </p:spPr>
      </p:pic>
      <p:pic>
        <p:nvPicPr>
          <p:cNvPr id="3" name="Picture 2">
            <a:extLst>
              <a:ext uri="{FF2B5EF4-FFF2-40B4-BE49-F238E27FC236}">
                <a16:creationId xmlns:a16="http://schemas.microsoft.com/office/drawing/2014/main" id="{351B1447-1B46-A8C8-F71B-49687F082BA9}"/>
              </a:ext>
            </a:extLst>
          </p:cNvPr>
          <p:cNvPicPr>
            <a:picLocks noChangeAspect="1"/>
          </p:cNvPicPr>
          <p:nvPr/>
        </p:nvPicPr>
        <p:blipFill>
          <a:blip r:embed="rId4"/>
          <a:stretch>
            <a:fillRect/>
          </a:stretch>
        </p:blipFill>
        <p:spPr>
          <a:xfrm>
            <a:off x="1524679" y="3176246"/>
            <a:ext cx="6752218" cy="1327137"/>
          </a:xfrm>
          <a:prstGeom prst="rect">
            <a:avLst/>
          </a:prstGeom>
        </p:spPr>
      </p:pic>
    </p:spTree>
    <p:extLst>
      <p:ext uri="{BB962C8B-B14F-4D97-AF65-F5344CB8AC3E}">
        <p14:creationId xmlns:p14="http://schemas.microsoft.com/office/powerpoint/2010/main" val="296345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7"/>
          <p:cNvSpPr/>
          <p:nvPr/>
        </p:nvSpPr>
        <p:spPr>
          <a:xfrm>
            <a:off x="962151" y="2246625"/>
            <a:ext cx="649748" cy="1675402"/>
          </a:xfrm>
          <a:custGeom>
            <a:avLst/>
            <a:gdLst/>
            <a:ahLst/>
            <a:cxnLst/>
            <a:rect l="l" t="t" r="r" b="b"/>
            <a:pathLst>
              <a:path w="3028" h="7807" extrusionOk="0">
                <a:moveTo>
                  <a:pt x="1243" y="7807"/>
                </a:moveTo>
                <a:lnTo>
                  <a:pt x="1243" y="1041"/>
                </a:lnTo>
                <a:lnTo>
                  <a:pt x="385" y="1897"/>
                </a:lnTo>
                <a:lnTo>
                  <a:pt x="1" y="1512"/>
                </a:lnTo>
                <a:lnTo>
                  <a:pt x="1514" y="1"/>
                </a:lnTo>
                <a:lnTo>
                  <a:pt x="3028" y="1512"/>
                </a:lnTo>
                <a:lnTo>
                  <a:pt x="2643" y="1897"/>
                </a:lnTo>
                <a:lnTo>
                  <a:pt x="1788" y="1041"/>
                </a:lnTo>
                <a:lnTo>
                  <a:pt x="1788" y="780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700383" y="1902910"/>
            <a:ext cx="1188356" cy="828848"/>
          </a:xfrm>
          <a:custGeom>
            <a:avLst/>
            <a:gdLst/>
            <a:ahLst/>
            <a:cxnLst/>
            <a:rect l="l" t="t" r="r" b="b"/>
            <a:pathLst>
              <a:path w="19298" h="16869" extrusionOk="0">
                <a:moveTo>
                  <a:pt x="19298" y="1611"/>
                </a:moveTo>
                <a:lnTo>
                  <a:pt x="19298" y="16869"/>
                </a:lnTo>
                <a:lnTo>
                  <a:pt x="1" y="16869"/>
                </a:lnTo>
                <a:lnTo>
                  <a:pt x="1" y="1611"/>
                </a:lnTo>
                <a:cubicBezTo>
                  <a:pt x="1" y="1381"/>
                  <a:pt x="192" y="1189"/>
                  <a:pt x="422" y="1189"/>
                </a:cubicBezTo>
                <a:lnTo>
                  <a:pt x="10054" y="1189"/>
                </a:lnTo>
                <a:lnTo>
                  <a:pt x="10223" y="178"/>
                </a:lnTo>
                <a:cubicBezTo>
                  <a:pt x="10241" y="75"/>
                  <a:pt x="10330" y="1"/>
                  <a:pt x="10433" y="1"/>
                </a:cubicBezTo>
                <a:lnTo>
                  <a:pt x="16655" y="1"/>
                </a:lnTo>
                <a:cubicBezTo>
                  <a:pt x="16758" y="1"/>
                  <a:pt x="16844" y="77"/>
                  <a:pt x="16863" y="178"/>
                </a:cubicBezTo>
                <a:lnTo>
                  <a:pt x="17034" y="1189"/>
                </a:lnTo>
                <a:lnTo>
                  <a:pt x="18876" y="1189"/>
                </a:lnTo>
                <a:cubicBezTo>
                  <a:pt x="19110" y="1189"/>
                  <a:pt x="19298" y="1381"/>
                  <a:pt x="19298" y="1611"/>
                </a:cubicBezTo>
                <a:close/>
              </a:path>
            </a:pathLst>
          </a:custGeom>
          <a:solidFill>
            <a:srgbClr val="F8EF5B"/>
          </a:solidFill>
          <a:ln>
            <a:noFill/>
          </a:ln>
          <a:effectLst>
            <a:outerShdw dist="104775" dir="3180000" algn="bl" rotWithShape="0">
              <a:schemeClr val="l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txBox="1">
            <a:spLocks noGrp="1"/>
          </p:cNvSpPr>
          <p:nvPr>
            <p:ph type="title" idx="2"/>
          </p:nvPr>
        </p:nvSpPr>
        <p:spPr>
          <a:xfrm>
            <a:off x="1796833" y="2140129"/>
            <a:ext cx="987720" cy="4101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Q3</a:t>
            </a:r>
            <a:endParaRPr sz="4800" dirty="0"/>
          </a:p>
        </p:txBody>
      </p:sp>
      <p:sp>
        <p:nvSpPr>
          <p:cNvPr id="585" name="Google Shape;585;p37"/>
          <p:cNvSpPr txBox="1">
            <a:spLocks noGrp="1"/>
          </p:cNvSpPr>
          <p:nvPr>
            <p:ph type="title"/>
          </p:nvPr>
        </p:nvSpPr>
        <p:spPr>
          <a:xfrm>
            <a:off x="2985189" y="1692933"/>
            <a:ext cx="5459102" cy="228064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What is the average screen size of laptops for each GPU class, and how does it compare to the overall average screen size?</a:t>
            </a:r>
            <a:endParaRPr sz="4000" dirty="0"/>
          </a:p>
        </p:txBody>
      </p:sp>
      <p:grpSp>
        <p:nvGrpSpPr>
          <p:cNvPr id="587" name="Google Shape;587;p37"/>
          <p:cNvGrpSpPr/>
          <p:nvPr/>
        </p:nvGrpSpPr>
        <p:grpSpPr>
          <a:xfrm rot="2700000">
            <a:off x="113546" y="2934666"/>
            <a:ext cx="1724943" cy="1686284"/>
            <a:chOff x="7499398" y="624507"/>
            <a:chExt cx="1440046" cy="1407772"/>
          </a:xfrm>
        </p:grpSpPr>
        <p:sp>
          <p:nvSpPr>
            <p:cNvPr id="588" name="Google Shape;588;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 name="Google Shape;589;p37"/>
            <p:cNvGrpSpPr/>
            <p:nvPr/>
          </p:nvGrpSpPr>
          <p:grpSpPr>
            <a:xfrm rot="-1343739">
              <a:off x="7664174" y="789203"/>
              <a:ext cx="1078029" cy="1078380"/>
              <a:chOff x="5759760" y="3433415"/>
              <a:chExt cx="583422" cy="583612"/>
            </a:xfrm>
          </p:grpSpPr>
          <p:sp>
            <p:nvSpPr>
              <p:cNvPr id="590" name="Google Shape;590;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4" name="Google Shape;594;p37"/>
          <p:cNvSpPr/>
          <p:nvPr/>
        </p:nvSpPr>
        <p:spPr>
          <a:xfrm>
            <a:off x="441892" y="4334348"/>
            <a:ext cx="649752" cy="649871"/>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37"/>
          <p:cNvGrpSpPr/>
          <p:nvPr/>
        </p:nvGrpSpPr>
        <p:grpSpPr>
          <a:xfrm rot="585029">
            <a:off x="1392974" y="4072531"/>
            <a:ext cx="1045017" cy="1021596"/>
            <a:chOff x="7499398" y="624507"/>
            <a:chExt cx="1440046" cy="1407772"/>
          </a:xfrm>
        </p:grpSpPr>
        <p:sp>
          <p:nvSpPr>
            <p:cNvPr id="596" name="Google Shape;596;p37"/>
            <p:cNvSpPr/>
            <p:nvPr/>
          </p:nvSpPr>
          <p:spPr>
            <a:xfrm rot="-497753">
              <a:off x="7734887" y="799728"/>
              <a:ext cx="1129014" cy="1129014"/>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37"/>
            <p:cNvGrpSpPr/>
            <p:nvPr/>
          </p:nvGrpSpPr>
          <p:grpSpPr>
            <a:xfrm rot="-1343739">
              <a:off x="7664174" y="789203"/>
              <a:ext cx="1078029" cy="1078380"/>
              <a:chOff x="5759760" y="3433415"/>
              <a:chExt cx="583422" cy="583612"/>
            </a:xfrm>
          </p:grpSpPr>
          <p:sp>
            <p:nvSpPr>
              <p:cNvPr id="598" name="Google Shape;598;p37"/>
              <p:cNvSpPr/>
              <p:nvPr/>
            </p:nvSpPr>
            <p:spPr>
              <a:xfrm>
                <a:off x="5759760" y="3433415"/>
                <a:ext cx="583422" cy="583612"/>
              </a:xfrm>
              <a:custGeom>
                <a:avLst/>
                <a:gdLst/>
                <a:ahLst/>
                <a:cxnLst/>
                <a:rect l="l" t="t" r="r" b="b"/>
                <a:pathLst>
                  <a:path w="12302" h="12306" extrusionOk="0">
                    <a:moveTo>
                      <a:pt x="6540" y="217"/>
                    </a:moveTo>
                    <a:cubicBezTo>
                      <a:pt x="9818" y="430"/>
                      <a:pt x="12302" y="3262"/>
                      <a:pt x="12090" y="6542"/>
                    </a:cubicBezTo>
                    <a:cubicBezTo>
                      <a:pt x="11876" y="9820"/>
                      <a:pt x="9042" y="12306"/>
                      <a:pt x="5762" y="12092"/>
                    </a:cubicBezTo>
                    <a:cubicBezTo>
                      <a:pt x="2487" y="11878"/>
                      <a:pt x="1" y="9047"/>
                      <a:pt x="214" y="5767"/>
                    </a:cubicBezTo>
                    <a:cubicBezTo>
                      <a:pt x="426" y="2487"/>
                      <a:pt x="3260" y="1"/>
                      <a:pt x="6540" y="21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5834360" y="3463578"/>
                <a:ext cx="315613" cy="339421"/>
              </a:xfrm>
              <a:custGeom>
                <a:avLst/>
                <a:gdLst/>
                <a:ahLst/>
                <a:cxnLst/>
                <a:rect l="l" t="t" r="r" b="b"/>
                <a:pathLst>
                  <a:path w="6655" h="7157" extrusionOk="0">
                    <a:moveTo>
                      <a:pt x="5732" y="251"/>
                    </a:moveTo>
                    <a:cubicBezTo>
                      <a:pt x="5999" y="269"/>
                      <a:pt x="6233" y="393"/>
                      <a:pt x="6398" y="580"/>
                    </a:cubicBezTo>
                    <a:cubicBezTo>
                      <a:pt x="6562" y="769"/>
                      <a:pt x="6655" y="1016"/>
                      <a:pt x="6636" y="1283"/>
                    </a:cubicBezTo>
                    <a:cubicBezTo>
                      <a:pt x="6620" y="1551"/>
                      <a:pt x="6497" y="1783"/>
                      <a:pt x="6307" y="1947"/>
                    </a:cubicBezTo>
                    <a:cubicBezTo>
                      <a:pt x="6122" y="2112"/>
                      <a:pt x="5874" y="2205"/>
                      <a:pt x="5606" y="2188"/>
                    </a:cubicBezTo>
                    <a:cubicBezTo>
                      <a:pt x="5339" y="2170"/>
                      <a:pt x="5104" y="2046"/>
                      <a:pt x="4940" y="1859"/>
                    </a:cubicBezTo>
                    <a:cubicBezTo>
                      <a:pt x="4775" y="1674"/>
                      <a:pt x="4683" y="1423"/>
                      <a:pt x="4701" y="1156"/>
                    </a:cubicBezTo>
                    <a:cubicBezTo>
                      <a:pt x="4720" y="888"/>
                      <a:pt x="4843" y="656"/>
                      <a:pt x="5030" y="492"/>
                    </a:cubicBezTo>
                    <a:cubicBezTo>
                      <a:pt x="5216" y="329"/>
                      <a:pt x="5464" y="237"/>
                      <a:pt x="5732" y="251"/>
                    </a:cubicBezTo>
                    <a:close/>
                    <a:moveTo>
                      <a:pt x="1535" y="4298"/>
                    </a:moveTo>
                    <a:cubicBezTo>
                      <a:pt x="1925" y="4323"/>
                      <a:pt x="2271" y="4506"/>
                      <a:pt x="2509" y="4777"/>
                    </a:cubicBezTo>
                    <a:cubicBezTo>
                      <a:pt x="2748" y="5051"/>
                      <a:pt x="2884" y="5417"/>
                      <a:pt x="2859" y="5805"/>
                    </a:cubicBezTo>
                    <a:cubicBezTo>
                      <a:pt x="2832" y="6196"/>
                      <a:pt x="2651" y="6541"/>
                      <a:pt x="2378" y="6780"/>
                    </a:cubicBezTo>
                    <a:cubicBezTo>
                      <a:pt x="2106" y="7018"/>
                      <a:pt x="1740" y="7156"/>
                      <a:pt x="1350" y="7129"/>
                    </a:cubicBezTo>
                    <a:cubicBezTo>
                      <a:pt x="959" y="7105"/>
                      <a:pt x="616" y="6922"/>
                      <a:pt x="375" y="6650"/>
                    </a:cubicBezTo>
                    <a:cubicBezTo>
                      <a:pt x="136" y="6377"/>
                      <a:pt x="1" y="6009"/>
                      <a:pt x="25" y="5622"/>
                    </a:cubicBezTo>
                    <a:cubicBezTo>
                      <a:pt x="52" y="5231"/>
                      <a:pt x="235" y="4886"/>
                      <a:pt x="507" y="4647"/>
                    </a:cubicBezTo>
                    <a:cubicBezTo>
                      <a:pt x="780" y="4409"/>
                      <a:pt x="1144" y="4271"/>
                      <a:pt x="1535" y="4298"/>
                    </a:cubicBezTo>
                    <a:close/>
                    <a:moveTo>
                      <a:pt x="2333" y="4937"/>
                    </a:moveTo>
                    <a:cubicBezTo>
                      <a:pt x="2133" y="4711"/>
                      <a:pt x="1845" y="4559"/>
                      <a:pt x="1522" y="4538"/>
                    </a:cubicBezTo>
                    <a:cubicBezTo>
                      <a:pt x="1195" y="4518"/>
                      <a:pt x="893" y="4629"/>
                      <a:pt x="667" y="4830"/>
                    </a:cubicBezTo>
                    <a:cubicBezTo>
                      <a:pt x="441" y="5028"/>
                      <a:pt x="289" y="5316"/>
                      <a:pt x="268" y="5639"/>
                    </a:cubicBezTo>
                    <a:cubicBezTo>
                      <a:pt x="247" y="5966"/>
                      <a:pt x="358" y="6270"/>
                      <a:pt x="558" y="6496"/>
                    </a:cubicBezTo>
                    <a:cubicBezTo>
                      <a:pt x="759" y="6722"/>
                      <a:pt x="1043" y="6872"/>
                      <a:pt x="1368" y="6893"/>
                    </a:cubicBezTo>
                    <a:cubicBezTo>
                      <a:pt x="1695" y="6914"/>
                      <a:pt x="1997" y="6805"/>
                      <a:pt x="2224" y="6603"/>
                    </a:cubicBezTo>
                    <a:cubicBezTo>
                      <a:pt x="2452" y="6406"/>
                      <a:pt x="2602" y="6118"/>
                      <a:pt x="2622" y="5793"/>
                    </a:cubicBezTo>
                    <a:cubicBezTo>
                      <a:pt x="2643" y="5468"/>
                      <a:pt x="2530" y="5164"/>
                      <a:pt x="2333" y="4937"/>
                    </a:cubicBezTo>
                    <a:close/>
                    <a:moveTo>
                      <a:pt x="3468" y="12"/>
                    </a:moveTo>
                    <a:cubicBezTo>
                      <a:pt x="3638" y="23"/>
                      <a:pt x="3788" y="103"/>
                      <a:pt x="3891" y="220"/>
                    </a:cubicBezTo>
                    <a:cubicBezTo>
                      <a:pt x="3998" y="339"/>
                      <a:pt x="4056" y="498"/>
                      <a:pt x="4043" y="668"/>
                    </a:cubicBezTo>
                    <a:cubicBezTo>
                      <a:pt x="4033" y="837"/>
                      <a:pt x="3953" y="987"/>
                      <a:pt x="3836" y="1092"/>
                    </a:cubicBezTo>
                    <a:cubicBezTo>
                      <a:pt x="3716" y="1197"/>
                      <a:pt x="3558" y="1257"/>
                      <a:pt x="3387" y="1244"/>
                    </a:cubicBezTo>
                    <a:cubicBezTo>
                      <a:pt x="3219" y="1234"/>
                      <a:pt x="3069" y="1154"/>
                      <a:pt x="2964" y="1034"/>
                    </a:cubicBezTo>
                    <a:cubicBezTo>
                      <a:pt x="2859" y="917"/>
                      <a:pt x="2799" y="757"/>
                      <a:pt x="2812" y="588"/>
                    </a:cubicBezTo>
                    <a:cubicBezTo>
                      <a:pt x="2826" y="420"/>
                      <a:pt x="2902" y="269"/>
                      <a:pt x="3021" y="165"/>
                    </a:cubicBezTo>
                    <a:cubicBezTo>
                      <a:pt x="3139" y="60"/>
                      <a:pt x="3299" y="0"/>
                      <a:pt x="3468" y="12"/>
                    </a:cubicBezTo>
                    <a:close/>
                    <a:moveTo>
                      <a:pt x="3756" y="339"/>
                    </a:moveTo>
                    <a:cubicBezTo>
                      <a:pt x="3682" y="253"/>
                      <a:pt x="3577" y="198"/>
                      <a:pt x="3455" y="193"/>
                    </a:cubicBezTo>
                    <a:cubicBezTo>
                      <a:pt x="3334" y="185"/>
                      <a:pt x="3221" y="226"/>
                      <a:pt x="3139" y="300"/>
                    </a:cubicBezTo>
                    <a:cubicBezTo>
                      <a:pt x="3054" y="374"/>
                      <a:pt x="2997" y="481"/>
                      <a:pt x="2993" y="601"/>
                    </a:cubicBezTo>
                    <a:cubicBezTo>
                      <a:pt x="2984" y="722"/>
                      <a:pt x="3026" y="835"/>
                      <a:pt x="3100" y="917"/>
                    </a:cubicBezTo>
                    <a:cubicBezTo>
                      <a:pt x="3176" y="1002"/>
                      <a:pt x="3281" y="1055"/>
                      <a:pt x="3402" y="1063"/>
                    </a:cubicBezTo>
                    <a:cubicBezTo>
                      <a:pt x="3521" y="1071"/>
                      <a:pt x="3634" y="1030"/>
                      <a:pt x="3716" y="956"/>
                    </a:cubicBezTo>
                    <a:cubicBezTo>
                      <a:pt x="3803" y="882"/>
                      <a:pt x="3856" y="775"/>
                      <a:pt x="3865" y="656"/>
                    </a:cubicBezTo>
                    <a:cubicBezTo>
                      <a:pt x="3871" y="537"/>
                      <a:pt x="3830" y="424"/>
                      <a:pt x="3756" y="339"/>
                    </a:cubicBezTo>
                    <a:close/>
                    <a:moveTo>
                      <a:pt x="5719" y="432"/>
                    </a:moveTo>
                    <a:cubicBezTo>
                      <a:pt x="5503" y="415"/>
                      <a:pt x="5300" y="492"/>
                      <a:pt x="5150" y="627"/>
                    </a:cubicBezTo>
                    <a:cubicBezTo>
                      <a:pt x="4998" y="761"/>
                      <a:pt x="4895" y="950"/>
                      <a:pt x="4882" y="1170"/>
                    </a:cubicBezTo>
                    <a:cubicBezTo>
                      <a:pt x="4866" y="1386"/>
                      <a:pt x="4944" y="1588"/>
                      <a:pt x="5078" y="1740"/>
                    </a:cubicBezTo>
                    <a:cubicBezTo>
                      <a:pt x="5211" y="1892"/>
                      <a:pt x="5401" y="1995"/>
                      <a:pt x="5619" y="2007"/>
                    </a:cubicBezTo>
                    <a:cubicBezTo>
                      <a:pt x="5834" y="2024"/>
                      <a:pt x="6038" y="1945"/>
                      <a:pt x="6190" y="1812"/>
                    </a:cubicBezTo>
                    <a:cubicBezTo>
                      <a:pt x="6342" y="1678"/>
                      <a:pt x="6445" y="1487"/>
                      <a:pt x="6458" y="1269"/>
                    </a:cubicBezTo>
                    <a:cubicBezTo>
                      <a:pt x="6486" y="835"/>
                      <a:pt x="6157" y="459"/>
                      <a:pt x="5719" y="4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5815058" y="3536707"/>
                <a:ext cx="519161" cy="470788"/>
              </a:xfrm>
              <a:custGeom>
                <a:avLst/>
                <a:gdLst/>
                <a:ahLst/>
                <a:cxnLst/>
                <a:rect l="l" t="t" r="r" b="b"/>
                <a:pathLst>
                  <a:path w="10947" h="9927" extrusionOk="0">
                    <a:moveTo>
                      <a:pt x="9412" y="0"/>
                    </a:moveTo>
                    <a:cubicBezTo>
                      <a:pt x="10165" y="837"/>
                      <a:pt x="10679" y="1886"/>
                      <a:pt x="10860" y="3038"/>
                    </a:cubicBezTo>
                    <a:lnTo>
                      <a:pt x="10887" y="3219"/>
                    </a:lnTo>
                    <a:cubicBezTo>
                      <a:pt x="10934" y="3591"/>
                      <a:pt x="10946" y="3973"/>
                      <a:pt x="10922" y="4364"/>
                    </a:cubicBezTo>
                    <a:cubicBezTo>
                      <a:pt x="10899" y="4714"/>
                      <a:pt x="10848" y="5053"/>
                      <a:pt x="10768" y="5380"/>
                    </a:cubicBezTo>
                    <a:lnTo>
                      <a:pt x="10722" y="5555"/>
                    </a:lnTo>
                    <a:cubicBezTo>
                      <a:pt x="10054" y="7998"/>
                      <a:pt x="7878" y="9778"/>
                      <a:pt x="5316" y="9916"/>
                    </a:cubicBezTo>
                    <a:cubicBezTo>
                      <a:pt x="5324" y="9875"/>
                      <a:pt x="5326" y="9834"/>
                      <a:pt x="5328" y="9793"/>
                    </a:cubicBezTo>
                    <a:cubicBezTo>
                      <a:pt x="5355" y="9408"/>
                      <a:pt x="5222" y="9048"/>
                      <a:pt x="4985" y="8779"/>
                    </a:cubicBezTo>
                    <a:cubicBezTo>
                      <a:pt x="4749" y="8507"/>
                      <a:pt x="4409" y="8329"/>
                      <a:pt x="4023" y="8302"/>
                    </a:cubicBezTo>
                    <a:cubicBezTo>
                      <a:pt x="3638" y="8277"/>
                      <a:pt x="3278" y="8411"/>
                      <a:pt x="3009" y="8647"/>
                    </a:cubicBezTo>
                    <a:cubicBezTo>
                      <a:pt x="2785" y="8843"/>
                      <a:pt x="2626" y="9106"/>
                      <a:pt x="2561" y="9410"/>
                    </a:cubicBezTo>
                    <a:cubicBezTo>
                      <a:pt x="1508" y="8939"/>
                      <a:pt x="622" y="8174"/>
                      <a:pt x="0" y="7222"/>
                    </a:cubicBezTo>
                    <a:cubicBezTo>
                      <a:pt x="2532" y="7506"/>
                      <a:pt x="3509" y="7043"/>
                      <a:pt x="4434" y="5147"/>
                    </a:cubicBezTo>
                    <a:cubicBezTo>
                      <a:pt x="5417" y="3138"/>
                      <a:pt x="7218" y="5590"/>
                      <a:pt x="8004" y="2400"/>
                    </a:cubicBezTo>
                    <a:cubicBezTo>
                      <a:pt x="8370" y="893"/>
                      <a:pt x="8929" y="253"/>
                      <a:pt x="9412" y="0"/>
                    </a:cubicBezTo>
                    <a:close/>
                    <a:moveTo>
                      <a:pt x="5131" y="9922"/>
                    </a:moveTo>
                    <a:cubicBezTo>
                      <a:pt x="5139" y="9875"/>
                      <a:pt x="5148" y="9828"/>
                      <a:pt x="5150" y="9778"/>
                    </a:cubicBezTo>
                    <a:cubicBezTo>
                      <a:pt x="5170" y="9441"/>
                      <a:pt x="5055" y="9126"/>
                      <a:pt x="4849" y="8894"/>
                    </a:cubicBezTo>
                    <a:cubicBezTo>
                      <a:pt x="4644" y="8660"/>
                      <a:pt x="4348" y="8503"/>
                      <a:pt x="4010" y="8479"/>
                    </a:cubicBezTo>
                    <a:cubicBezTo>
                      <a:pt x="3673" y="8458"/>
                      <a:pt x="3361" y="8575"/>
                      <a:pt x="3124" y="8781"/>
                    </a:cubicBezTo>
                    <a:cubicBezTo>
                      <a:pt x="2921" y="8958"/>
                      <a:pt x="2777" y="9203"/>
                      <a:pt x="2729" y="9482"/>
                    </a:cubicBezTo>
                    <a:cubicBezTo>
                      <a:pt x="3309" y="9719"/>
                      <a:pt x="3936" y="9871"/>
                      <a:pt x="4594" y="9912"/>
                    </a:cubicBezTo>
                    <a:cubicBezTo>
                      <a:pt x="4777" y="9924"/>
                      <a:pt x="4954" y="9926"/>
                      <a:pt x="5131" y="992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114357" y="3762165"/>
                <a:ext cx="55724" cy="55630"/>
              </a:xfrm>
              <a:custGeom>
                <a:avLst/>
                <a:gdLst/>
                <a:ahLst/>
                <a:cxnLst/>
                <a:rect l="l" t="t" r="r" b="b"/>
                <a:pathLst>
                  <a:path w="1175" h="1173" extrusionOk="0">
                    <a:moveTo>
                      <a:pt x="626" y="19"/>
                    </a:moveTo>
                    <a:cubicBezTo>
                      <a:pt x="936" y="40"/>
                      <a:pt x="1175" y="309"/>
                      <a:pt x="1154" y="624"/>
                    </a:cubicBezTo>
                    <a:cubicBezTo>
                      <a:pt x="1133" y="934"/>
                      <a:pt x="864" y="1173"/>
                      <a:pt x="552" y="1152"/>
                    </a:cubicBezTo>
                    <a:cubicBezTo>
                      <a:pt x="237" y="1132"/>
                      <a:pt x="0" y="862"/>
                      <a:pt x="21" y="550"/>
                    </a:cubicBezTo>
                    <a:cubicBezTo>
                      <a:pt x="42" y="237"/>
                      <a:pt x="311" y="1"/>
                      <a:pt x="62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2" name="Google Shape;602;p37"/>
          <p:cNvSpPr/>
          <p:nvPr/>
        </p:nvSpPr>
        <p:spPr>
          <a:xfrm>
            <a:off x="2586619" y="4361947"/>
            <a:ext cx="168275" cy="168302"/>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717614" y="2624730"/>
            <a:ext cx="98328" cy="98344"/>
          </a:xfrm>
          <a:custGeom>
            <a:avLst/>
            <a:gdLst/>
            <a:ahLst/>
            <a:cxnLst/>
            <a:rect l="l" t="t" r="r" b="b"/>
            <a:pathLst>
              <a:path w="6293" h="6294" extrusionOk="0">
                <a:moveTo>
                  <a:pt x="6293" y="3147"/>
                </a:moveTo>
                <a:cubicBezTo>
                  <a:pt x="6293" y="4885"/>
                  <a:pt x="4882" y="6293"/>
                  <a:pt x="3146" y="6293"/>
                </a:cubicBezTo>
                <a:cubicBezTo>
                  <a:pt x="1409" y="6293"/>
                  <a:pt x="0" y="4885"/>
                  <a:pt x="0" y="3147"/>
                </a:cubicBezTo>
                <a:cubicBezTo>
                  <a:pt x="0" y="1409"/>
                  <a:pt x="1409" y="1"/>
                  <a:pt x="3146" y="1"/>
                </a:cubicBezTo>
                <a:cubicBezTo>
                  <a:pt x="4882" y="1"/>
                  <a:pt x="6293" y="1409"/>
                  <a:pt x="6293" y="31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8820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grpSp>
        <p:nvGrpSpPr>
          <p:cNvPr id="738" name="Google Shape;738;p44"/>
          <p:cNvGrpSpPr/>
          <p:nvPr/>
        </p:nvGrpSpPr>
        <p:grpSpPr>
          <a:xfrm>
            <a:off x="4817683" y="2627900"/>
            <a:ext cx="2392050" cy="586550"/>
            <a:chOff x="2207625" y="1533513"/>
            <a:chExt cx="2392050" cy="586550"/>
          </a:xfrm>
        </p:grpSpPr>
        <p:sp>
          <p:nvSpPr>
            <p:cNvPr id="739" name="Google Shape;739;p44"/>
            <p:cNvSpPr/>
            <p:nvPr/>
          </p:nvSpPr>
          <p:spPr>
            <a:xfrm>
              <a:off x="2295375" y="1589663"/>
              <a:ext cx="2304300" cy="530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4"/>
            <p:cNvSpPr/>
            <p:nvPr/>
          </p:nvSpPr>
          <p:spPr>
            <a:xfrm>
              <a:off x="2207625" y="1533513"/>
              <a:ext cx="2304300" cy="530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44"/>
          <p:cNvSpPr txBox="1">
            <a:spLocks noGrp="1"/>
          </p:cNvSpPr>
          <p:nvPr>
            <p:ph type="title"/>
          </p:nvPr>
        </p:nvSpPr>
        <p:spPr>
          <a:xfrm>
            <a:off x="720000" y="969225"/>
            <a:ext cx="3852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do </a:t>
            </a:r>
            <a:r>
              <a:rPr lang="en" dirty="0">
                <a:solidFill>
                  <a:schemeClr val="lt1"/>
                </a:solidFill>
              </a:rPr>
              <a:t>we get?</a:t>
            </a:r>
            <a:endParaRPr dirty="0">
              <a:solidFill>
                <a:schemeClr val="lt1"/>
              </a:solidFill>
            </a:endParaRPr>
          </a:p>
        </p:txBody>
      </p:sp>
      <p:sp>
        <p:nvSpPr>
          <p:cNvPr id="750" name="Google Shape;750;p44"/>
          <p:cNvSpPr txBox="1"/>
          <p:nvPr/>
        </p:nvSpPr>
        <p:spPr>
          <a:xfrm>
            <a:off x="4830883" y="2571750"/>
            <a:ext cx="22779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b="1" dirty="0">
                <a:solidFill>
                  <a:schemeClr val="dk1"/>
                </a:solidFill>
                <a:latin typeface="Epilogue"/>
                <a:ea typeface="Epilogue"/>
                <a:cs typeface="Epilogue"/>
                <a:sym typeface="Epilogue"/>
              </a:rPr>
              <a:t>SQL Output</a:t>
            </a:r>
            <a:endParaRPr sz="2000" b="1" dirty="0">
              <a:solidFill>
                <a:schemeClr val="dk1"/>
              </a:solidFill>
              <a:latin typeface="Epilogue"/>
              <a:ea typeface="Epilogue"/>
              <a:cs typeface="Epilogue"/>
              <a:sym typeface="Epilogue"/>
            </a:endParaRPr>
          </a:p>
        </p:txBody>
      </p:sp>
      <p:sp>
        <p:nvSpPr>
          <p:cNvPr id="5" name="TextBox 4">
            <a:extLst>
              <a:ext uri="{FF2B5EF4-FFF2-40B4-BE49-F238E27FC236}">
                <a16:creationId xmlns:a16="http://schemas.microsoft.com/office/drawing/2014/main" id="{AFA35579-43F8-71F6-853E-3E0EDF4DC9AB}"/>
              </a:ext>
            </a:extLst>
          </p:cNvPr>
          <p:cNvSpPr txBox="1"/>
          <p:nvPr/>
        </p:nvSpPr>
        <p:spPr>
          <a:xfrm>
            <a:off x="810767" y="1667060"/>
            <a:ext cx="6512315" cy="523220"/>
          </a:xfrm>
          <a:prstGeom prst="rect">
            <a:avLst/>
          </a:prstGeom>
          <a:noFill/>
        </p:spPr>
        <p:txBody>
          <a:bodyPr wrap="square">
            <a:spAutoFit/>
          </a:bodyPr>
          <a:lstStyle/>
          <a:p>
            <a:r>
              <a:rPr lang="en-IN"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H</a:t>
            </a:r>
            <a:r>
              <a:rPr lang="en-IN" b="1" i="0" u="none" strike="noStrike" dirty="0">
                <a:solidFill>
                  <a:srgbClr val="002060"/>
                </a:solidFill>
                <a:effectLst/>
                <a:latin typeface="Söhne"/>
              </a:rPr>
              <a:t>elps understand which GPU classes are associated with larger or smaller screens.</a:t>
            </a:r>
            <a:br>
              <a:rPr lang="en-IN" b="1" i="0" u="none" strike="noStrike" dirty="0">
                <a:solidFill>
                  <a:srgbClr val="002060"/>
                </a:solidFill>
                <a:effectLst/>
                <a:latin typeface="Söhne"/>
              </a:rPr>
            </a:br>
            <a:r>
              <a:rPr lang="en-IN" b="1" i="0" u="none" strike="noStrike" dirty="0">
                <a:solidFill>
                  <a:srgbClr val="002060"/>
                </a:solidFill>
                <a:effectLst/>
                <a:latin typeface="Söhne"/>
                <a:sym typeface="Wingdings" pitchFamily="2" charset="2"/>
              </a:rPr>
              <a:t> </a:t>
            </a:r>
            <a:r>
              <a:rPr lang="en-IN" b="1" dirty="0">
                <a:solidFill>
                  <a:srgbClr val="002060"/>
                </a:solidFill>
                <a:latin typeface="Söhne"/>
                <a:sym typeface="Wingdings" pitchFamily="2" charset="2"/>
              </a:rPr>
              <a:t>I</a:t>
            </a:r>
            <a:r>
              <a:rPr lang="en-IN" b="1" i="0" u="none" strike="noStrike" dirty="0">
                <a:solidFill>
                  <a:srgbClr val="002060"/>
                </a:solidFill>
                <a:effectLst/>
                <a:latin typeface="Söhne"/>
              </a:rPr>
              <a:t>ndicates different user segments (gamers, general users, etc.)</a:t>
            </a:r>
            <a:endParaRPr lang="en-US" b="1" dirty="0">
              <a:solidFill>
                <a:srgbClr val="002060"/>
              </a:solidFill>
            </a:endParaRPr>
          </a:p>
        </p:txBody>
      </p:sp>
      <p:pic>
        <p:nvPicPr>
          <p:cNvPr id="2" name="Picture 1">
            <a:extLst>
              <a:ext uri="{FF2B5EF4-FFF2-40B4-BE49-F238E27FC236}">
                <a16:creationId xmlns:a16="http://schemas.microsoft.com/office/drawing/2014/main" id="{882DA820-AF9D-FA64-A24E-3E003B28D22B}"/>
              </a:ext>
            </a:extLst>
          </p:cNvPr>
          <p:cNvPicPr>
            <a:picLocks noChangeAspect="1"/>
          </p:cNvPicPr>
          <p:nvPr/>
        </p:nvPicPr>
        <p:blipFill>
          <a:blip r:embed="rId3"/>
          <a:stretch>
            <a:fillRect/>
          </a:stretch>
        </p:blipFill>
        <p:spPr>
          <a:xfrm>
            <a:off x="3842878" y="3351698"/>
            <a:ext cx="4253909" cy="1173005"/>
          </a:xfrm>
          <a:prstGeom prst="rect">
            <a:avLst/>
          </a:prstGeom>
        </p:spPr>
      </p:pic>
    </p:spTree>
    <p:extLst>
      <p:ext uri="{BB962C8B-B14F-4D97-AF65-F5344CB8AC3E}">
        <p14:creationId xmlns:p14="http://schemas.microsoft.com/office/powerpoint/2010/main" val="2377586659"/>
      </p:ext>
    </p:extLst>
  </p:cSld>
  <p:clrMapOvr>
    <a:masterClrMapping/>
  </p:clrMapOvr>
</p:sld>
</file>

<file path=ppt/theme/theme1.xml><?xml version="1.0" encoding="utf-8"?>
<a:theme xmlns:a="http://schemas.openxmlformats.org/drawingml/2006/main" name="Software Development Agency by Slidesgo">
  <a:themeElements>
    <a:clrScheme name="Simple Light">
      <a:dk1>
        <a:srgbClr val="FFFFFF"/>
      </a:dk1>
      <a:lt1>
        <a:srgbClr val="1B222D"/>
      </a:lt1>
      <a:dk2>
        <a:srgbClr val="F8EF5B"/>
      </a:dk2>
      <a:lt2>
        <a:srgbClr val="92D99C"/>
      </a:lt2>
      <a:accent1>
        <a:srgbClr val="6DC797"/>
      </a:accent1>
      <a:accent2>
        <a:srgbClr val="88A6F3"/>
      </a:accent2>
      <a:accent3>
        <a:srgbClr val="6D65E0"/>
      </a:accent3>
      <a:accent4>
        <a:srgbClr val="FF9BDA"/>
      </a:accent4>
      <a:accent5>
        <a:srgbClr val="EB5358"/>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551</Words>
  <Application>Microsoft Macintosh PowerPoint</Application>
  <PresentationFormat>On-screen Show (16:9)</PresentationFormat>
  <Paragraphs>56</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Cabin</vt:lpstr>
      <vt:lpstr>Epilogue</vt:lpstr>
      <vt:lpstr>Söhne</vt:lpstr>
      <vt:lpstr>Wingdings</vt:lpstr>
      <vt:lpstr>Software Development Agency by Slidesgo</vt:lpstr>
      <vt:lpstr>Laptop Market Dynamics: A SQL-Driven Exploration</vt:lpstr>
      <vt:lpstr>Sourced from Kaggle</vt:lpstr>
      <vt:lpstr>LET’S DELVE INTO OUR BUSINESS QUESTIONS </vt:lpstr>
      <vt:lpstr>Q1</vt:lpstr>
      <vt:lpstr>What do we get?</vt:lpstr>
      <vt:lpstr>Q2</vt:lpstr>
      <vt:lpstr>What do we get?</vt:lpstr>
      <vt:lpstr>Q3</vt:lpstr>
      <vt:lpstr>What do we get?</vt:lpstr>
      <vt:lpstr>Q4</vt:lpstr>
      <vt:lpstr>What do we get?</vt:lpstr>
      <vt:lpstr>Q5</vt:lpstr>
      <vt:lpstr>What do we get?</vt:lpstr>
      <vt:lpstr>Q6</vt:lpstr>
      <vt:lpstr>What do we get?</vt:lpstr>
      <vt:lpstr>Q7</vt:lpstr>
      <vt:lpstr>What do we get?</vt:lpstr>
      <vt:lpstr>Q8</vt:lpstr>
      <vt:lpstr>What do we get?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BAX 421 – SQL FINAL PROJECT</dc:title>
  <cp:lastModifiedBy>Sujai Adithya M</cp:lastModifiedBy>
  <cp:revision>5</cp:revision>
  <dcterms:modified xsi:type="dcterms:W3CDTF">2024-04-23T22:54:25Z</dcterms:modified>
</cp:coreProperties>
</file>