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Libre Baskerville" panose="020B0604020202020204" charset="0"/>
      <p:regular r:id="rId12"/>
    </p:embeddedFont>
    <p:embeddedFont>
      <p:font typeface="Open Sans" panose="020B0606030504020204" pitchFamily="3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5411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969889"/>
            <a:ext cx="7556421" cy="2934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Car Price Prediction Using Machine Learning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6280190" y="524470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Using machine learning to predict used car prices.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5879663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6280190" y="5845731"/>
            <a:ext cx="2886313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49495A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Submitted by </a:t>
            </a:r>
            <a:br>
              <a:rPr lang="en-US" sz="2200" b="1" dirty="0">
                <a:solidFill>
                  <a:srgbClr val="49495A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</a:br>
            <a:r>
              <a:rPr lang="en-US" sz="2200" b="1" dirty="0">
                <a:solidFill>
                  <a:srgbClr val="49495A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Ketan Mattoo 21105035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49495A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Sujal Aggarwal 21105036</a:t>
            </a:r>
            <a:br>
              <a:rPr lang="en-US" sz="2200" b="1" dirty="0">
                <a:solidFill>
                  <a:srgbClr val="49495A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</a:br>
            <a:r>
              <a:rPr lang="en-US" sz="2200" b="1" dirty="0">
                <a:solidFill>
                  <a:srgbClr val="49495A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Himanshu Bansal 21105050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87797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Project Overview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292691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Predicting car prices with Linear Regression and Lasso.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380011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6" name="Text 3"/>
          <p:cNvSpPr/>
          <p:nvPr/>
        </p:nvSpPr>
        <p:spPr>
          <a:xfrm>
            <a:off x="6459379" y="3885128"/>
            <a:ext cx="15180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7017306" y="38001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Dataset Source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7017306" y="4290536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Kaggle dataset of used cars.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10171867" y="380011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10" name="Text 7"/>
          <p:cNvSpPr/>
          <p:nvPr/>
        </p:nvSpPr>
        <p:spPr>
          <a:xfrm>
            <a:off x="10322243" y="3885128"/>
            <a:ext cx="20955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8"/>
          <p:cNvSpPr/>
          <p:nvPr/>
        </p:nvSpPr>
        <p:spPr>
          <a:xfrm>
            <a:off x="10908983" y="38001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Main Objective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908983" y="4290536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Accurate price prediction using ML.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6280190" y="549830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14" name="Text 11"/>
          <p:cNvSpPr/>
          <p:nvPr/>
        </p:nvSpPr>
        <p:spPr>
          <a:xfrm>
            <a:off x="6430566" y="5583317"/>
            <a:ext cx="20955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2"/>
          <p:cNvSpPr/>
          <p:nvPr/>
        </p:nvSpPr>
        <p:spPr>
          <a:xfrm>
            <a:off x="7017306" y="54983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Evaluation Metrics</a:t>
            </a:r>
            <a:endParaRPr lang="en-US" sz="2200" dirty="0"/>
          </a:p>
        </p:txBody>
      </p:sp>
      <p:sp>
        <p:nvSpPr>
          <p:cNvPr id="16" name="Text 13"/>
          <p:cNvSpPr/>
          <p:nvPr/>
        </p:nvSpPr>
        <p:spPr>
          <a:xfrm>
            <a:off x="7017306" y="5988725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R-squared error to measure accuracy.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5565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Dataset Overview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1805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Dataset with 9 relevant columns about used cars.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36292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Columns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494407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Year, Name, Price, Purchase Price, Mileage, Fuel Type, Seller Type, Transmission, Previous Owners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436292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Data Size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494407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Over 300 data points for analysis.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13026" y="1125141"/>
            <a:ext cx="6084689" cy="5593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400"/>
              </a:lnSpc>
              <a:buNone/>
            </a:pPr>
            <a:r>
              <a:rPr lang="en-US" sz="35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Data Columns Description</a:t>
            </a:r>
            <a:endParaRPr lang="en-US" sz="3500" dirty="0"/>
          </a:p>
        </p:txBody>
      </p:sp>
      <p:sp>
        <p:nvSpPr>
          <p:cNvPr id="4" name="Text 1"/>
          <p:cNvSpPr/>
          <p:nvPr/>
        </p:nvSpPr>
        <p:spPr>
          <a:xfrm>
            <a:off x="6113026" y="1952982"/>
            <a:ext cx="7890748" cy="286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Each column provides crucial information for prediction.</a:t>
            </a:r>
            <a:endParaRPr lang="en-US" sz="1400" dirty="0"/>
          </a:p>
        </p:txBody>
      </p:sp>
      <p:sp>
        <p:nvSpPr>
          <p:cNvPr id="5" name="Shape 2"/>
          <p:cNvSpPr/>
          <p:nvPr/>
        </p:nvSpPr>
        <p:spPr>
          <a:xfrm>
            <a:off x="6113026" y="2440781"/>
            <a:ext cx="7890748" cy="4663678"/>
          </a:xfrm>
          <a:prstGeom prst="roundRect">
            <a:avLst>
              <a:gd name="adj" fmla="val 576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6120646" y="2448401"/>
            <a:ext cx="7875508" cy="51649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6299597" y="2563416"/>
            <a:ext cx="3576042" cy="286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Car Year</a:t>
            </a:r>
            <a:endParaRPr lang="en-US" sz="1400" dirty="0"/>
          </a:p>
        </p:txBody>
      </p:sp>
      <p:sp>
        <p:nvSpPr>
          <p:cNvPr id="8" name="Text 5"/>
          <p:cNvSpPr/>
          <p:nvPr/>
        </p:nvSpPr>
        <p:spPr>
          <a:xfrm>
            <a:off x="10241161" y="2563416"/>
            <a:ext cx="3576042" cy="286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Year of manufacture, age of the car.</a:t>
            </a:r>
            <a:endParaRPr lang="en-US" sz="1400" dirty="0"/>
          </a:p>
        </p:txBody>
      </p:sp>
      <p:sp>
        <p:nvSpPr>
          <p:cNvPr id="9" name="Shape 6"/>
          <p:cNvSpPr/>
          <p:nvPr/>
        </p:nvSpPr>
        <p:spPr>
          <a:xfrm>
            <a:off x="6120646" y="2964894"/>
            <a:ext cx="7875508" cy="51649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6299597" y="3079909"/>
            <a:ext cx="3576042" cy="286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Car's Name</a:t>
            </a:r>
            <a:endParaRPr lang="en-US" sz="1400" dirty="0"/>
          </a:p>
        </p:txBody>
      </p:sp>
      <p:sp>
        <p:nvSpPr>
          <p:cNvPr id="11" name="Text 8"/>
          <p:cNvSpPr/>
          <p:nvPr/>
        </p:nvSpPr>
        <p:spPr>
          <a:xfrm>
            <a:off x="10241161" y="3079909"/>
            <a:ext cx="3576042" cy="286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Specific car model and variant.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6120646" y="3481388"/>
            <a:ext cx="7875508" cy="51649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0"/>
          <p:cNvSpPr/>
          <p:nvPr/>
        </p:nvSpPr>
        <p:spPr>
          <a:xfrm>
            <a:off x="6299597" y="3596402"/>
            <a:ext cx="3576042" cy="286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Present Price</a:t>
            </a:r>
            <a:endParaRPr lang="en-US" sz="1400" dirty="0"/>
          </a:p>
        </p:txBody>
      </p:sp>
      <p:sp>
        <p:nvSpPr>
          <p:cNvPr id="14" name="Text 11"/>
          <p:cNvSpPr/>
          <p:nvPr/>
        </p:nvSpPr>
        <p:spPr>
          <a:xfrm>
            <a:off x="10241161" y="3596402"/>
            <a:ext cx="3576042" cy="286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Current market price of the car.</a:t>
            </a:r>
            <a:endParaRPr lang="en-US" sz="1400" dirty="0"/>
          </a:p>
        </p:txBody>
      </p:sp>
      <p:sp>
        <p:nvSpPr>
          <p:cNvPr id="15" name="Shape 12"/>
          <p:cNvSpPr/>
          <p:nvPr/>
        </p:nvSpPr>
        <p:spPr>
          <a:xfrm>
            <a:off x="6120646" y="3997881"/>
            <a:ext cx="7875508" cy="51649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6" name="Text 13"/>
          <p:cNvSpPr/>
          <p:nvPr/>
        </p:nvSpPr>
        <p:spPr>
          <a:xfrm>
            <a:off x="6299597" y="4112895"/>
            <a:ext cx="3576042" cy="286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Purchasing Price</a:t>
            </a:r>
            <a:endParaRPr lang="en-US" sz="1400" dirty="0"/>
          </a:p>
        </p:txBody>
      </p:sp>
      <p:sp>
        <p:nvSpPr>
          <p:cNvPr id="17" name="Text 14"/>
          <p:cNvSpPr/>
          <p:nvPr/>
        </p:nvSpPr>
        <p:spPr>
          <a:xfrm>
            <a:off x="10241161" y="4112895"/>
            <a:ext cx="3576042" cy="286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Original purchase price of the car.</a:t>
            </a:r>
            <a:endParaRPr lang="en-US" sz="1400" dirty="0"/>
          </a:p>
        </p:txBody>
      </p:sp>
      <p:sp>
        <p:nvSpPr>
          <p:cNvPr id="18" name="Shape 15"/>
          <p:cNvSpPr/>
          <p:nvPr/>
        </p:nvSpPr>
        <p:spPr>
          <a:xfrm>
            <a:off x="6120646" y="4514374"/>
            <a:ext cx="7875508" cy="51649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9" name="Text 16"/>
          <p:cNvSpPr/>
          <p:nvPr/>
        </p:nvSpPr>
        <p:spPr>
          <a:xfrm>
            <a:off x="6299597" y="4629388"/>
            <a:ext cx="3576042" cy="286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Kilometers Driven</a:t>
            </a:r>
            <a:endParaRPr lang="en-US" sz="1400" dirty="0"/>
          </a:p>
        </p:txBody>
      </p:sp>
      <p:sp>
        <p:nvSpPr>
          <p:cNvPr id="20" name="Text 17"/>
          <p:cNvSpPr/>
          <p:nvPr/>
        </p:nvSpPr>
        <p:spPr>
          <a:xfrm>
            <a:off x="10241161" y="4629388"/>
            <a:ext cx="3576042" cy="286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Total mileage driven by the car.</a:t>
            </a:r>
            <a:endParaRPr lang="en-US" sz="1400" dirty="0"/>
          </a:p>
        </p:txBody>
      </p:sp>
      <p:sp>
        <p:nvSpPr>
          <p:cNvPr id="21" name="Shape 18"/>
          <p:cNvSpPr/>
          <p:nvPr/>
        </p:nvSpPr>
        <p:spPr>
          <a:xfrm>
            <a:off x="6120646" y="5030867"/>
            <a:ext cx="7875508" cy="51649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2" name="Text 19"/>
          <p:cNvSpPr/>
          <p:nvPr/>
        </p:nvSpPr>
        <p:spPr>
          <a:xfrm>
            <a:off x="6299597" y="5145881"/>
            <a:ext cx="3576042" cy="286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Fuel Type</a:t>
            </a:r>
            <a:endParaRPr lang="en-US" sz="1400" dirty="0"/>
          </a:p>
        </p:txBody>
      </p:sp>
      <p:sp>
        <p:nvSpPr>
          <p:cNvPr id="23" name="Text 20"/>
          <p:cNvSpPr/>
          <p:nvPr/>
        </p:nvSpPr>
        <p:spPr>
          <a:xfrm>
            <a:off x="10241161" y="5145881"/>
            <a:ext cx="3576042" cy="286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Type of fuel used, e.g., petrol or diesel.</a:t>
            </a:r>
            <a:endParaRPr lang="en-US" sz="1400" dirty="0"/>
          </a:p>
        </p:txBody>
      </p:sp>
      <p:sp>
        <p:nvSpPr>
          <p:cNvPr id="24" name="Shape 21"/>
          <p:cNvSpPr/>
          <p:nvPr/>
        </p:nvSpPr>
        <p:spPr>
          <a:xfrm>
            <a:off x="6120646" y="5547360"/>
            <a:ext cx="7875508" cy="51649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5" name="Text 22"/>
          <p:cNvSpPr/>
          <p:nvPr/>
        </p:nvSpPr>
        <p:spPr>
          <a:xfrm>
            <a:off x="6299597" y="5662374"/>
            <a:ext cx="3576042" cy="286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Seller Type</a:t>
            </a:r>
            <a:endParaRPr lang="en-US" sz="1400" dirty="0"/>
          </a:p>
        </p:txBody>
      </p:sp>
      <p:sp>
        <p:nvSpPr>
          <p:cNvPr id="26" name="Text 23"/>
          <p:cNvSpPr/>
          <p:nvPr/>
        </p:nvSpPr>
        <p:spPr>
          <a:xfrm>
            <a:off x="10241161" y="5662374"/>
            <a:ext cx="3576042" cy="286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Individual or dealer selling the car.</a:t>
            </a:r>
            <a:endParaRPr lang="en-US" sz="1400" dirty="0"/>
          </a:p>
        </p:txBody>
      </p:sp>
      <p:sp>
        <p:nvSpPr>
          <p:cNvPr id="27" name="Shape 24"/>
          <p:cNvSpPr/>
          <p:nvPr/>
        </p:nvSpPr>
        <p:spPr>
          <a:xfrm>
            <a:off x="6120646" y="6063853"/>
            <a:ext cx="7875508" cy="51649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8" name="Text 25"/>
          <p:cNvSpPr/>
          <p:nvPr/>
        </p:nvSpPr>
        <p:spPr>
          <a:xfrm>
            <a:off x="6299597" y="6178868"/>
            <a:ext cx="3576042" cy="286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Transmission Type</a:t>
            </a:r>
            <a:endParaRPr lang="en-US" sz="1400" dirty="0"/>
          </a:p>
        </p:txBody>
      </p:sp>
      <p:sp>
        <p:nvSpPr>
          <p:cNvPr id="29" name="Text 26"/>
          <p:cNvSpPr/>
          <p:nvPr/>
        </p:nvSpPr>
        <p:spPr>
          <a:xfrm>
            <a:off x="10241161" y="6178868"/>
            <a:ext cx="3576042" cy="286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Manual or automatic transmission.</a:t>
            </a:r>
            <a:endParaRPr lang="en-US" sz="1400" dirty="0"/>
          </a:p>
        </p:txBody>
      </p:sp>
      <p:sp>
        <p:nvSpPr>
          <p:cNvPr id="30" name="Shape 27"/>
          <p:cNvSpPr/>
          <p:nvPr/>
        </p:nvSpPr>
        <p:spPr>
          <a:xfrm>
            <a:off x="6120646" y="6580346"/>
            <a:ext cx="7875508" cy="51649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1" name="Text 28"/>
          <p:cNvSpPr/>
          <p:nvPr/>
        </p:nvSpPr>
        <p:spPr>
          <a:xfrm>
            <a:off x="6299597" y="6695361"/>
            <a:ext cx="3576042" cy="286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Previous Owners</a:t>
            </a:r>
            <a:endParaRPr lang="en-US" sz="1400" dirty="0"/>
          </a:p>
        </p:txBody>
      </p:sp>
      <p:sp>
        <p:nvSpPr>
          <p:cNvPr id="32" name="Text 29"/>
          <p:cNvSpPr/>
          <p:nvPr/>
        </p:nvSpPr>
        <p:spPr>
          <a:xfrm>
            <a:off x="10241161" y="6695361"/>
            <a:ext cx="3576042" cy="286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Number of previous owners of the car.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51935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Data Preprocessing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256829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Cleaning and preparing the dataset for modeling.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344150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6" name="Text 3"/>
          <p:cNvSpPr/>
          <p:nvPr/>
        </p:nvSpPr>
        <p:spPr>
          <a:xfrm>
            <a:off x="972979" y="3526512"/>
            <a:ext cx="15180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1530906" y="344150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Missing Values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1530906" y="3931920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Imputed missing values using appropriate methods.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4685467" y="344150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10" name="Text 7"/>
          <p:cNvSpPr/>
          <p:nvPr/>
        </p:nvSpPr>
        <p:spPr>
          <a:xfrm>
            <a:off x="4835843" y="3526512"/>
            <a:ext cx="20955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8"/>
          <p:cNvSpPr/>
          <p:nvPr/>
        </p:nvSpPr>
        <p:spPr>
          <a:xfrm>
            <a:off x="5422583" y="3441502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Categorical Variables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5422583" y="4286250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Converted to numerical data using encoding techniques.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93790" y="585692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14" name="Text 11"/>
          <p:cNvSpPr/>
          <p:nvPr/>
        </p:nvSpPr>
        <p:spPr>
          <a:xfrm>
            <a:off x="944166" y="5941933"/>
            <a:ext cx="20955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2"/>
          <p:cNvSpPr/>
          <p:nvPr/>
        </p:nvSpPr>
        <p:spPr>
          <a:xfrm>
            <a:off x="1530906" y="585692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Feature Scaling</a:t>
            </a:r>
            <a:endParaRPr lang="en-US" sz="2200" dirty="0"/>
          </a:p>
        </p:txBody>
      </p:sp>
      <p:sp>
        <p:nvSpPr>
          <p:cNvPr id="16" name="Text 13"/>
          <p:cNvSpPr/>
          <p:nvPr/>
        </p:nvSpPr>
        <p:spPr>
          <a:xfrm>
            <a:off x="1530906" y="6347341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Standardized features for better model performance.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710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Model Selection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9951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Choosing the right models for car price prediction.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5443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Linear Regression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512552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Simple model, no feature selection.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45443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Lasso Regression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512552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Regularized model, performs feature selection.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607" y="2198489"/>
            <a:ext cx="4919186" cy="3832622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2727008"/>
            <a:ext cx="724769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Linear Regression Model</a:t>
            </a: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793790" y="377594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Performance of Linear Regression on the dataset.</a:t>
            </a:r>
            <a:endParaRPr lang="en-US" sz="1750" dirty="0"/>
          </a:p>
        </p:txBody>
      </p:sp>
      <p:sp>
        <p:nvSpPr>
          <p:cNvPr id="6" name="Shape 2"/>
          <p:cNvSpPr/>
          <p:nvPr/>
        </p:nvSpPr>
        <p:spPr>
          <a:xfrm>
            <a:off x="793790" y="464915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7" name="Text 3"/>
          <p:cNvSpPr/>
          <p:nvPr/>
        </p:nvSpPr>
        <p:spPr>
          <a:xfrm>
            <a:off x="972979" y="4734163"/>
            <a:ext cx="15180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4"/>
          <p:cNvSpPr/>
          <p:nvPr/>
        </p:nvSpPr>
        <p:spPr>
          <a:xfrm>
            <a:off x="1530906" y="464915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R-squared Error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1530906" y="5139571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Achieved 0.836 on the test data.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88" y="2216229"/>
            <a:ext cx="4919305" cy="379714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80190" y="2727008"/>
            <a:ext cx="696872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Lasso Regression Model</a:t>
            </a: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6280190" y="377594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Performance of Lasso Regression on the dataset.</a:t>
            </a:r>
            <a:endParaRPr lang="en-US" sz="1750" dirty="0"/>
          </a:p>
        </p:txBody>
      </p:sp>
      <p:sp>
        <p:nvSpPr>
          <p:cNvPr id="6" name="Shape 2"/>
          <p:cNvSpPr/>
          <p:nvPr/>
        </p:nvSpPr>
        <p:spPr>
          <a:xfrm>
            <a:off x="6280190" y="464915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7" name="Text 3"/>
          <p:cNvSpPr/>
          <p:nvPr/>
        </p:nvSpPr>
        <p:spPr>
          <a:xfrm>
            <a:off x="6459379" y="4734163"/>
            <a:ext cx="15180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4"/>
          <p:cNvSpPr/>
          <p:nvPr/>
        </p:nvSpPr>
        <p:spPr>
          <a:xfrm>
            <a:off x="7017306" y="464915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R-squared Error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7017306" y="5139571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Achieved 0.870 on the test data.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91834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Thank You!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967282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concludes our presentation on car price prediction using machine learning.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94823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 appreciate your time and interest in this project.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352</Words>
  <Application>Microsoft Office PowerPoint</Application>
  <PresentationFormat>Custom</PresentationFormat>
  <Paragraphs>80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Open Sans</vt:lpstr>
      <vt:lpstr>Open Sans Bold</vt:lpstr>
      <vt:lpstr>Libre Baskerville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Rishita Aggarwal</cp:lastModifiedBy>
  <cp:revision>3</cp:revision>
  <dcterms:created xsi:type="dcterms:W3CDTF">2024-11-12T17:36:46Z</dcterms:created>
  <dcterms:modified xsi:type="dcterms:W3CDTF">2024-11-12T17:55:53Z</dcterms:modified>
</cp:coreProperties>
</file>