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16DB-0B10-4F8E-95DA-126B4D749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69980-04D0-4DA8-8859-F5BC5C850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CD6D5-D2C7-4FB7-ADB9-93A4C04C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0460-CBD6-4FCF-82C7-6C63D63F9C7F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944CD-18F3-4BF1-910A-0F63E373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47BC1-BDF1-4247-93E7-B686A39D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E3A-228E-4B42-AD08-65C674BD3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95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CAD6-A85F-478C-A2CC-749186E0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ECFAA-A513-44F7-924C-F691CE89F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571D5-7C33-4287-9CA5-878A818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0460-CBD6-4FCF-82C7-6C63D63F9C7F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70504-4685-4564-AF1C-04ED0413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CFCCB-6D73-4AD9-BF15-29E900B0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E3A-228E-4B42-AD08-65C674BD3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26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A3A85-8201-4887-AB93-AAE2B4918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19CE7-4C99-412F-8081-D1C0EB35A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73D4D-7059-4AF3-8BB4-94E4A4DE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0460-CBD6-4FCF-82C7-6C63D63F9C7F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99C2-5614-4309-9B39-B04F8578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BD31F-0DFA-4A63-9DC8-FAC8A962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E3A-228E-4B42-AD08-65C674BD3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32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1B4B-355F-4663-B429-4AD7639C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C9BE8-4381-4722-AB55-6C423CA3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DF20A-402F-4DBB-9A6A-4B41C43E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0460-CBD6-4FCF-82C7-6C63D63F9C7F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DA695-F7E1-42B0-AFF8-9AB8C345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DEFE4-EC46-45B6-9287-7ABB5AEE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E3A-228E-4B42-AD08-65C674BD3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93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2538-59EF-4D58-885C-B4E19357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6B852-99A9-4A7F-808D-8A1173D3F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E12AE-7EC0-4CE4-BA85-2D103508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0460-CBD6-4FCF-82C7-6C63D63F9C7F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343DB-F1A5-479B-AEFC-C3390E67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741FB-3B82-4BEA-93C3-F533BEA7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E3A-228E-4B42-AD08-65C674BD3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99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5E58-7CED-4D9D-A7AC-CA6496EE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963FA-24C1-4F3D-84DE-CB65DC74D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6780D-AB3F-4C96-8DEF-FABC96A5C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232A8-784D-4933-A8CD-0F0CC517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0460-CBD6-4FCF-82C7-6C63D63F9C7F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A73D4-2802-49DE-9E5B-6324F817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C3979-39FB-4076-83AB-16844F28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E3A-228E-4B42-AD08-65C674BD3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91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5928-7940-4FE5-867D-E0D950F8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EB329-F579-4AA4-B80A-642176C0E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11934-6B76-473B-B3D9-170F42052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E5AD16-4A15-445D-9289-64D722A08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84C8A-08B5-4567-8F85-DC312A665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9DEBA-F644-4DC8-9142-1DA354FA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0460-CBD6-4FCF-82C7-6C63D63F9C7F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7A764-4D08-434B-953C-EC976811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F3913-6198-444A-8A68-AD68411F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E3A-228E-4B42-AD08-65C674BD3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6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1E36-C897-4154-90B3-64301C27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FB7D4-2E73-40E9-AFD2-F702143B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0460-CBD6-4FCF-82C7-6C63D63F9C7F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6422B-6C58-422E-97B4-11FBB9C9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D27BD-D875-4AB8-B9F8-65CF463B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E3A-228E-4B42-AD08-65C674BD3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82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5129FA-1AA2-4408-942C-ED4EE2C3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0460-CBD6-4FCF-82C7-6C63D63F9C7F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A4B85-DEF6-45BF-962A-05CDB085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58FA4-A64C-4997-9BA7-42485B20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E3A-228E-4B42-AD08-65C674BD3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70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87A0-65C2-4A66-87AC-D48F3275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DD4A5-B0FD-4C17-9FDC-0335C4FA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A3868-3EE0-433B-9598-F86E272A2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50B72-B73C-4E6E-BB37-822DDEA8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0460-CBD6-4FCF-82C7-6C63D63F9C7F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E0ECF-7C62-4884-919E-B9001D61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44F1D-E8E0-493F-89E4-49A7D436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E3A-228E-4B42-AD08-65C674BD3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79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B36A-8C4A-4CD3-88B6-2ABC7B92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6A044-1AA1-45D9-A6DB-1E38321D5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46261-D164-4738-9324-0C12A6885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7B943-35D3-4B79-8663-CE8C31ED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0460-CBD6-4FCF-82C7-6C63D63F9C7F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1652B-F4AC-43BC-B610-0BEF39EE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4DA05-CACA-43E0-957F-78983F7A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E3A-228E-4B42-AD08-65C674BD3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92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35D92-C7FE-4831-9B9D-12C2C278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0C99B-121F-487C-9710-267CC98F5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FCF4C-37D0-4779-B48D-F47836F2C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60460-CBD6-4FCF-82C7-6C63D63F9C7F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6311C-5D0C-473C-A22D-5A710E96A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06428-812C-4B2D-A703-48BA0178E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ACE3A-228E-4B42-AD08-65C674BD3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49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E3FE-EA95-4551-8C57-20A9D6904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LIBRARY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3C47F-9015-4B75-A55C-E0D52584E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SUJAL LUHAR</a:t>
            </a:r>
          </a:p>
          <a:p>
            <a:r>
              <a:rPr lang="en-IN" dirty="0"/>
              <a:t>PRIYANSH DAHAKE</a:t>
            </a:r>
          </a:p>
        </p:txBody>
      </p:sp>
    </p:spTree>
    <p:extLst>
      <p:ext uri="{BB962C8B-B14F-4D97-AF65-F5344CB8AC3E}">
        <p14:creationId xmlns:p14="http://schemas.microsoft.com/office/powerpoint/2010/main" val="219807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3B9C-800E-4140-8D65-BE8093C3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40527-8662-4EBB-ACEA-FBF8AC605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management systems are designed to manage the movement of books and maintain records of the members in a library.</a:t>
            </a:r>
          </a:p>
          <a:p>
            <a:r>
              <a:rPr lang="en-US" dirty="0"/>
              <a:t>It is also responsible for keeping record of the person who had damage the books or if they have submitted the book back that they had.</a:t>
            </a:r>
          </a:p>
          <a:p>
            <a:r>
              <a:rPr lang="en-US" dirty="0"/>
              <a:t>It also make sure if the price of damaged books is given by that particular person.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20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0614-C43D-4D7B-B4A0-1C91612A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OVERVIEW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6CC35C1-E7AA-408D-968C-735EE411F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6" t="26502" r="21163" b="17813"/>
          <a:stretch/>
        </p:blipFill>
        <p:spPr>
          <a:xfrm>
            <a:off x="2677068" y="1825625"/>
            <a:ext cx="6837864" cy="4351338"/>
          </a:xfrm>
        </p:spPr>
      </p:pic>
    </p:spTree>
    <p:extLst>
      <p:ext uri="{BB962C8B-B14F-4D97-AF65-F5344CB8AC3E}">
        <p14:creationId xmlns:p14="http://schemas.microsoft.com/office/powerpoint/2010/main" val="27746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336F-E148-433E-9B6C-697EC744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else could we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E1E97-9159-4385-9387-E6557C578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add details of publication, so that if they come up to new latest books we can contact them to place order.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99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E3FE-EA95-4551-8C57-20A9D6904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42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LIBRARY MANAGEMENT SYSTEM</vt:lpstr>
      <vt:lpstr>Specifications:</vt:lpstr>
      <vt:lpstr>OVERVIEW</vt:lpstr>
      <vt:lpstr>What else could we do: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luharsujal2712@gmail.com</dc:creator>
  <cp:lastModifiedBy>luharsujal2712@gmail.com</cp:lastModifiedBy>
  <cp:revision>1</cp:revision>
  <dcterms:created xsi:type="dcterms:W3CDTF">2022-09-15T06:52:39Z</dcterms:created>
  <dcterms:modified xsi:type="dcterms:W3CDTF">2022-09-15T06:53:43Z</dcterms:modified>
</cp:coreProperties>
</file>