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58B6-996A-43DA-BAFA-83E881890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AE782-9880-42DA-B0B8-ACF64AEA1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F238-7A31-49D3-A828-5160305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5517-1211-409C-8BEB-AE66460AEBF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8535-F09A-4407-AD4D-83820951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15FF-47E9-4719-AEA3-57513274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A45-8829-4660-B275-6206FFB8D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50B8-A85F-43F1-A1E1-6DF3F315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3F177-7DA4-4296-A191-54FD0894E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4CB8-E2B4-4A18-96B9-D4E1A32E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5517-1211-409C-8BEB-AE66460AEBF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90D6E-9464-46E7-84A2-D925C9FC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B9A3-88FF-4FB7-9446-78EC0499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A45-8829-4660-B275-6206FFB8D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13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128D1-F272-46B4-A216-F50119ECC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928F9-A51E-4BEB-91E0-D16CB8FA5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792D-94C1-4830-8C9E-532F4590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5517-1211-409C-8BEB-AE66460AEBF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8927C-6227-4975-84EB-67F7CEE9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32C6B-4776-495D-AC0D-AB2A4348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A45-8829-4660-B275-6206FFB8D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4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0C10-9076-4252-B064-5D3DDA91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9556-0E8C-4184-BF87-CA0AC64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D382-A8D6-472D-BB0A-44BB8404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5517-1211-409C-8BEB-AE66460AEBF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9DD9F-F801-42A2-B474-FA1CA225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60B8-90C6-4234-9BB6-FE894634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A45-8829-4660-B275-6206FFB8D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5AD4-D653-4C7C-A2F2-B25C9465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562F-C495-45AB-81E9-98A35B05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2DA4-D4D4-4978-8C9B-CD43788A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5517-1211-409C-8BEB-AE66460AEBF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46D5-C0E3-4013-9C1E-C4916FC9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9CCE-8A0E-4271-9C10-D184C495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A45-8829-4660-B275-6206FFB8D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4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3E3C-EDE8-44F2-A445-0C334BD0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E69E-F065-4AEC-9352-342864085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32446-9508-4A28-9199-AD529B41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ED793-70E8-4345-9692-BE9B3282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5517-1211-409C-8BEB-AE66460AEBF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0120D-857D-4B4A-8EBF-76660BDC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F52A1-DAF1-43C5-B9FC-EAAD330F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A45-8829-4660-B275-6206FFB8D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1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345D-83F8-4383-980C-4BFD4F8D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1A4FA-9668-4730-8059-FC17C837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F6338-102D-4679-9C10-EA7B428B4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26357-04B5-407E-917E-AD1BB86A6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39B6A-876F-453C-A2D3-5B45A3C1E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8DEC0-C31E-4DFF-8CD3-0DA39873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5517-1211-409C-8BEB-AE66460AEBF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BA1D-D54D-48FD-87A2-E8BF78BD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40350-1433-4B94-8BEF-9CEC4785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A45-8829-4660-B275-6206FFB8D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69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806D-DD89-4E3C-8480-DF96F8C9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2DC46-4AAB-42ED-BB28-FFDFD1C1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5517-1211-409C-8BEB-AE66460AEBF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EFBD3-CC54-421A-86DB-D6A5C397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8FB69-6F59-45DA-800D-6363CBCB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A45-8829-4660-B275-6206FFB8D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1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330DB-C399-4C4B-93A3-2CD8CAE9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5517-1211-409C-8BEB-AE66460AEBF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7D97D-C25B-4238-A404-04D0739B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6949-1664-4551-A9BB-D6A69CD6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A45-8829-4660-B275-6206FFB8D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6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8C8E-9CC4-42CE-B3DB-159339A7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68AA-066D-4E19-9096-BD2AD898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C2F30-70D3-4BAB-911C-9BB059073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87749-B6C7-4574-83AF-65313C22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5517-1211-409C-8BEB-AE66460AEBF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7BDA0-CCCF-49BD-AF20-6380ED9F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050C9-56EA-44F7-BD12-7EBBB3D7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A45-8829-4660-B275-6206FFB8D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83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19E0-42C4-4558-98DC-84894C1F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9F64B-F953-4567-BC97-4707BF10D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42463-2AF9-4D87-9E16-93F08AB0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75DCA-73E7-426C-A8C2-3F22F49A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5517-1211-409C-8BEB-AE66460AEBF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05B56-6D14-46D0-8168-696A6B1A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C7A2-8D99-4DA3-B24D-7A2DB53A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A45-8829-4660-B275-6206FFB8D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9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B19F5-893F-4F43-AB3B-F6C0124E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291C4-4F97-4437-AC8C-25F27285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2881-6CF5-4245-BECF-6EADABEFB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C5517-1211-409C-8BEB-AE66460AEBF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D716-0BA8-4981-BD6B-10540EF9C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54ED-82FE-40B8-ADFC-C277165B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5A45-8829-4660-B275-6206FFB8D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81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08C5-8AC2-47CC-AE1C-D55CE2FAB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PROPERTY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CE767-EA5D-44B0-B80A-8C0127094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SUJAL LUHAR</a:t>
            </a:r>
          </a:p>
        </p:txBody>
      </p:sp>
    </p:spTree>
    <p:extLst>
      <p:ext uri="{BB962C8B-B14F-4D97-AF65-F5344CB8AC3E}">
        <p14:creationId xmlns:p14="http://schemas.microsoft.com/office/powerpoint/2010/main" val="41737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A289-A7DE-44AA-BB81-6ED4C57D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4104-161D-4DC5-93BD-9B1037BA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providing Students and Tenant rooms with world class facilities.</a:t>
            </a:r>
          </a:p>
          <a:p>
            <a:r>
              <a:rPr lang="en-IN" dirty="0"/>
              <a:t>We take property from client, manage it so that client can get maximum return.</a:t>
            </a:r>
          </a:p>
          <a:p>
            <a:r>
              <a:rPr lang="en-IN" dirty="0"/>
              <a:t>We charge client from their profit a commission.</a:t>
            </a:r>
          </a:p>
          <a:p>
            <a:r>
              <a:rPr lang="en-IN" dirty="0"/>
              <a:t>We are  the company which have trained  professional in their own domains. Including, management, strategy and helpline department.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9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C3CD-16F3-4E34-9000-FFED91E6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Overview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676ED5-18AE-4C2B-922F-E97507127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4" t="26027" r="20484" b="21846"/>
          <a:stretch/>
        </p:blipFill>
        <p:spPr>
          <a:xfrm>
            <a:off x="2536271" y="2114248"/>
            <a:ext cx="7119457" cy="4378627"/>
          </a:xfrm>
        </p:spPr>
      </p:pic>
    </p:spTree>
    <p:extLst>
      <p:ext uri="{BB962C8B-B14F-4D97-AF65-F5344CB8AC3E}">
        <p14:creationId xmlns:p14="http://schemas.microsoft.com/office/powerpoint/2010/main" val="239930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1732-11F3-4632-A97B-7F081C03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91"/>
            <a:ext cx="10515600" cy="1325563"/>
          </a:xfrm>
        </p:spPr>
        <p:txBody>
          <a:bodyPr/>
          <a:lstStyle/>
          <a:p>
            <a:r>
              <a:rPr lang="en-IN" dirty="0"/>
              <a:t>What else could we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B510-83D7-4568-93D9-E5DDC2FF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958"/>
            <a:ext cx="10515600" cy="4351338"/>
          </a:xfrm>
        </p:spPr>
        <p:txBody>
          <a:bodyPr/>
          <a:lstStyle/>
          <a:p>
            <a:r>
              <a:rPr lang="en-IN" dirty="0"/>
              <a:t>Make new table to save details of </a:t>
            </a:r>
            <a:r>
              <a:rPr lang="en-IN" dirty="0" err="1"/>
              <a:t>studentLiving</a:t>
            </a:r>
            <a:r>
              <a:rPr lang="en-IN" dirty="0"/>
              <a:t> and tenant.</a:t>
            </a:r>
          </a:p>
          <a:p>
            <a:r>
              <a:rPr lang="en-IN" dirty="0"/>
              <a:t>And manage their data also. Like, collecting feedbacks.</a:t>
            </a:r>
          </a:p>
          <a:p>
            <a:r>
              <a:rPr lang="en-IN" dirty="0"/>
              <a:t>Or if a student want change the building but stay with our firm.</a:t>
            </a:r>
          </a:p>
        </p:txBody>
      </p:sp>
    </p:spTree>
    <p:extLst>
      <p:ext uri="{BB962C8B-B14F-4D97-AF65-F5344CB8AC3E}">
        <p14:creationId xmlns:p14="http://schemas.microsoft.com/office/powerpoint/2010/main" val="105956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08C5-8AC2-47CC-AE1C-D55CE2FAB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479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PROPERTY MANAGEMENT</vt:lpstr>
      <vt:lpstr>Specifications:</vt:lpstr>
      <vt:lpstr>Overview</vt:lpstr>
      <vt:lpstr>What else could we do: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MANAGEMENT</dc:title>
  <dc:creator>luharsujal2712@gmail.com</dc:creator>
  <cp:lastModifiedBy>luharsujal2712@gmail.com</cp:lastModifiedBy>
  <cp:revision>1</cp:revision>
  <dcterms:created xsi:type="dcterms:W3CDTF">2022-09-15T06:30:48Z</dcterms:created>
  <dcterms:modified xsi:type="dcterms:W3CDTF">2022-09-15T06:33:22Z</dcterms:modified>
</cp:coreProperties>
</file>