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94A3-8276-4B42-9B0A-A92CBB508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065BD-71AE-4ACB-9160-ABF983066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420F-CFC2-49F8-B618-2B987E0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59C8-8E76-4959-943B-6BE5AD8C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7079-BD0F-477B-886D-436AD451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3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F073-56E4-4D63-81CD-19A36D60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C2853-5816-4321-AB36-B9E11137F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FF371-9B79-4400-9379-5675539F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2945-2961-4C39-B063-5FEEC9FB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8250-61BF-4174-B875-E1FFDB3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3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9B062-B29D-48C4-803D-E14C12947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64415-6EE1-4EC5-84E0-86AC94487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55358-5E67-49A3-BE78-B5FEC1C2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B56D-8B78-4B40-A663-01A28779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99A92-361F-4E5B-BD78-AA5C9DFD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40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4794-0504-4D11-A9F3-9DE761B3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726B-299C-4BC9-8CFE-C487B54E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0B72-9461-4CD2-B0D5-15274303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E3EB-6553-460F-904F-EEAE83E6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24EC-AE19-4043-80ED-85F9F947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7679-0A95-431F-B0CB-FF71A50C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7119-71A3-4CCD-9801-953BE32D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2B1A-401B-4499-9953-A0C8644C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78B6-FEEE-4CEC-8473-DA60CE43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746E7-4853-45E7-9FBF-63287895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FA80-DC90-4CCC-AB3C-3D1038C0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1E72-316A-4375-A617-3A4DA869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253F1-EA51-48E1-B4B1-E3371EC6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941E5-0B87-401C-BBD3-5B73C3D6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8EAE3-C602-486F-A442-45764523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6FC70-484E-4F60-B168-EFBC7C63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5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34FE-728C-4304-AD40-37B73B39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10CE9-B2BF-400B-80E2-2E31F6F7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F6A24-9AA7-4F7A-BBA3-288641C4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2402-DE29-47B3-B0C6-EA5DCDBCD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A13F5-F4FC-4A6B-BCA6-6F9B6400B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6B408-A7F8-4AD7-8AD5-53C83E15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F3E2-B2CB-47A5-8743-EF0862A7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7A90F-0FF6-499D-AC2E-71EA81A7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7EFE-EF93-442D-B146-09D4114B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49C135-7A56-4EF3-B43C-ADD7714B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7917D-DFC0-42C1-A779-4901A79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7A372-B451-4993-8D89-33AC0376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1F9B0-45F6-445F-8BF2-22D375A55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D8820-151F-45BA-8159-EC3BC41F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25BAF-7FEE-4800-881A-B7905290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86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FECC-C120-4B45-89A2-A9DA9416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BB91-413E-4723-B851-63342E5B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CDDB4-9EE2-462B-9692-154A0A38B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2CDA-0B3B-4C4F-8CD7-6D2F14F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EEF3-6973-4EDC-AAF0-1A5C8D28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7F8F-F8E4-4642-A948-F05AA368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4593-500D-49D4-B74B-D54E8AA7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7111E-C7BE-4D54-B41C-AE322445B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894E-339F-453E-9068-40B4EED16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F6F53-368F-4D56-BE4B-73A1E43E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C1CF6-0ADF-4CA1-8605-FDEEDC39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C979-5859-4CA3-B486-2135C463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2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A7AB6-647C-413B-9BA7-AB850206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A5225-517D-42D0-9F04-DED61507E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7029-911B-4E90-B1D3-D4E922D43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966F5-A056-4898-AEAD-B672AD4A3E4F}" type="datetimeFigureOut">
              <a:rPr lang="en-IN" smtClean="0"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07CC-6D05-44BE-9BEB-484D82182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0835-6A4E-40CD-B238-E1330C04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77F8-FA54-4A72-9629-217580993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8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7A8-B92C-4AA4-99E6-BFCBA0FE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NETWORK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96154-484A-4E97-99D8-10F6C6C84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SUJAL LUHAR</a:t>
            </a:r>
          </a:p>
          <a:p>
            <a:r>
              <a:rPr lang="en-US" dirty="0"/>
              <a:t>PRIYANSH DAHAKE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45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A0B0-62F2-43E1-87DF-E4D00F9F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77D99-534E-4B00-BC15-DD4B2128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Ford Fulkerson is the algorithm to find maximum flow in the network.</a:t>
            </a:r>
          </a:p>
          <a:p>
            <a:r>
              <a:rPr lang="en-IN" dirty="0"/>
              <a:t>It was using DFS traversals</a:t>
            </a:r>
          </a:p>
          <a:p>
            <a:r>
              <a:rPr lang="en-IN" dirty="0"/>
              <a:t>Then Edmond-Karp introduced BFS variant of ford-Fulkerson</a:t>
            </a:r>
          </a:p>
          <a:p>
            <a:r>
              <a:rPr lang="en-IN" dirty="0"/>
              <a:t>Which will make the algorithm’s runtime independent from max flow value</a:t>
            </a:r>
          </a:p>
          <a:p>
            <a:r>
              <a:rPr lang="en-IN" dirty="0"/>
              <a:t>Ford Fulkerson with DFS: O(</a:t>
            </a:r>
            <a:r>
              <a:rPr lang="en-IN" dirty="0" err="1"/>
              <a:t>Ef</a:t>
            </a:r>
            <a:r>
              <a:rPr lang="en-IN" dirty="0"/>
              <a:t>)</a:t>
            </a:r>
          </a:p>
          <a:p>
            <a:r>
              <a:rPr lang="en-IN" dirty="0"/>
              <a:t>Ford Fulkerson with BFS: O(E^2*v)</a:t>
            </a:r>
          </a:p>
        </p:txBody>
      </p:sp>
    </p:spTree>
    <p:extLst>
      <p:ext uri="{BB962C8B-B14F-4D97-AF65-F5344CB8AC3E}">
        <p14:creationId xmlns:p14="http://schemas.microsoft.com/office/powerpoint/2010/main" val="221521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16B6-1EEA-43EC-8704-0E633E01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BFS: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42733-C13F-4741-B74B-3A2B73166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14" y="1232217"/>
            <a:ext cx="7065634" cy="5032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D326-2B83-4410-B05C-D04BF9306142}"/>
              </a:ext>
            </a:extLst>
          </p:cNvPr>
          <p:cNvSpPr txBox="1"/>
          <p:nvPr/>
        </p:nvSpPr>
        <p:spPr>
          <a:xfrm flipH="1">
            <a:off x="3227831" y="862885"/>
            <a:ext cx="502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CCD12-F918-4710-A08D-1749A9D8AB27}"/>
              </a:ext>
            </a:extLst>
          </p:cNvPr>
          <p:cNvSpPr txBox="1"/>
          <p:nvPr/>
        </p:nvSpPr>
        <p:spPr>
          <a:xfrm flipH="1">
            <a:off x="6534911" y="675324"/>
            <a:ext cx="502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308E5B-3477-4B68-8D52-DD2ABA279074}"/>
              </a:ext>
            </a:extLst>
          </p:cNvPr>
          <p:cNvSpPr txBox="1"/>
          <p:nvPr/>
        </p:nvSpPr>
        <p:spPr>
          <a:xfrm flipH="1">
            <a:off x="4977383" y="2561129"/>
            <a:ext cx="5029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v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9298653-232D-4252-82EA-177719A87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11552"/>
              </p:ext>
            </p:extLst>
          </p:nvPr>
        </p:nvGraphicFramePr>
        <p:xfrm>
          <a:off x="2031999" y="63074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95876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5206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71773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410683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18853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8991576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744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73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13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12A7-842C-4BF6-AB75-64F1BBAE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Ford-Fulkerson: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C3470-FD21-46E4-8010-C83F23936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9811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0D85-4253-4DE8-93D8-B201031B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261"/>
            <a:ext cx="10515600" cy="1325563"/>
          </a:xfrm>
        </p:spPr>
        <p:txBody>
          <a:bodyPr/>
          <a:lstStyle/>
          <a:p>
            <a:r>
              <a:rPr lang="en-IN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8124-AB3A-4580-9607-09261597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489"/>
            <a:ext cx="10515600" cy="4351338"/>
          </a:xfrm>
        </p:spPr>
        <p:txBody>
          <a:bodyPr/>
          <a:lstStyle/>
          <a:p>
            <a:r>
              <a:rPr lang="en-IN" dirty="0"/>
              <a:t>Water networks</a:t>
            </a:r>
          </a:p>
          <a:p>
            <a:r>
              <a:rPr lang="en-IN" dirty="0"/>
              <a:t>Electric wires</a:t>
            </a:r>
          </a:p>
        </p:txBody>
      </p:sp>
    </p:spTree>
    <p:extLst>
      <p:ext uri="{BB962C8B-B14F-4D97-AF65-F5344CB8AC3E}">
        <p14:creationId xmlns:p14="http://schemas.microsoft.com/office/powerpoint/2010/main" val="45174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9399C-AE2C-4A39-9725-C33191F15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5" y="2219325"/>
            <a:ext cx="2266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7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FLOW NETWORK</vt:lpstr>
      <vt:lpstr>Introduction:</vt:lpstr>
      <vt:lpstr>BFS:</vt:lpstr>
      <vt:lpstr>Ford-Fulkerson:</vt:lpstr>
      <vt:lpstr>Applications: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NETWORK</dc:title>
  <dc:creator>luharsujal2712@gmail.com</dc:creator>
  <cp:lastModifiedBy>luharsujal2712@gmail.com</cp:lastModifiedBy>
  <cp:revision>2</cp:revision>
  <dcterms:created xsi:type="dcterms:W3CDTF">2022-09-17T03:49:21Z</dcterms:created>
  <dcterms:modified xsi:type="dcterms:W3CDTF">2022-09-17T05:10:29Z</dcterms:modified>
</cp:coreProperties>
</file>