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9984-7124-4BC0-B592-9FF9C09B5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6F797-E066-402D-BA72-CBDA9E1BE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89D55-4B89-47EE-99D9-B6597C63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1F36-5195-4FD2-894C-6AEBFC20F31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973B9-C553-4C42-83AF-7B62E810A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A0927-D3C1-4816-A439-67BDAE40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410A-1A0A-4122-BC52-E43297AD7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1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6207-7B21-413C-8B81-45F530548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AFDEE-179C-491E-B56E-A04BFF2AA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17D62-58CD-4DD0-9255-A57D41DD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1F36-5195-4FD2-894C-6AEBFC20F31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15F11-3C43-4BB0-8C81-C3435D328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DEEBB-5060-4B41-A0C7-6A18215A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410A-1A0A-4122-BC52-E43297AD7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11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CDAB68-6F6B-4648-9D15-125CB4803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1896E-FC49-4634-837C-3970DB35C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D5855-5518-41D3-922E-6D5A7544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1F36-5195-4FD2-894C-6AEBFC20F31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27E1-0F03-4C09-8105-43473A45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CD2AB-EE8C-4859-B520-C658DBB0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410A-1A0A-4122-BC52-E43297AD7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29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78BF-BD72-4DBB-845B-C69EC967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C141-D386-4A94-BA33-D827778EA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B371F-CCDB-4A8D-967F-334149F33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1F36-5195-4FD2-894C-6AEBFC20F31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BA38-B37A-4CF7-B503-476649E27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8B946-E108-41E6-9250-2B2E187C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410A-1A0A-4122-BC52-E43297AD7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2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087E-8A9F-48EF-8FC0-C29704590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D34A7-BBF3-4400-AD08-3238A0FDF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CBD34-44AB-48A0-B1AF-B3A5C8D6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1F36-5195-4FD2-894C-6AEBFC20F31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74D1-E8A7-4C4F-B209-4ABB7BD0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05454-E478-4AFB-B7AB-C1ABD64C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410A-1A0A-4122-BC52-E43297AD7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74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6605D-5A3B-4910-A149-616DD78EC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A0943-1B75-40A2-BDFA-0A7042473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AC241-4F83-4EEF-B580-C26EE4A52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91F0D-D26E-451F-BB2A-645F0EE4E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1F36-5195-4FD2-894C-6AEBFC20F31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39270-8390-4D92-A877-2AC70174C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55092-31E3-4055-91C9-CD0D1CDD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410A-1A0A-4122-BC52-E43297AD7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208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9729-745E-4967-8E46-0D19A5E02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59CC0-1EDB-4841-AA75-E676C740E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FE117-2463-4E22-98B2-53A873B28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647B5-4F6A-4B0B-BB23-B34500EF5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F1C9BF-BF5A-4464-9238-51C77BA44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148300-94D1-490F-B68F-90390D670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1F36-5195-4FD2-894C-6AEBFC20F31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433A36-C968-401D-9FA2-2310E44A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82D7A9-3FFB-4125-B6BE-B0BDE80C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410A-1A0A-4122-BC52-E43297AD7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51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A54B-C081-487B-BFF0-3AE11AA1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1EA99D-2F36-4827-A4DC-43AC5F33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1F36-5195-4FD2-894C-6AEBFC20F31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B8F79-C1BE-4CB0-8738-0CC048AF1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E7F51-AD3F-4ED0-BACE-3D48A91A9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410A-1A0A-4122-BC52-E43297AD7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77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6D9354-B36B-4B35-8206-FB4E5F983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1F36-5195-4FD2-894C-6AEBFC20F31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9D0C50-3D94-4E88-AB17-2579E2F4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498B2-BD86-4127-96F3-EA1F5FA8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410A-1A0A-4122-BC52-E43297AD7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7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4684-2DBA-454A-978B-203D6EEC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B0B9C-EFC9-41E6-8D8E-40C36CF87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83693-9EFD-4686-B00B-A07DC0224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983F0-1C3C-4912-9F45-B03D2FF9C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1F36-5195-4FD2-894C-6AEBFC20F31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7EBB5-B2CE-46C5-8FFE-8B065573A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C2425-2522-42F3-A408-05C19607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410A-1A0A-4122-BC52-E43297AD7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87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7349-879A-4B1D-96C3-C34DE1FEC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AD670-3BC3-4592-84ED-FA0FB338B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E83A0-AA1A-4DD2-9884-312E17D17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2DFFF-DEC2-4358-AC27-22F1438DE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1F36-5195-4FD2-894C-6AEBFC20F31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9D235-803F-4743-B113-4D978E20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81A1B-0B7C-4770-9F05-09C3C5B0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410A-1A0A-4122-BC52-E43297AD7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12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9567B1-D903-4BB0-AE90-2A10ED9B6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2B1E7-5CD7-4798-9D60-E2913D782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AD228-0B0F-4F78-BB28-CDACDA7F6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C1F36-5195-4FD2-894C-6AEBFC20F31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35475-2A9D-4945-971F-B68D75D37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8DF50-9979-4D11-80D0-8B01DB9DA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F410A-1A0A-4122-BC52-E43297AD7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06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28BA-3461-477C-BA9D-9097244DF5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HUFFMAN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81F7C-CC60-4060-B8F6-788DA29AB1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SUJAL LUHAR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992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C3784-B701-4109-B67D-7CC271E6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of NODE: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BF6F58-8A66-41F1-9B77-9C253E1CE15A}"/>
              </a:ext>
            </a:extLst>
          </p:cNvPr>
          <p:cNvSpPr/>
          <p:nvPr/>
        </p:nvSpPr>
        <p:spPr>
          <a:xfrm>
            <a:off x="4770120" y="2404872"/>
            <a:ext cx="2651760" cy="1783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1C75F0-BA43-4C68-A99D-91EBD4E51CA6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6096000" y="2404872"/>
            <a:ext cx="0" cy="178308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001E32-B30A-447A-94D9-5868BD464220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4770120" y="3296412"/>
            <a:ext cx="265176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578720C-81EE-4BAC-B3BC-15C90C7E94CB}"/>
              </a:ext>
            </a:extLst>
          </p:cNvPr>
          <p:cNvSpPr txBox="1"/>
          <p:nvPr/>
        </p:nvSpPr>
        <p:spPr>
          <a:xfrm>
            <a:off x="4989576" y="2558255"/>
            <a:ext cx="110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8F3E50-FA0C-4215-B5D1-17C564E17215}"/>
              </a:ext>
            </a:extLst>
          </p:cNvPr>
          <p:cNvSpPr txBox="1"/>
          <p:nvPr/>
        </p:nvSpPr>
        <p:spPr>
          <a:xfrm>
            <a:off x="6275832" y="2582228"/>
            <a:ext cx="110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freq</a:t>
            </a:r>
            <a:endParaRPr lang="en-IN" sz="3200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F5E980-153F-4F3E-9998-2EBED443E4B9}"/>
              </a:ext>
            </a:extLst>
          </p:cNvPr>
          <p:cNvCxnSpPr>
            <a:cxnSpLocks/>
          </p:cNvCxnSpPr>
          <p:nvPr/>
        </p:nvCxnSpPr>
        <p:spPr>
          <a:xfrm flipH="1">
            <a:off x="3913632" y="3776472"/>
            <a:ext cx="1449326" cy="969264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842FC2-082C-4134-B812-CDA2B1ABADE7}"/>
              </a:ext>
            </a:extLst>
          </p:cNvPr>
          <p:cNvCxnSpPr>
            <a:cxnSpLocks/>
          </p:cNvCxnSpPr>
          <p:nvPr/>
        </p:nvCxnSpPr>
        <p:spPr>
          <a:xfrm>
            <a:off x="6829044" y="3776472"/>
            <a:ext cx="1357884" cy="969264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C209106-E843-4587-B382-5FAD3885D7A6}"/>
              </a:ext>
            </a:extLst>
          </p:cNvPr>
          <p:cNvSpPr txBox="1"/>
          <p:nvPr/>
        </p:nvSpPr>
        <p:spPr>
          <a:xfrm>
            <a:off x="3360420" y="4641020"/>
            <a:ext cx="110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*left</a:t>
            </a:r>
            <a:endParaRPr lang="en-IN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6AB9C2-E8D3-4EB1-8931-02A59323A6DE}"/>
              </a:ext>
            </a:extLst>
          </p:cNvPr>
          <p:cNvSpPr txBox="1"/>
          <p:nvPr/>
        </p:nvSpPr>
        <p:spPr>
          <a:xfrm>
            <a:off x="7633715" y="4736592"/>
            <a:ext cx="128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*Right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006702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7AA26-2F02-4B28-9991-286FAA5A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of HEAP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99C068-5BC9-4EDA-8013-4D9E10D0FEBE}"/>
              </a:ext>
            </a:extLst>
          </p:cNvPr>
          <p:cNvSpPr/>
          <p:nvPr/>
        </p:nvSpPr>
        <p:spPr>
          <a:xfrm>
            <a:off x="4687824" y="1380744"/>
            <a:ext cx="2651760" cy="1627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B3BBED-B5DC-4878-916E-F1D6EDE80CDB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6013704" y="1380744"/>
            <a:ext cx="0" cy="81381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9C303C-0B3B-4DD7-BA25-A95D5BEEE051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4687824" y="2194560"/>
            <a:ext cx="265176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596A53C-350D-4053-9B14-12DC86ABE6A3}"/>
              </a:ext>
            </a:extLst>
          </p:cNvPr>
          <p:cNvSpPr txBox="1"/>
          <p:nvPr/>
        </p:nvSpPr>
        <p:spPr>
          <a:xfrm>
            <a:off x="4907280" y="1534127"/>
            <a:ext cx="110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size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CFFCA7-4DAF-4066-869B-037B7DBAD0D6}"/>
              </a:ext>
            </a:extLst>
          </p:cNvPr>
          <p:cNvSpPr txBox="1"/>
          <p:nvPr/>
        </p:nvSpPr>
        <p:spPr>
          <a:xfrm>
            <a:off x="6193536" y="1558100"/>
            <a:ext cx="110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cap</a:t>
            </a:r>
            <a:endParaRPr lang="en-IN" sz="32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B151FC-19DC-47E3-84BF-B612CE417C3C}"/>
              </a:ext>
            </a:extLst>
          </p:cNvPr>
          <p:cNvCxnSpPr/>
          <p:nvPr/>
        </p:nvCxnSpPr>
        <p:spPr>
          <a:xfrm flipH="1">
            <a:off x="1719072" y="2624328"/>
            <a:ext cx="4294632" cy="119786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B5690C0D-07FF-438A-A69C-D5B924281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863310"/>
              </p:ext>
            </p:extLst>
          </p:nvPr>
        </p:nvGraphicFramePr>
        <p:xfrm>
          <a:off x="1396492" y="387810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2720537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1942177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446135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118727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79135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157466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32751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05762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90727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74AAD65-BCD1-4B9C-A93F-708E5C76DBE8}"/>
              </a:ext>
            </a:extLst>
          </p:cNvPr>
          <p:cNvSpPr txBox="1"/>
          <p:nvPr/>
        </p:nvSpPr>
        <p:spPr>
          <a:xfrm>
            <a:off x="4056888" y="2330386"/>
            <a:ext cx="110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**</a:t>
            </a:r>
            <a:endParaRPr lang="en-IN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7A9AFC-DFCC-4E6B-93D2-DCB7DA534E9B}"/>
              </a:ext>
            </a:extLst>
          </p:cNvPr>
          <p:cNvSpPr txBox="1"/>
          <p:nvPr/>
        </p:nvSpPr>
        <p:spPr>
          <a:xfrm>
            <a:off x="1165860" y="3503489"/>
            <a:ext cx="110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  <a:endParaRPr lang="en-IN" sz="3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08D402-74BB-4535-A676-9F96E883E429}"/>
              </a:ext>
            </a:extLst>
          </p:cNvPr>
          <p:cNvCxnSpPr/>
          <p:nvPr/>
        </p:nvCxnSpPr>
        <p:spPr>
          <a:xfrm>
            <a:off x="1828800" y="4074548"/>
            <a:ext cx="0" cy="9966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F0F36B-B00F-4D1B-9E8B-9395D810E5C1}"/>
              </a:ext>
            </a:extLst>
          </p:cNvPr>
          <p:cNvCxnSpPr/>
          <p:nvPr/>
        </p:nvCxnSpPr>
        <p:spPr>
          <a:xfrm>
            <a:off x="2895600" y="4059936"/>
            <a:ext cx="0" cy="9966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07C168-900B-4F23-B5CA-39DC215E5879}"/>
              </a:ext>
            </a:extLst>
          </p:cNvPr>
          <p:cNvCxnSpPr/>
          <p:nvPr/>
        </p:nvCxnSpPr>
        <p:spPr>
          <a:xfrm>
            <a:off x="3878580" y="4074548"/>
            <a:ext cx="0" cy="9966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9A2A8F-0648-4609-9707-1E3AFACD0AE2}"/>
              </a:ext>
            </a:extLst>
          </p:cNvPr>
          <p:cNvCxnSpPr/>
          <p:nvPr/>
        </p:nvCxnSpPr>
        <p:spPr>
          <a:xfrm>
            <a:off x="4925568" y="4074548"/>
            <a:ext cx="0" cy="9966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48AA9D-257E-40B1-A953-A8BFD3A81ACD}"/>
              </a:ext>
            </a:extLst>
          </p:cNvPr>
          <p:cNvCxnSpPr/>
          <p:nvPr/>
        </p:nvCxnSpPr>
        <p:spPr>
          <a:xfrm>
            <a:off x="5940552" y="4088264"/>
            <a:ext cx="0" cy="9966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B434AD5-E6DE-4903-8141-7C05CD23FAA6}"/>
              </a:ext>
            </a:extLst>
          </p:cNvPr>
          <p:cNvCxnSpPr/>
          <p:nvPr/>
        </p:nvCxnSpPr>
        <p:spPr>
          <a:xfrm>
            <a:off x="6952488" y="4059936"/>
            <a:ext cx="0" cy="9966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5F450C-3F69-452F-96E6-0B7D9D827F45}"/>
              </a:ext>
            </a:extLst>
          </p:cNvPr>
          <p:cNvCxnSpPr/>
          <p:nvPr/>
        </p:nvCxnSpPr>
        <p:spPr>
          <a:xfrm>
            <a:off x="7982712" y="4059936"/>
            <a:ext cx="0" cy="9966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3938B0-B129-4DF6-8447-701D460B4D7E}"/>
              </a:ext>
            </a:extLst>
          </p:cNvPr>
          <p:cNvCxnSpPr/>
          <p:nvPr/>
        </p:nvCxnSpPr>
        <p:spPr>
          <a:xfrm>
            <a:off x="9003792" y="4088264"/>
            <a:ext cx="0" cy="9966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DCD4C21-34F6-4B9F-8202-4626FAFE6D90}"/>
              </a:ext>
            </a:extLst>
          </p:cNvPr>
          <p:cNvSpPr txBox="1"/>
          <p:nvPr/>
        </p:nvSpPr>
        <p:spPr>
          <a:xfrm>
            <a:off x="8309611" y="3320760"/>
            <a:ext cx="138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nodes</a:t>
            </a:r>
            <a:endParaRPr lang="en-IN" sz="3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6A8A27-AC27-48B2-8C9C-9EB68A8E7135}"/>
              </a:ext>
            </a:extLst>
          </p:cNvPr>
          <p:cNvSpPr txBox="1"/>
          <p:nvPr/>
        </p:nvSpPr>
        <p:spPr>
          <a:xfrm>
            <a:off x="1396492" y="5505734"/>
            <a:ext cx="8613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After inserting all the filled nodes, we will </a:t>
            </a:r>
            <a:r>
              <a:rPr lang="en-US" sz="3200" dirty="0" err="1"/>
              <a:t>heapify</a:t>
            </a:r>
            <a:r>
              <a:rPr lang="en-US" sz="3200" dirty="0"/>
              <a:t>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9637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368B8-353D-4D8D-A28E-7F510C7D1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Heapify</a:t>
            </a:r>
            <a:r>
              <a:rPr lang="en-US" dirty="0"/>
              <a:t>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6F444C-D026-4DF9-BDF6-4F849CA5F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047" y="1560449"/>
            <a:ext cx="8739809" cy="5005246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4A96613-C13E-4393-ACD6-8C3B55BF3523}"/>
              </a:ext>
            </a:extLst>
          </p:cNvPr>
          <p:cNvSpPr/>
          <p:nvPr/>
        </p:nvSpPr>
        <p:spPr>
          <a:xfrm>
            <a:off x="6364224" y="3868215"/>
            <a:ext cx="2075688" cy="258775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80EEF34-7293-43F0-97B1-9ED22B446DF1}"/>
              </a:ext>
            </a:extLst>
          </p:cNvPr>
          <p:cNvSpPr/>
          <p:nvPr/>
        </p:nvSpPr>
        <p:spPr>
          <a:xfrm>
            <a:off x="3938613" y="3899115"/>
            <a:ext cx="2075688" cy="258775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987F3E-A518-4276-B550-39263C5CD473}"/>
              </a:ext>
            </a:extLst>
          </p:cNvPr>
          <p:cNvSpPr/>
          <p:nvPr/>
        </p:nvSpPr>
        <p:spPr>
          <a:xfrm>
            <a:off x="1448397" y="3862207"/>
            <a:ext cx="2075688" cy="258775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2EA7D1-CDE5-4E60-9014-41C3A5AFF7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32267" r="20350" b="52400"/>
          <a:stretch/>
        </p:blipFill>
        <p:spPr>
          <a:xfrm>
            <a:off x="8034528" y="399161"/>
            <a:ext cx="3253409" cy="10515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623D75-E137-400F-997F-8E85C09EF354}"/>
              </a:ext>
            </a:extLst>
          </p:cNvPr>
          <p:cNvSpPr txBox="1"/>
          <p:nvPr/>
        </p:nvSpPr>
        <p:spPr>
          <a:xfrm>
            <a:off x="9060118" y="1300091"/>
            <a:ext cx="2177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our code(this is max heap, we have min heap)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624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92B7-00EC-4B8D-A064-C3824DE4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Root: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98CBC-34B4-4573-B6D4-29E777E25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 will </a:t>
            </a:r>
            <a:r>
              <a:rPr lang="en-US" dirty="0" err="1"/>
              <a:t>exract</a:t>
            </a:r>
            <a:r>
              <a:rPr lang="en-US" dirty="0"/>
              <a:t> 2 minimum frequencies and add up them in new node.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4EFDDB-A129-44F4-A18A-A799A7B16B9C}"/>
              </a:ext>
            </a:extLst>
          </p:cNvPr>
          <p:cNvSpPr/>
          <p:nvPr/>
        </p:nvSpPr>
        <p:spPr>
          <a:xfrm>
            <a:off x="4770120" y="2953512"/>
            <a:ext cx="2651760" cy="1783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BFAA66-C5C6-4331-9509-2267CD390366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6096000" y="2953512"/>
            <a:ext cx="0" cy="178308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58C9C9-35BA-4A44-AA4B-38BC67324ABD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4770120" y="3845052"/>
            <a:ext cx="265176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FE87F9-D11F-43CC-8F9E-B7676661F1B2}"/>
              </a:ext>
            </a:extLst>
          </p:cNvPr>
          <p:cNvSpPr txBox="1"/>
          <p:nvPr/>
        </p:nvSpPr>
        <p:spPr>
          <a:xfrm>
            <a:off x="4736593" y="3130867"/>
            <a:ext cx="1449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Sp.char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A6344-818D-440D-A1D5-AACD3F3ADF7A}"/>
              </a:ext>
            </a:extLst>
          </p:cNvPr>
          <p:cNvSpPr txBox="1"/>
          <p:nvPr/>
        </p:nvSpPr>
        <p:spPr>
          <a:xfrm>
            <a:off x="7641336" y="2678266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freq</a:t>
            </a:r>
            <a:r>
              <a:rPr lang="en-US" sz="3200" dirty="0"/>
              <a:t>-&gt;l + </a:t>
            </a:r>
            <a:r>
              <a:rPr lang="en-US" sz="3200" dirty="0" err="1"/>
              <a:t>freq</a:t>
            </a:r>
            <a:r>
              <a:rPr lang="en-US" sz="3200" dirty="0"/>
              <a:t>-&gt;r</a:t>
            </a:r>
            <a:endParaRPr lang="en-IN" sz="3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0F9F5C-3E99-46A8-AA07-6B8ED17C2987}"/>
              </a:ext>
            </a:extLst>
          </p:cNvPr>
          <p:cNvCxnSpPr>
            <a:cxnSpLocks/>
          </p:cNvCxnSpPr>
          <p:nvPr/>
        </p:nvCxnSpPr>
        <p:spPr>
          <a:xfrm flipH="1">
            <a:off x="3913632" y="4325112"/>
            <a:ext cx="1449326" cy="969264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883A75-C943-43AE-A1F5-729B7318E135}"/>
              </a:ext>
            </a:extLst>
          </p:cNvPr>
          <p:cNvCxnSpPr>
            <a:cxnSpLocks/>
          </p:cNvCxnSpPr>
          <p:nvPr/>
        </p:nvCxnSpPr>
        <p:spPr>
          <a:xfrm>
            <a:off x="6829044" y="4325112"/>
            <a:ext cx="1357884" cy="969264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27D2113-F951-4F47-80E5-F51DD81B8366}"/>
              </a:ext>
            </a:extLst>
          </p:cNvPr>
          <p:cNvSpPr txBox="1"/>
          <p:nvPr/>
        </p:nvSpPr>
        <p:spPr>
          <a:xfrm>
            <a:off x="3360419" y="5189660"/>
            <a:ext cx="1839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*left = *l</a:t>
            </a:r>
            <a:endParaRPr lang="en-IN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EABE56-EBE6-4152-90F6-B3B023AFD2C6}"/>
              </a:ext>
            </a:extLst>
          </p:cNvPr>
          <p:cNvSpPr txBox="1"/>
          <p:nvPr/>
        </p:nvSpPr>
        <p:spPr>
          <a:xfrm>
            <a:off x="7633715" y="5285232"/>
            <a:ext cx="2019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*Right=*r</a:t>
            </a:r>
            <a:endParaRPr lang="en-IN" sz="3200" dirty="0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BD34C88F-EB6F-49C4-84DC-0F929F11EE67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H="1" flipV="1">
            <a:off x="7557910" y="1949400"/>
            <a:ext cx="764260" cy="2221992"/>
          </a:xfrm>
          <a:prstGeom prst="curvedConnector4">
            <a:avLst>
              <a:gd name="adj1" fmla="val -29911"/>
              <a:gd name="adj2" fmla="val 8172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40111D-5D92-4F69-B2C7-D6BF344FB337}"/>
              </a:ext>
            </a:extLst>
          </p:cNvPr>
          <p:cNvSpPr txBox="1"/>
          <p:nvPr/>
        </p:nvSpPr>
        <p:spPr>
          <a:xfrm>
            <a:off x="1154429" y="6054208"/>
            <a:ext cx="9141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Then we will put this in array of heap </a:t>
            </a:r>
            <a:r>
              <a:rPr lang="en-US" sz="3200" dirty="0" err="1"/>
              <a:t>repeatatively</a:t>
            </a:r>
            <a:r>
              <a:rPr lang="en-US" sz="3200" dirty="0"/>
              <a:t>.</a:t>
            </a:r>
            <a:endParaRPr lang="en-IN" sz="3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E8D61C-73DC-462D-A462-DB9603CA1DE3}"/>
              </a:ext>
            </a:extLst>
          </p:cNvPr>
          <p:cNvSpPr txBox="1"/>
          <p:nvPr/>
        </p:nvSpPr>
        <p:spPr>
          <a:xfrm>
            <a:off x="1128522" y="5853975"/>
            <a:ext cx="342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HeapAtOwnPlace</a:t>
            </a:r>
            <a:r>
              <a:rPr lang="en-US" dirty="0"/>
              <a:t>():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0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DB71F0-5DB7-47F2-BB15-0B806340B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525" y="2219325"/>
            <a:ext cx="22669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8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98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HUFFMAN</vt:lpstr>
      <vt:lpstr>Struct of NODE:</vt:lpstr>
      <vt:lpstr>Struct of HEAP</vt:lpstr>
      <vt:lpstr>Heapify:</vt:lpstr>
      <vt:lpstr>Extract Root: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HUFFMAN</dc:title>
  <dc:creator>luharsujal2712@gmail.com</dc:creator>
  <cp:lastModifiedBy>luharsujal2712@gmail.com</cp:lastModifiedBy>
  <cp:revision>7</cp:revision>
  <dcterms:created xsi:type="dcterms:W3CDTF">2022-09-17T00:15:33Z</dcterms:created>
  <dcterms:modified xsi:type="dcterms:W3CDTF">2022-09-17T05:10:08Z</dcterms:modified>
</cp:coreProperties>
</file>