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81" r:id="rId9"/>
    <p:sldId id="282" r:id="rId10"/>
    <p:sldId id="278" r:id="rId11"/>
    <p:sldId id="284" r:id="rId12"/>
    <p:sldId id="27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079CB-4475-450D-B3C3-3A0958602CA6}" v="5" dt="2023-05-01T13:46:28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>
      <p:cViewPr>
        <p:scale>
          <a:sx n="69" d="100"/>
          <a:sy n="69" d="100"/>
        </p:scale>
        <p:origin x="-1144" y="-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riti Nautiyal" userId="451237871c9af897" providerId="LiveId" clId="{95E079CB-4475-450D-B3C3-3A0958602CA6}"/>
    <pc:docChg chg="undo custSel addSld delSld modSld sldOrd">
      <pc:chgData name="Sukriti Nautiyal" userId="451237871c9af897" providerId="LiveId" clId="{95E079CB-4475-450D-B3C3-3A0958602CA6}" dt="2023-05-01T13:48:32.460" v="2449" actId="20577"/>
      <pc:docMkLst>
        <pc:docMk/>
      </pc:docMkLst>
      <pc:sldChg chg="addSp delSp modSp mod ord">
        <pc:chgData name="Sukriti Nautiyal" userId="451237871c9af897" providerId="LiveId" clId="{95E079CB-4475-450D-B3C3-3A0958602CA6}" dt="2023-05-01T13:48:32.460" v="2449" actId="20577"/>
        <pc:sldMkLst>
          <pc:docMk/>
          <pc:sldMk cId="0" sldId="267"/>
        </pc:sldMkLst>
        <pc:graphicFrameChg chg="mod modGraphic">
          <ac:chgData name="Sukriti Nautiyal" userId="451237871c9af897" providerId="LiveId" clId="{95E079CB-4475-450D-B3C3-3A0958602CA6}" dt="2023-05-01T13:48:32.460" v="2449" actId="20577"/>
          <ac:graphicFrameMkLst>
            <pc:docMk/>
            <pc:sldMk cId="0" sldId="267"/>
            <ac:graphicFrameMk id="7" creationId="{DC17CF32-C47B-2D1C-73A3-4E7D2A2ED250}"/>
          </ac:graphicFrameMkLst>
        </pc:graphicFrameChg>
        <pc:graphicFrameChg chg="add del mod">
          <ac:chgData name="Sukriti Nautiyal" userId="451237871c9af897" providerId="LiveId" clId="{95E079CB-4475-450D-B3C3-3A0958602CA6}" dt="2023-05-01T10:16:18.727" v="1405" actId="478"/>
          <ac:graphicFrameMkLst>
            <pc:docMk/>
            <pc:sldMk cId="0" sldId="267"/>
            <ac:graphicFrameMk id="8" creationId="{3A4BA4BD-9682-E0FC-CDBF-224530EA3D72}"/>
          </ac:graphicFrameMkLst>
        </pc:graphicFrameChg>
      </pc:sldChg>
      <pc:sldChg chg="modSp mod">
        <pc:chgData name="Sukriti Nautiyal" userId="451237871c9af897" providerId="LiveId" clId="{95E079CB-4475-450D-B3C3-3A0958602CA6}" dt="2023-05-01T10:13:32.229" v="1403" actId="20577"/>
        <pc:sldMkLst>
          <pc:docMk/>
          <pc:sldMk cId="0" sldId="268"/>
        </pc:sldMkLst>
        <pc:spChg chg="mod">
          <ac:chgData name="Sukriti Nautiyal" userId="451237871c9af897" providerId="LiveId" clId="{95E079CB-4475-450D-B3C3-3A0958602CA6}" dt="2023-05-01T04:10:41.683" v="258" actId="1076"/>
          <ac:spMkLst>
            <pc:docMk/>
            <pc:sldMk cId="0" sldId="268"/>
            <ac:spMk id="4" creationId="{00000000-0000-0000-0000-000000000000}"/>
          </ac:spMkLst>
        </pc:spChg>
        <pc:spChg chg="mod">
          <ac:chgData name="Sukriti Nautiyal" userId="451237871c9af897" providerId="LiveId" clId="{95E079CB-4475-450D-B3C3-3A0958602CA6}" dt="2023-05-01T10:13:32.229" v="1403" actId="20577"/>
          <ac:spMkLst>
            <pc:docMk/>
            <pc:sldMk cId="0" sldId="268"/>
            <ac:spMk id="6" creationId="{39596CC0-0544-9FD2-7AFD-B23ECB7AE8F4}"/>
          </ac:spMkLst>
        </pc:spChg>
      </pc:sldChg>
      <pc:sldChg chg="modSp mod">
        <pc:chgData name="Sukriti Nautiyal" userId="451237871c9af897" providerId="LiveId" clId="{95E079CB-4475-450D-B3C3-3A0958602CA6}" dt="2023-05-01T06:07:44.001" v="1384" actId="20577"/>
        <pc:sldMkLst>
          <pc:docMk/>
          <pc:sldMk cId="0" sldId="271"/>
        </pc:sldMkLst>
        <pc:spChg chg="mod">
          <ac:chgData name="Sukriti Nautiyal" userId="451237871c9af897" providerId="LiveId" clId="{95E079CB-4475-450D-B3C3-3A0958602CA6}" dt="2023-05-01T06:07:44.001" v="1384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Sukriti Nautiyal" userId="451237871c9af897" providerId="LiveId" clId="{95E079CB-4475-450D-B3C3-3A0958602CA6}" dt="2023-05-01T06:01:58.257" v="1381" actId="20577"/>
        <pc:sldMkLst>
          <pc:docMk/>
          <pc:sldMk cId="0" sldId="272"/>
        </pc:sldMkLst>
        <pc:spChg chg="mod">
          <ac:chgData name="Sukriti Nautiyal" userId="451237871c9af897" providerId="LiveId" clId="{95E079CB-4475-450D-B3C3-3A0958602CA6}" dt="2023-05-01T06:01:58.257" v="1381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Sukriti Nautiyal" userId="451237871c9af897" providerId="LiveId" clId="{95E079CB-4475-450D-B3C3-3A0958602CA6}" dt="2023-05-01T04:19:17.278" v="828" actId="20577"/>
        <pc:sldMkLst>
          <pc:docMk/>
          <pc:sldMk cId="0" sldId="273"/>
        </pc:sldMkLst>
        <pc:spChg chg="mod">
          <ac:chgData name="Sukriti Nautiyal" userId="451237871c9af897" providerId="LiveId" clId="{95E079CB-4475-450D-B3C3-3A0958602CA6}" dt="2023-05-01T04:19:17.278" v="828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Sukriti Nautiyal" userId="451237871c9af897" providerId="LiveId" clId="{95E079CB-4475-450D-B3C3-3A0958602CA6}" dt="2023-05-01T06:09:42.792" v="1385" actId="20577"/>
        <pc:sldMkLst>
          <pc:docMk/>
          <pc:sldMk cId="0" sldId="274"/>
        </pc:sldMkLst>
        <pc:spChg chg="mod">
          <ac:chgData name="Sukriti Nautiyal" userId="451237871c9af897" providerId="LiveId" clId="{95E079CB-4475-450D-B3C3-3A0958602CA6}" dt="2023-05-01T06:09:42.792" v="1385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modSp mod">
        <pc:chgData name="Sukriti Nautiyal" userId="451237871c9af897" providerId="LiveId" clId="{95E079CB-4475-450D-B3C3-3A0958602CA6}" dt="2023-05-01T13:38:59.154" v="2387" actId="14100"/>
        <pc:sldMkLst>
          <pc:docMk/>
          <pc:sldMk cId="0" sldId="275"/>
        </pc:sldMkLst>
        <pc:spChg chg="mod">
          <ac:chgData name="Sukriti Nautiyal" userId="451237871c9af897" providerId="LiveId" clId="{95E079CB-4475-450D-B3C3-3A0958602CA6}" dt="2023-05-01T13:36:35.126" v="2374" actId="20577"/>
          <ac:spMkLst>
            <pc:docMk/>
            <pc:sldMk cId="0" sldId="275"/>
            <ac:spMk id="3" creationId="{00000000-0000-0000-0000-000000000000}"/>
          </ac:spMkLst>
        </pc:spChg>
        <pc:picChg chg="add mod modCrop">
          <ac:chgData name="Sukriti Nautiyal" userId="451237871c9af897" providerId="LiveId" clId="{95E079CB-4475-450D-B3C3-3A0958602CA6}" dt="2023-05-01T13:38:59.154" v="2387" actId="14100"/>
          <ac:picMkLst>
            <pc:docMk/>
            <pc:sldMk cId="0" sldId="275"/>
            <ac:picMk id="5" creationId="{C8FC4942-D0B3-A37D-91F6-4C1C16C77E8C}"/>
          </ac:picMkLst>
        </pc:picChg>
      </pc:sldChg>
      <pc:sldChg chg="del">
        <pc:chgData name="Sukriti Nautiyal" userId="451237871c9af897" providerId="LiveId" clId="{95E079CB-4475-450D-B3C3-3A0958602CA6}" dt="2023-05-01T04:51:42.330" v="834" actId="2696"/>
        <pc:sldMkLst>
          <pc:docMk/>
          <pc:sldMk cId="0" sldId="277"/>
        </pc:sldMkLst>
      </pc:sldChg>
      <pc:sldChg chg="addSp delSp modSp mod">
        <pc:chgData name="Sukriti Nautiyal" userId="451237871c9af897" providerId="LiveId" clId="{95E079CB-4475-450D-B3C3-3A0958602CA6}" dt="2023-05-01T13:03:23.614" v="1976" actId="20577"/>
        <pc:sldMkLst>
          <pc:docMk/>
          <pc:sldMk cId="0" sldId="278"/>
        </pc:sldMkLst>
        <pc:spChg chg="add del mod">
          <ac:chgData name="Sukriti Nautiyal" userId="451237871c9af897" providerId="LiveId" clId="{95E079CB-4475-450D-B3C3-3A0958602CA6}" dt="2023-05-01T13:03:23.614" v="1976" actId="20577"/>
          <ac:spMkLst>
            <pc:docMk/>
            <pc:sldMk cId="0" sldId="278"/>
            <ac:spMk id="3" creationId="{00000000-0000-0000-0000-000000000000}"/>
          </ac:spMkLst>
        </pc:spChg>
      </pc:sldChg>
      <pc:sldChg chg="addSp delSp modSp new mod">
        <pc:chgData name="Sukriti Nautiyal" userId="451237871c9af897" providerId="LiveId" clId="{95E079CB-4475-450D-B3C3-3A0958602CA6}" dt="2023-05-01T13:41:04.484" v="2427" actId="20577"/>
        <pc:sldMkLst>
          <pc:docMk/>
          <pc:sldMk cId="1988531247" sldId="280"/>
        </pc:sldMkLst>
        <pc:spChg chg="mod">
          <ac:chgData name="Sukriti Nautiyal" userId="451237871c9af897" providerId="LiveId" clId="{95E079CB-4475-450D-B3C3-3A0958602CA6}" dt="2023-05-01T13:41:04.484" v="2427" actId="20577"/>
          <ac:spMkLst>
            <pc:docMk/>
            <pc:sldMk cId="1988531247" sldId="280"/>
            <ac:spMk id="2" creationId="{505ADA6F-0FB9-D040-CF30-0080F606F478}"/>
          </ac:spMkLst>
        </pc:spChg>
        <pc:spChg chg="del mod">
          <ac:chgData name="Sukriti Nautiyal" userId="451237871c9af897" providerId="LiveId" clId="{95E079CB-4475-450D-B3C3-3A0958602CA6}" dt="2023-05-01T13:39:41.299" v="2390" actId="931"/>
          <ac:spMkLst>
            <pc:docMk/>
            <pc:sldMk cId="1988531247" sldId="280"/>
            <ac:spMk id="3" creationId="{919B71FC-536C-5DAB-BECA-32EED4F73C53}"/>
          </ac:spMkLst>
        </pc:spChg>
        <pc:picChg chg="add mod modCrop">
          <ac:chgData name="Sukriti Nautiyal" userId="451237871c9af897" providerId="LiveId" clId="{95E079CB-4475-450D-B3C3-3A0958602CA6}" dt="2023-05-01T13:40:19.918" v="2400" actId="1036"/>
          <ac:picMkLst>
            <pc:docMk/>
            <pc:sldMk cId="1988531247" sldId="280"/>
            <ac:picMk id="5" creationId="{2FB3AAE0-AE47-554D-0C67-14249DEC3A7C}"/>
          </ac:picMkLst>
        </pc:picChg>
      </pc:sldChg>
      <pc:sldChg chg="new del">
        <pc:chgData name="Sukriti Nautiyal" userId="451237871c9af897" providerId="LiveId" clId="{95E079CB-4475-450D-B3C3-3A0958602CA6}" dt="2023-05-01T04:48:36.895" v="832" actId="2696"/>
        <pc:sldMkLst>
          <pc:docMk/>
          <pc:sldMk cId="2228126042" sldId="280"/>
        </pc:sldMkLst>
      </pc:sldChg>
      <pc:sldChg chg="addSp delSp modSp new del mod">
        <pc:chgData name="Sukriti Nautiyal" userId="451237871c9af897" providerId="LiveId" clId="{95E079CB-4475-450D-B3C3-3A0958602CA6}" dt="2023-05-01T13:48:04.507" v="2442" actId="2696"/>
        <pc:sldMkLst>
          <pc:docMk/>
          <pc:sldMk cId="1113038057" sldId="281"/>
        </pc:sldMkLst>
        <pc:spChg chg="del mod">
          <ac:chgData name="Sukriti Nautiyal" userId="451237871c9af897" providerId="LiveId" clId="{95E079CB-4475-450D-B3C3-3A0958602CA6}" dt="2023-05-01T13:44:29.742" v="2430" actId="931"/>
          <ac:spMkLst>
            <pc:docMk/>
            <pc:sldMk cId="1113038057" sldId="281"/>
            <ac:spMk id="3" creationId="{9BFF31C9-E1A2-9D7D-27E9-11ACFF8EC398}"/>
          </ac:spMkLst>
        </pc:spChg>
        <pc:spChg chg="add del mod">
          <ac:chgData name="Sukriti Nautiyal" userId="451237871c9af897" providerId="LiveId" clId="{95E079CB-4475-450D-B3C3-3A0958602CA6}" dt="2023-05-01T13:46:28.480" v="2436" actId="931"/>
          <ac:spMkLst>
            <pc:docMk/>
            <pc:sldMk cId="1113038057" sldId="281"/>
            <ac:spMk id="7" creationId="{B8D537D9-A96F-0340-E15F-DD7B3AAE1438}"/>
          </ac:spMkLst>
        </pc:spChg>
        <pc:picChg chg="add del mod modCrop">
          <ac:chgData name="Sukriti Nautiyal" userId="451237871c9af897" providerId="LiveId" clId="{95E079CB-4475-450D-B3C3-3A0958602CA6}" dt="2023-05-01T13:45:07.896" v="2435" actId="478"/>
          <ac:picMkLst>
            <pc:docMk/>
            <pc:sldMk cId="1113038057" sldId="281"/>
            <ac:picMk id="5" creationId="{B657F0E1-3F21-B3C6-16F2-C8682F3DD5C3}"/>
          </ac:picMkLst>
        </pc:picChg>
        <pc:picChg chg="add mod modCrop">
          <ac:chgData name="Sukriti Nautiyal" userId="451237871c9af897" providerId="LiveId" clId="{95E079CB-4475-450D-B3C3-3A0958602CA6}" dt="2023-05-01T13:47:05.067" v="2441" actId="1076"/>
          <ac:picMkLst>
            <pc:docMk/>
            <pc:sldMk cId="1113038057" sldId="281"/>
            <ac:picMk id="9" creationId="{84F762C2-BB79-02BC-32F3-BD5F70CB34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E7FF0-4BFE-4480-B8A1-4DFE77B8F0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D595C-A7DA-4663-9161-B200E7EC5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C2E36-1703-4DB6-9505-D6317324CBBD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CD072B-8B53-4EFA-A068-4C2C2EADB90E}" type="datetime1">
              <a:rPr lang="en-US" smtClean="0"/>
              <a:t>5/22/2023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1980-7FDE-4348-B810-FE4376D18D17}" type="datetime1">
              <a:rPr lang="en-US" smtClean="0"/>
              <a:t>5/22/2023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9E40DA0-C629-40F2-9FF1-B715245B8D30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onts.google.com/" TargetMode="External"/><Relationship Id="rId4" Type="http://schemas.openxmlformats.org/officeDocument/2006/relationships/hyperlink" Target="https://fontawesome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11829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596CC0-0544-9FD2-7AFD-B23ECB7AE8F4}"/>
              </a:ext>
            </a:extLst>
          </p:cNvPr>
          <p:cNvSpPr txBox="1"/>
          <p:nvPr/>
        </p:nvSpPr>
        <p:spPr>
          <a:xfrm>
            <a:off x="1187623" y="2420274"/>
            <a:ext cx="6947095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NO / TEAM NO: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G16/T18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SUHANA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KAURA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2210992414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SUJAL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2210992415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SUKHPREET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SINGH        2210992416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SUKRITI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2210992417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COORDINATOR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DR. MANDEEP KAUR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Word counter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very useful website as it helps the user to determine the length of the content and ensures the word limit.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counts the word limit and saves the time of user.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also allows to save and export the text which can be very useful for those who want to share their contents with others 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6064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Spell Check: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wonderful tool for correcting spelling mistakes or grammatical errors.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Accessible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various social media networking sites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word limit set up for some sites like twitter, Instagram,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facebook,etc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will decrement the word count automatically for such websites as soon we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writing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article . This feature will be added with the use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7791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63367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used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://www.w3schools.com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  <a:hlinkClick r:id="rId3"/>
              </a:rPr>
              <a:t>https://getbootstrap.com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  <a:hlinkClick r:id="rId4"/>
              </a:rPr>
              <a:t>https://fontawesome.com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  <a:hlinkClick r:id="rId5"/>
              </a:rPr>
              <a:t>https://fonts.google.com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DC17CF32-C47B-2D1C-73A3-4E7D2A2E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44317"/>
              </p:ext>
            </p:extLst>
          </p:nvPr>
        </p:nvGraphicFramePr>
        <p:xfrm>
          <a:off x="1403648" y="1268760"/>
          <a:ext cx="6552728" cy="4544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2666">
                  <a:extLst>
                    <a:ext uri="{9D8B030D-6E8A-4147-A177-3AD203B41FA5}">
                      <a16:colId xmlns:a16="http://schemas.microsoft.com/office/drawing/2014/main" xmlns="" val="3359998212"/>
                    </a:ext>
                  </a:extLst>
                </a:gridCol>
                <a:gridCol w="3068420">
                  <a:extLst>
                    <a:ext uri="{9D8B030D-6E8A-4147-A177-3AD203B41FA5}">
                      <a16:colId xmlns:a16="http://schemas.microsoft.com/office/drawing/2014/main" xmlns="" val="3659569280"/>
                    </a:ext>
                  </a:extLst>
                </a:gridCol>
                <a:gridCol w="2151642">
                  <a:extLst>
                    <a:ext uri="{9D8B030D-6E8A-4147-A177-3AD203B41FA5}">
                      <a16:colId xmlns:a16="http://schemas.microsoft.com/office/drawing/2014/main" xmlns="" val="4159293811"/>
                    </a:ext>
                  </a:extLst>
                </a:gridCol>
              </a:tblGrid>
              <a:tr h="56804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2479926"/>
                  </a:ext>
                </a:extLst>
              </a:tr>
              <a:tr h="568049">
                <a:tc>
                  <a:txBody>
                    <a:bodyPr/>
                    <a:lstStyle/>
                    <a:p>
                      <a:r>
                        <a:rPr lang="en-IN" dirty="0"/>
                        <a:t>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46272"/>
                  </a:ext>
                </a:extLst>
              </a:tr>
              <a:tr h="568049">
                <a:tc>
                  <a:txBody>
                    <a:bodyPr/>
                    <a:lstStyle/>
                    <a:p>
                      <a:r>
                        <a:rPr lang="en-IN" dirty="0"/>
                        <a:t>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9357872"/>
                  </a:ext>
                </a:extLst>
              </a:tr>
              <a:tr h="568049">
                <a:tc>
                  <a:txBody>
                    <a:bodyPr/>
                    <a:lstStyle/>
                    <a:p>
                      <a:r>
                        <a:rPr lang="en-IN" dirty="0"/>
                        <a:t>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215176"/>
                  </a:ext>
                </a:extLst>
              </a:tr>
              <a:tr h="568049">
                <a:tc>
                  <a:txBody>
                    <a:bodyPr/>
                    <a:lstStyle/>
                    <a:p>
                      <a:r>
                        <a:rPr lang="en-IN" dirty="0"/>
                        <a:t>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0055610"/>
                  </a:ext>
                </a:extLst>
              </a:tr>
              <a:tr h="568049">
                <a:tc>
                  <a:txBody>
                    <a:bodyPr/>
                    <a:lstStyle/>
                    <a:p>
                      <a:r>
                        <a:rPr lang="en-IN" dirty="0"/>
                        <a:t>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Highlights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5049094"/>
                  </a:ext>
                </a:extLst>
              </a:tr>
              <a:tr h="568049">
                <a:tc>
                  <a:txBody>
                    <a:bodyPr/>
                    <a:lstStyle/>
                    <a:p>
                      <a:r>
                        <a:rPr lang="en-IN" dirty="0"/>
                        <a:t>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5618786"/>
                  </a:ext>
                </a:extLst>
              </a:tr>
              <a:tr h="568049">
                <a:tc>
                  <a:txBody>
                    <a:bodyPr/>
                    <a:lstStyle/>
                    <a:p>
                      <a:r>
                        <a:rPr lang="en-IN" dirty="0"/>
                        <a:t>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424202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URPOSE OF WORD COUNTER:-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Word counter counts the no. of words in the word document while you type .It also count pages, paragraphs, lines, characters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be used in: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1)Writing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2)Editing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WORD COUNTER:-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basically helps to improve the word choice and writing style and also helps to detect grammar mistakes.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20891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that the word counter aims to solve is the need for an accurate and efficient way to count the number of words in a given piece of text. This need arises in various contexts, such as writing, editing, publishing, and academic research 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some research on the impact of word count on the readability and effectiveness of written content.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word counter website aims to provide a simple and reliable tool for accurately counting the number of words in a given piece of text, helping users to meet their specific word count requirements and achieve their writing, editing, and publishing goals.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968156"/>
            <a:ext cx="813690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AND CSS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HTML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structure of  a webpage.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style and format the web page.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build a fully responsive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AWESOME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flexibility of styling is available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readability , design and accessibility of the web 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Animations have been made to use in the website in order to beautify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edia query has been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making our website responsive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 has been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writing our code.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3140" y="1289953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User-friendly interface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Compatibility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different file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Speed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precise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captions for social media.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providing these key features, a word counter website can effectively solve the word counter problem and provide a useful tool for writers, editors, publishers.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5400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Highlights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HOME PAGE:</a:t>
            </a:r>
          </a:p>
          <a:p>
            <a:r>
              <a:rPr lang="en-US" dirty="0"/>
              <a:t>   </a:t>
            </a:r>
            <a:endParaRPr lang="en-US" sz="17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8" r="4310" b="7067"/>
          <a:stretch/>
        </p:blipFill>
        <p:spPr>
          <a:xfrm>
            <a:off x="395536" y="2204863"/>
            <a:ext cx="7992888" cy="39688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Highlights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7" r="4587" b="5830"/>
          <a:stretch/>
        </p:blipFill>
        <p:spPr>
          <a:xfrm>
            <a:off x="683568" y="1844824"/>
            <a:ext cx="7488832" cy="388843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9200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54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Highlights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WORD COUNTER :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 r="4273" b="6061"/>
          <a:stretch/>
        </p:blipFill>
        <p:spPr>
          <a:xfrm>
            <a:off x="395536" y="2276872"/>
            <a:ext cx="8064896" cy="39604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1721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599</Words>
  <Application>Microsoft Office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admin</cp:lastModifiedBy>
  <cp:revision>48</cp:revision>
  <dcterms:created xsi:type="dcterms:W3CDTF">2022-12-12T14:14:34Z</dcterms:created>
  <dcterms:modified xsi:type="dcterms:W3CDTF">2023-05-22T05:20:56Z</dcterms:modified>
</cp:coreProperties>
</file>