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9" r:id="rId10"/>
    <p:sldId id="270" r:id="rId11"/>
    <p:sldId id="271" r:id="rId12"/>
    <p:sldId id="273" r:id="rId13"/>
    <p:sldId id="277" r:id="rId14"/>
    <p:sldId id="275" r:id="rId15"/>
    <p:sldId id="278" r:id="rId16"/>
    <p:sldId id="279" r:id="rId17"/>
    <p:sldId id="28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257-3F7B-6747-6723-053A090F6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1D053-0A64-1AA2-3A4C-6F9DF442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5AD7-8E60-204A-09BD-13E85D05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455D2-877A-CE5E-1EAE-73495200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003E-4C1A-8B1B-1488-A620452C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41CF-06AC-263E-4C70-5F20FC47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A1D83-8519-3886-0E62-80CF2F3D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F6E8-E12B-E0C4-7488-023CC6C2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502C-AE05-A82B-9020-6075497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9C23-6756-AED5-7EB2-A991999D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4F018-2431-6420-D8F8-E95381A29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AD26C-BB22-3CA5-A3E4-F217F119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AFD7-EABA-9A97-ADAE-8803653A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9285-6ACF-4E64-4F1E-47386B16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C93C-3B60-9D94-62C9-ACEF0461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E5A8-5675-F89F-82DB-DA3815C0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3BEA-BBB2-1344-B0C7-9F748A15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CABF-A967-7382-BABD-F27F77ED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B99B-809A-C977-AF0B-9C8C0B66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1704-E441-A8E8-E226-B10297E0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9EBE-144C-825F-20A6-D65601C4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55949-65CF-33C3-9F45-F23C28E1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55D8-52C7-64B1-67C0-ACFAC74E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CCDC-D791-FA14-AF0B-4F65E4FC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876B-9493-7B59-C1B5-8DDDD605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5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17C2-7012-53FB-068A-F0FB49CE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693C-D5D4-686F-2704-F5B8CEDE1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9CF72-8D11-CF87-DD0A-8BA5FEDA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2855-879B-1616-D12C-8997E387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79D2-145A-7A53-3F57-7098E233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A3BC5-8667-32D8-6042-8C6866B6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EB4D-35ED-BCBF-8411-110DE9EC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3360-7D09-5821-F5BE-D1C43D2B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03EE-4868-09BC-86F6-E13B9396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8D847-651F-5E18-D5D6-95CC9908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38897-009F-877C-955B-335D9F3B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D6732-18BC-20EA-AF64-1DB03291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3545-D709-5419-8E0B-7460045E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830B5-8935-9839-1FC3-BDAA52D4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6306-53D6-CD45-A1EF-1E692141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6AD33-E94B-1FB7-6AC6-F9BD174F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92D3E-98A6-4EC8-38CE-7BD54447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8EC4-AA76-378B-6362-CF9DB74F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4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5ACEA-C847-EE6F-54E9-BACB3EC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A29B8-751F-6C07-0B65-8D008C08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BA5C-C38B-A883-435F-1BABEB8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0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A82C-CF8D-E4F0-9196-53CE744F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0334-6ECB-0F25-2A51-D921F6AF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AD663-F151-3E32-27A6-AEE9BD2C0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08D6-A4E8-1AD8-3977-01D66B1A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95856-B06D-7C73-93E3-45F57B96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02625-B422-6D20-5BC8-153EB78F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2832-48C0-DD66-D112-0C85F363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2686E-6C41-BEA2-D3E9-71386F015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B0E27-AD83-B7EB-810F-4024F5C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E403-4440-8DBE-CD9C-7D5B2B83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C08F-BCF5-143A-8350-FAA6BB6C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2B29F-6B75-4CB5-CF5B-B980D213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4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B4D4F-08F1-A434-A09B-A1F8CEB3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B15C6-9887-57E4-D9DE-EA78EDB7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F92E1-97B4-2223-65FD-12F23D23C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89B-1567-A7D3-1B74-18E18E16A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6CE0-BF67-470D-80C4-C235CBB30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ECDB1-75C7-1574-C634-D6E8D48EE1A9}"/>
              </a:ext>
            </a:extLst>
          </p:cNvPr>
          <p:cNvSpPr txBox="1"/>
          <p:nvPr/>
        </p:nvSpPr>
        <p:spPr>
          <a:xfrm>
            <a:off x="-71021" y="241199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Gujarat University﻿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Emerging Science and Technology ﻿</a:t>
            </a:r>
          </a:p>
          <a:p>
            <a:pPr algn="ctr"/>
            <a:r>
              <a:rPr lang="en-US" sz="36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Voice Cloning and Text-to-Speech (TTS) </a:t>
            </a:r>
          </a:p>
          <a:p>
            <a:pPr algn="ctr"/>
            <a:r>
              <a:rPr lang="en-US" sz="36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Deep Learning.</a:t>
            </a:r>
            <a:endParaRPr lang="en-IN" sz="3600" b="1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CC105-2AD1-B36C-CDD5-0BC6D5F97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2024109" cy="2137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573F9-B12F-6EC3-8FFF-4EB80D88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36" y="170345"/>
            <a:ext cx="1816964" cy="18056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32DD2-70A5-F0D1-524C-DB4A4254B2E3}"/>
              </a:ext>
            </a:extLst>
          </p:cNvPr>
          <p:cNvSpPr txBox="1"/>
          <p:nvPr/>
        </p:nvSpPr>
        <p:spPr>
          <a:xfrm>
            <a:off x="0" y="5473004"/>
            <a:ext cx="4916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Savaliya Rajan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(AIML-30)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No.: 202222700033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386E-CD97-382F-7798-954BA4EE6F34}"/>
              </a:ext>
            </a:extLst>
          </p:cNvPr>
          <p:cNvSpPr txBox="1"/>
          <p:nvPr/>
        </p:nvSpPr>
        <p:spPr>
          <a:xfrm>
            <a:off x="7306490" y="5473003"/>
            <a:ext cx="4916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Prajapati Sujal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(DS-31)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No.: 202222600015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AA7B-B23A-A9CA-1748-8D3191DA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Real Life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8607-2A81-1FA9-A2F6-524D87BD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assistants (Alexa, Siri, Google Assistant)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Audiobook narration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dubbing &amp; translation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(helping visually impaired)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&amp; film industry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1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0DBA-67F2-51B8-BE4A-ED50B89E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8D7D-FAF3-A092-9ED1-B0F2B6D7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Emotion-aware TTS (adding real emotional tone)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Low-resource language support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voice translation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voice assistants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6175-7DD4-FB19-175C-D8C82D01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BE59-6F10-B751-899E-C167B16A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den Oord., 2016 introduced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autoregressive model generating raw audio sample-by-sample, dramatically improving naturalness compared to concatenative system. Provided foundation for neural vocoders and inspired later parallel models.</a:t>
            </a:r>
          </a:p>
          <a:p>
            <a:pPr>
              <a:lnSpc>
                <a:spcPct val="150000"/>
              </a:lnSpc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Arık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(Deep Voice) demonstrated pipeline and architectural choices for near real-time neural TTS and multi-speaker adaptation; emphasized practical inference speed and modular design.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6175-7DD4-FB19-175C-D8C82D01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BE59-6F10-B751-899E-C167B16A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Prenger., 2019 proposed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WaveGlow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flow-based model that generates high-quality audio efficiently-tradeoff between pure autoregressive quality and real-time speed.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Kong., 2020 introduced HiFi-GAN, a GAN-based neural vocoder producing high-fidelity audio with fast inference-become a  standard choice for converting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waveforms.</a:t>
            </a:r>
          </a:p>
        </p:txBody>
      </p:sp>
    </p:spTree>
    <p:extLst>
      <p:ext uri="{BB962C8B-B14F-4D97-AF65-F5344CB8AC3E}">
        <p14:creationId xmlns:p14="http://schemas.microsoft.com/office/powerpoint/2010/main" val="96740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01D0-FCF2-4F5B-946D-799B79D1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426E-3BF8-76E9-EDE9-65F04E6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Casanova., 2022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enable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cloning: generate speech in an unseen speaker’s voice from a single or few reference audio sample using robust speaker embedding and conditioning methods.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63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B86E-4B0B-17C5-6293-7C228DB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0786-BD93-4914-E811-BD13E4B8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Arık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Ö., Chrzanowski, M., Coates, A., Diamos, G.,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Gibiansky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Kang, Y., … &amp; Miller, J. (2017).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Voice: Real-time neural text-to-speech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Proceedings of ICML.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Oord, A. V. D., Dieleman, S., Zen, H., Simonyan, K.,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Vinyals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O., Graves, A., … &amp;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(2016).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generative model for raw audio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arXiv:1609.03499.</a:t>
            </a:r>
          </a:p>
        </p:txBody>
      </p:sp>
    </p:spTree>
    <p:extLst>
      <p:ext uri="{BB962C8B-B14F-4D97-AF65-F5344CB8AC3E}">
        <p14:creationId xmlns:p14="http://schemas.microsoft.com/office/powerpoint/2010/main" val="286357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B86E-4B0B-17C5-6293-7C228DB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0786-BD93-4914-E811-BD13E4B8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Casanova, E., Weber, J.,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Shulby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Junior, A.,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Gölge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&amp; Ponti, M. (2022).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Towards zero-shot multi-speaker TTS and voice cloning for everyone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ICML.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Prenger, R., Valle, R., &amp; Catanzaro, B. (2019).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WaveGlow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flow-based generative network for speech synthesis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ICASSP.</a:t>
            </a:r>
          </a:p>
        </p:txBody>
      </p:sp>
    </p:spTree>
    <p:extLst>
      <p:ext uri="{BB962C8B-B14F-4D97-AF65-F5344CB8AC3E}">
        <p14:creationId xmlns:p14="http://schemas.microsoft.com/office/powerpoint/2010/main" val="239373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B86E-4B0B-17C5-6293-7C228DB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0786-BD93-4914-E811-BD13E4B8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Kong, J., Kim, J., &amp; Bae, J. (2020).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HiFi-GAN: Generative adversarial networks for efficient and high fidelity speech synthesis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Panayotov, V., Chen, G., Povey, D., &amp;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Khudanpur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(2015).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Librispeech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ASR corpus based on public domain audio books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ICASSP.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Veaux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Yamagishi, J., &amp; King, S. (2017).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voice bank corpus for speech synthesis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Mozilla (2019).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Voice: A massively-multilingual speech corpus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Mozilla Foundation.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250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384-AFC6-8E69-D6D9-C91DEF12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8B5C-E581-673F-915F-DA9E492A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3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Cloning and TTS with Deep Learning provide natural and human-like speech.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model (like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HiFi-GAN) improve quality, multilingual support, and personalization.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challenges (data quality, emotions, computation, ethics), TTS has huge potential in accessibility, entertainment, and communication.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responsible use and advancement, this technology can transform how humans interact with machines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96370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D804-EDCC-7773-3C5F-09827529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439C-87DC-C958-B593-6CA6C0F0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Cloning copies a person’s voice using AI.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make the computer speak any text in that voice.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(TTS) is a technology that converts written text into spoken voice.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computers “read out” text in a human-like way.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: Alexa, Siri,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Assistant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4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A323-8F9B-5A2A-6AD6-E5D24B01A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D561-B0DB-CD8B-2BFC-36E3A4A6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C986-523D-F1F9-58F9-8FA504F0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Voice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the unique style of a person’s voice.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to Speech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any written text into spoken words.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Sounding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 speech clear, smooth, and human-like.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Quality: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how real and accurate the voice sounds.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Applications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in assistants, audiobooks, and dubbing.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+ Reference Speaker Audio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voice features (pitch, tone, spectrogram)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voice using speaker embedding + text encoding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Vocoder converts spectrogram to waveform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Natural sounding cloned voice (.wav file)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speaker embeddings from reference audio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input text into phoneme/spectrogram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+ Vocoder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Generates audio waveform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+ Audio → Embedding + Encoding → Vocoder → Speech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pretrained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speaker embedding from reference audio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input text into mel-spectrogram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spectrogram with speaker embedding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vocoder to generate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play speech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Cloning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Speaker adaptation via embeddings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Speech Synthesis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multiple languages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Transformer-based encoder-decoder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Vocoders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HiFi-GAN /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WaveGlow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waveform 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F009-38AB-448D-6699-C8D1B1E3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FBC7-2132-E4F3-279B-9D061448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Dependency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clear and high-quality reference audio for cloning.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samples give better results.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&amp; Prosody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tone and timbre, but struggles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emotions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(anger, joy, sarcasm).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</a:t>
            </a:r>
          </a:p>
          <a:p>
            <a:pPr lvl="1"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acceleration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259599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F009-38AB-448D-6699-C8D1B1E3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FBC7-2132-E4F3-279B-9D061448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Issues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produce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artifacts, noise, or robotic sounds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is poor.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 can vary depending on dataset/model.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misuse in deepfakes, fraud, impersonation.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questions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consent.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1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965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 </vt:lpstr>
      <vt:lpstr>Objectives</vt:lpstr>
      <vt:lpstr>Working Process</vt:lpstr>
      <vt:lpstr>Architecture</vt:lpstr>
      <vt:lpstr>Algorithm</vt:lpstr>
      <vt:lpstr>Techniques Used</vt:lpstr>
      <vt:lpstr>Challenges and Limitations </vt:lpstr>
      <vt:lpstr>Challenges and Limitations </vt:lpstr>
      <vt:lpstr>Applications in Real Life</vt:lpstr>
      <vt:lpstr>Future Scope</vt:lpstr>
      <vt:lpstr>Literature Review </vt:lpstr>
      <vt:lpstr>Literature Review </vt:lpstr>
      <vt:lpstr>Literature Review </vt:lpstr>
      <vt:lpstr>References </vt:lpstr>
      <vt:lpstr>References </vt:lpstr>
      <vt:lpstr>References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sujal prajapati</dc:creator>
  <cp:lastModifiedBy>sujal prajapati</cp:lastModifiedBy>
  <cp:revision>12</cp:revision>
  <dcterms:created xsi:type="dcterms:W3CDTF">2025-08-28T16:23:58Z</dcterms:created>
  <dcterms:modified xsi:type="dcterms:W3CDTF">2025-10-04T05:33:09Z</dcterms:modified>
</cp:coreProperties>
</file>