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5CCB54-BA64-4502-87FB-6EB2963F4A8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Sujal</a:t>
            </a:r>
            <a:r>
              <a:rPr lang="en-IN" dirty="0" smtClean="0"/>
              <a:t> Patel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Book Service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Service shows the information about</a:t>
            </a:r>
          </a:p>
          <a:p>
            <a:r>
              <a:rPr lang="en-IN" dirty="0" smtClean="0"/>
              <a:t>Book Name</a:t>
            </a:r>
          </a:p>
          <a:p>
            <a:r>
              <a:rPr lang="en-IN" dirty="0" smtClean="0"/>
              <a:t>Author name</a:t>
            </a:r>
          </a:p>
          <a:p>
            <a:r>
              <a:rPr lang="en-IN" dirty="0" smtClean="0"/>
              <a:t>Type of Book</a:t>
            </a:r>
          </a:p>
          <a:p>
            <a:r>
              <a:rPr lang="en-IN" dirty="0" smtClean="0"/>
              <a:t>Publish Date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46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20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Sujal Patel</vt:lpstr>
      <vt:lpstr>Book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Sujal Patel</dc:title>
  <dc:creator>sujal patel</dc:creator>
  <cp:lastModifiedBy>sujal patel</cp:lastModifiedBy>
  <cp:revision>1</cp:revision>
  <dcterms:created xsi:type="dcterms:W3CDTF">2018-12-12T03:59:05Z</dcterms:created>
  <dcterms:modified xsi:type="dcterms:W3CDTF">2018-12-12T04:07:51Z</dcterms:modified>
</cp:coreProperties>
</file>