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60" r:id="rId2"/>
    <p:sldId id="258" r:id="rId3"/>
    <p:sldId id="259" r:id="rId4"/>
    <p:sldId id="280" r:id="rId5"/>
    <p:sldId id="281" r:id="rId6"/>
    <p:sldId id="275" r:id="rId7"/>
    <p:sldId id="267" r:id="rId8"/>
    <p:sldId id="265" r:id="rId9"/>
    <p:sldId id="268" r:id="rId10"/>
    <p:sldId id="270" r:id="rId11"/>
    <p:sldId id="279" r:id="rId12"/>
    <p:sldId id="285" r:id="rId13"/>
    <p:sldId id="273" r:id="rId14"/>
    <p:sldId id="284" r:id="rId15"/>
    <p:sldId id="286" r:id="rId16"/>
    <p:sldId id="282"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09" d="100"/>
          <a:sy n="109" d="100"/>
        </p:scale>
        <p:origin x="60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7A310-125C-47D8-B5CF-9A0AF48F7F3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53CA6C6-009C-41A8-A989-8CD08775FA4C}">
      <dgm:prSet/>
      <dgm:spPr/>
      <dgm:t>
        <a:bodyPr/>
        <a:lstStyle/>
        <a:p>
          <a:pPr>
            <a:lnSpc>
              <a:spcPct val="100000"/>
            </a:lnSpc>
          </a:pPr>
          <a:r>
            <a:rPr lang="en-US"/>
            <a:t>INTRODUCTION</a:t>
          </a:r>
        </a:p>
      </dgm:t>
    </dgm:pt>
    <dgm:pt modelId="{55DA5FE0-E2DF-4B85-A042-216B4446375A}" type="parTrans" cxnId="{F4E92723-30E5-48D8-BE45-0324B5E0378B}">
      <dgm:prSet/>
      <dgm:spPr/>
      <dgm:t>
        <a:bodyPr/>
        <a:lstStyle/>
        <a:p>
          <a:endParaRPr lang="en-US"/>
        </a:p>
      </dgm:t>
    </dgm:pt>
    <dgm:pt modelId="{71D5F073-0861-4D1A-BEF1-7D89AE39D83B}" type="sibTrans" cxnId="{F4E92723-30E5-48D8-BE45-0324B5E0378B}">
      <dgm:prSet/>
      <dgm:spPr/>
      <dgm:t>
        <a:bodyPr/>
        <a:lstStyle/>
        <a:p>
          <a:endParaRPr lang="en-US"/>
        </a:p>
      </dgm:t>
    </dgm:pt>
    <dgm:pt modelId="{27E828A0-F344-47B9-BDAE-C0851E72AC7B}">
      <dgm:prSet/>
      <dgm:spPr/>
      <dgm:t>
        <a:bodyPr/>
        <a:lstStyle/>
        <a:p>
          <a:pPr>
            <a:lnSpc>
              <a:spcPct val="100000"/>
            </a:lnSpc>
          </a:pPr>
          <a:r>
            <a:rPr lang="en-US"/>
            <a:t>ARCHITECTURE</a:t>
          </a:r>
        </a:p>
      </dgm:t>
    </dgm:pt>
    <dgm:pt modelId="{15C39928-8E6E-43ED-A8E1-30B397D93709}" type="parTrans" cxnId="{986D0121-4E7F-4444-860F-EE4931289356}">
      <dgm:prSet/>
      <dgm:spPr/>
      <dgm:t>
        <a:bodyPr/>
        <a:lstStyle/>
        <a:p>
          <a:endParaRPr lang="en-US"/>
        </a:p>
      </dgm:t>
    </dgm:pt>
    <dgm:pt modelId="{5943034B-65FF-4F9E-AA29-48A7C271D935}" type="sibTrans" cxnId="{986D0121-4E7F-4444-860F-EE4931289356}">
      <dgm:prSet/>
      <dgm:spPr/>
      <dgm:t>
        <a:bodyPr/>
        <a:lstStyle/>
        <a:p>
          <a:endParaRPr lang="en-US"/>
        </a:p>
      </dgm:t>
    </dgm:pt>
    <dgm:pt modelId="{06CD143A-E914-4C57-B709-D85376A27F10}">
      <dgm:prSet/>
      <dgm:spPr/>
      <dgm:t>
        <a:bodyPr/>
        <a:lstStyle/>
        <a:p>
          <a:pPr>
            <a:lnSpc>
              <a:spcPct val="100000"/>
            </a:lnSpc>
          </a:pPr>
          <a:r>
            <a:rPr lang="en-US"/>
            <a:t>USER STORIES AND ACCEPTANCE CRITERIA</a:t>
          </a:r>
        </a:p>
      </dgm:t>
    </dgm:pt>
    <dgm:pt modelId="{6526089D-DF36-4EFC-A73C-8ED2D027EB5D}" type="parTrans" cxnId="{6CAE2718-01ED-4077-B34E-DFDF2BC9FCC2}">
      <dgm:prSet/>
      <dgm:spPr/>
      <dgm:t>
        <a:bodyPr/>
        <a:lstStyle/>
        <a:p>
          <a:endParaRPr lang="en-US"/>
        </a:p>
      </dgm:t>
    </dgm:pt>
    <dgm:pt modelId="{2D182676-ED3D-459E-920E-962B2488BDC4}" type="sibTrans" cxnId="{6CAE2718-01ED-4077-B34E-DFDF2BC9FCC2}">
      <dgm:prSet/>
      <dgm:spPr/>
      <dgm:t>
        <a:bodyPr/>
        <a:lstStyle/>
        <a:p>
          <a:endParaRPr lang="en-US"/>
        </a:p>
      </dgm:t>
    </dgm:pt>
    <dgm:pt modelId="{E508812B-824B-40F2-8572-E55A7E025CAA}">
      <dgm:prSet/>
      <dgm:spPr/>
      <dgm:t>
        <a:bodyPr/>
        <a:lstStyle/>
        <a:p>
          <a:pPr>
            <a:lnSpc>
              <a:spcPct val="100000"/>
            </a:lnSpc>
          </a:pPr>
          <a:r>
            <a:rPr lang="en-US"/>
            <a:t>PRODUCT BACKLOG</a:t>
          </a:r>
        </a:p>
      </dgm:t>
    </dgm:pt>
    <dgm:pt modelId="{228259D8-AE5B-41CE-8272-14B176E4552C}" type="parTrans" cxnId="{478A841C-3F56-4499-BB41-9D4DD169D1AC}">
      <dgm:prSet/>
      <dgm:spPr/>
      <dgm:t>
        <a:bodyPr/>
        <a:lstStyle/>
        <a:p>
          <a:endParaRPr lang="en-US"/>
        </a:p>
      </dgm:t>
    </dgm:pt>
    <dgm:pt modelId="{93BA3673-BB42-4953-947F-1178AF7A9542}" type="sibTrans" cxnId="{478A841C-3F56-4499-BB41-9D4DD169D1AC}">
      <dgm:prSet/>
      <dgm:spPr/>
      <dgm:t>
        <a:bodyPr/>
        <a:lstStyle/>
        <a:p>
          <a:endParaRPr lang="en-US"/>
        </a:p>
      </dgm:t>
    </dgm:pt>
    <dgm:pt modelId="{3CDE0EB7-F69D-4398-9689-8F7CA887C3E4}">
      <dgm:prSet/>
      <dgm:spPr/>
      <dgm:t>
        <a:bodyPr/>
        <a:lstStyle/>
        <a:p>
          <a:pPr>
            <a:lnSpc>
              <a:spcPct val="100000"/>
            </a:lnSpc>
          </a:pPr>
          <a:r>
            <a:rPr lang="en-US"/>
            <a:t>SPRINT BACKLOG</a:t>
          </a:r>
        </a:p>
      </dgm:t>
    </dgm:pt>
    <dgm:pt modelId="{5C3C7A48-A150-4927-AF63-CCAA3B67D887}" type="parTrans" cxnId="{51997945-4646-401E-BEC8-76104F8EA49E}">
      <dgm:prSet/>
      <dgm:spPr/>
      <dgm:t>
        <a:bodyPr/>
        <a:lstStyle/>
        <a:p>
          <a:endParaRPr lang="en-US"/>
        </a:p>
      </dgm:t>
    </dgm:pt>
    <dgm:pt modelId="{DE45C1F3-E692-432B-A422-BA4A75A6F10C}" type="sibTrans" cxnId="{51997945-4646-401E-BEC8-76104F8EA49E}">
      <dgm:prSet/>
      <dgm:spPr/>
      <dgm:t>
        <a:bodyPr/>
        <a:lstStyle/>
        <a:p>
          <a:endParaRPr lang="en-US"/>
        </a:p>
      </dgm:t>
    </dgm:pt>
    <dgm:pt modelId="{CCAEF3B1-E5B3-4444-BDCC-508448B0C7C6}">
      <dgm:prSet/>
      <dgm:spPr/>
      <dgm:t>
        <a:bodyPr/>
        <a:lstStyle/>
        <a:p>
          <a:pPr>
            <a:lnSpc>
              <a:spcPct val="100000"/>
            </a:lnSpc>
          </a:pPr>
          <a:r>
            <a:rPr lang="en-US"/>
            <a:t>RETROSPECTIVE</a:t>
          </a:r>
        </a:p>
      </dgm:t>
    </dgm:pt>
    <dgm:pt modelId="{AE6F836B-7D20-4664-AAC9-44300770587D}" type="parTrans" cxnId="{B39F010B-0478-4352-A16E-41555D379ECA}">
      <dgm:prSet/>
      <dgm:spPr/>
      <dgm:t>
        <a:bodyPr/>
        <a:lstStyle/>
        <a:p>
          <a:endParaRPr lang="en-US"/>
        </a:p>
      </dgm:t>
    </dgm:pt>
    <dgm:pt modelId="{8554DF26-8C1A-48F7-94C7-BC26ED995C52}" type="sibTrans" cxnId="{B39F010B-0478-4352-A16E-41555D379ECA}">
      <dgm:prSet/>
      <dgm:spPr/>
      <dgm:t>
        <a:bodyPr/>
        <a:lstStyle/>
        <a:p>
          <a:endParaRPr lang="en-US"/>
        </a:p>
      </dgm:t>
    </dgm:pt>
    <dgm:pt modelId="{9BB3DF91-9C97-4055-9172-625099F5771C}">
      <dgm:prSet/>
      <dgm:spPr/>
      <dgm:t>
        <a:bodyPr/>
        <a:lstStyle/>
        <a:p>
          <a:pPr>
            <a:lnSpc>
              <a:spcPct val="100000"/>
            </a:lnSpc>
          </a:pPr>
          <a:r>
            <a:rPr lang="en-US"/>
            <a:t>BURNDOWN CHART</a:t>
          </a:r>
        </a:p>
      </dgm:t>
    </dgm:pt>
    <dgm:pt modelId="{EEE36595-F7B8-4FED-95A0-9C58E3873699}" type="parTrans" cxnId="{7E41726E-29FF-4CA5-88C3-3206697F27BE}">
      <dgm:prSet/>
      <dgm:spPr/>
      <dgm:t>
        <a:bodyPr/>
        <a:lstStyle/>
        <a:p>
          <a:endParaRPr lang="en-US"/>
        </a:p>
      </dgm:t>
    </dgm:pt>
    <dgm:pt modelId="{951B9208-C0CA-4670-A202-08EA68D2BF09}" type="sibTrans" cxnId="{7E41726E-29FF-4CA5-88C3-3206697F27BE}">
      <dgm:prSet/>
      <dgm:spPr/>
      <dgm:t>
        <a:bodyPr/>
        <a:lstStyle/>
        <a:p>
          <a:endParaRPr lang="en-US"/>
        </a:p>
      </dgm:t>
    </dgm:pt>
    <dgm:pt modelId="{DC3C71C4-1018-4FA2-9F9D-24CD235AE040}">
      <dgm:prSet/>
      <dgm:spPr/>
      <dgm:t>
        <a:bodyPr/>
        <a:lstStyle/>
        <a:p>
          <a:pPr>
            <a:lnSpc>
              <a:spcPct val="100000"/>
            </a:lnSpc>
          </a:pPr>
          <a:r>
            <a:rPr lang="en-US"/>
            <a:t>WIKI-PAGE</a:t>
          </a:r>
        </a:p>
      </dgm:t>
    </dgm:pt>
    <dgm:pt modelId="{6244948E-876F-49C0-ACC4-2E8DD41DDB46}" type="parTrans" cxnId="{4B297E31-A814-41B5-AFD4-762A901EC339}">
      <dgm:prSet/>
      <dgm:spPr/>
      <dgm:t>
        <a:bodyPr/>
        <a:lstStyle/>
        <a:p>
          <a:endParaRPr lang="en-US"/>
        </a:p>
      </dgm:t>
    </dgm:pt>
    <dgm:pt modelId="{B9428874-4B65-4935-AB05-7093F01A3D06}" type="sibTrans" cxnId="{4B297E31-A814-41B5-AFD4-762A901EC339}">
      <dgm:prSet/>
      <dgm:spPr/>
      <dgm:t>
        <a:bodyPr/>
        <a:lstStyle/>
        <a:p>
          <a:endParaRPr lang="en-US"/>
        </a:p>
      </dgm:t>
    </dgm:pt>
    <dgm:pt modelId="{E82F50FD-EBDC-A34D-91BD-8C1C7FE2D360}">
      <dgm:prSet/>
      <dgm:spPr/>
      <dgm:t>
        <a:bodyPr/>
        <a:lstStyle/>
        <a:p>
          <a:pPr>
            <a:lnSpc>
              <a:spcPct val="100000"/>
            </a:lnSpc>
          </a:pPr>
          <a:r>
            <a:rPr lang="en-US" dirty="0"/>
            <a:t>LIVE DEMO</a:t>
          </a:r>
        </a:p>
      </dgm:t>
    </dgm:pt>
    <dgm:pt modelId="{3D207DBE-F1E5-0A42-8729-96AA831D34D8}" type="parTrans" cxnId="{6F372E5E-D441-FD46-A443-5DBB6E8E025D}">
      <dgm:prSet/>
      <dgm:spPr/>
      <dgm:t>
        <a:bodyPr/>
        <a:lstStyle/>
        <a:p>
          <a:endParaRPr lang="en-US"/>
        </a:p>
      </dgm:t>
    </dgm:pt>
    <dgm:pt modelId="{E041CE38-2F80-8040-BED4-1B6728D2CBAE}" type="sibTrans" cxnId="{6F372E5E-D441-FD46-A443-5DBB6E8E025D}">
      <dgm:prSet/>
      <dgm:spPr/>
      <dgm:t>
        <a:bodyPr/>
        <a:lstStyle/>
        <a:p>
          <a:endParaRPr lang="en-US"/>
        </a:p>
      </dgm:t>
    </dgm:pt>
    <dgm:pt modelId="{0A568736-C38A-4FCB-AF38-5571E983E0C2}" type="pres">
      <dgm:prSet presAssocID="{10C7A310-125C-47D8-B5CF-9A0AF48F7F39}" presName="root" presStyleCnt="0">
        <dgm:presLayoutVars>
          <dgm:dir/>
          <dgm:resizeHandles val="exact"/>
        </dgm:presLayoutVars>
      </dgm:prSet>
      <dgm:spPr/>
    </dgm:pt>
    <dgm:pt modelId="{04E97C2E-2B79-4C6F-AE15-561AF5A598E5}" type="pres">
      <dgm:prSet presAssocID="{E53CA6C6-009C-41A8-A989-8CD08775FA4C}" presName="compNode" presStyleCnt="0"/>
      <dgm:spPr/>
    </dgm:pt>
    <dgm:pt modelId="{0254227C-58F2-4B53-84F0-8E77C8C6E2C1}" type="pres">
      <dgm:prSet presAssocID="{E53CA6C6-009C-41A8-A989-8CD08775FA4C}" presName="bgRect" presStyleLbl="bgShp" presStyleIdx="0" presStyleCnt="9"/>
      <dgm:spPr/>
    </dgm:pt>
    <dgm:pt modelId="{C467222D-1F5E-4821-9051-96F7C258D27C}" type="pres">
      <dgm:prSet presAssocID="{E53CA6C6-009C-41A8-A989-8CD08775FA4C}"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54C3507F-52C3-4CD5-A24B-9B7315B697B9}" type="pres">
      <dgm:prSet presAssocID="{E53CA6C6-009C-41A8-A989-8CD08775FA4C}" presName="spaceRect" presStyleCnt="0"/>
      <dgm:spPr/>
    </dgm:pt>
    <dgm:pt modelId="{E6756124-5CAB-4B3F-BA3C-E92462ADF16B}" type="pres">
      <dgm:prSet presAssocID="{E53CA6C6-009C-41A8-A989-8CD08775FA4C}" presName="parTx" presStyleLbl="revTx" presStyleIdx="0" presStyleCnt="9">
        <dgm:presLayoutVars>
          <dgm:chMax val="0"/>
          <dgm:chPref val="0"/>
        </dgm:presLayoutVars>
      </dgm:prSet>
      <dgm:spPr/>
    </dgm:pt>
    <dgm:pt modelId="{F1F3334C-28C0-4911-B81D-6D8D0E517F6D}" type="pres">
      <dgm:prSet presAssocID="{71D5F073-0861-4D1A-BEF1-7D89AE39D83B}" presName="sibTrans" presStyleCnt="0"/>
      <dgm:spPr/>
    </dgm:pt>
    <dgm:pt modelId="{9E3959D3-9534-4C31-8121-10AA7768E0B8}" type="pres">
      <dgm:prSet presAssocID="{27E828A0-F344-47B9-BDAE-C0851E72AC7B}" presName="compNode" presStyleCnt="0"/>
      <dgm:spPr/>
    </dgm:pt>
    <dgm:pt modelId="{A8DB8106-28BA-48DF-8309-CB8EDB257586}" type="pres">
      <dgm:prSet presAssocID="{27E828A0-F344-47B9-BDAE-C0851E72AC7B}" presName="bgRect" presStyleLbl="bgShp" presStyleIdx="1" presStyleCnt="9"/>
      <dgm:spPr/>
    </dgm:pt>
    <dgm:pt modelId="{781EC7BE-E24F-4100-9813-A8BD15A279D7}" type="pres">
      <dgm:prSet presAssocID="{27E828A0-F344-47B9-BDAE-C0851E72AC7B}" presName="iconRect" presStyleLbl="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A28F53E-FC25-47D9-B007-D277166760D2}" type="pres">
      <dgm:prSet presAssocID="{27E828A0-F344-47B9-BDAE-C0851E72AC7B}" presName="spaceRect" presStyleCnt="0"/>
      <dgm:spPr/>
    </dgm:pt>
    <dgm:pt modelId="{95745EBC-D51B-4403-932A-B39EE0AADDEC}" type="pres">
      <dgm:prSet presAssocID="{27E828A0-F344-47B9-BDAE-C0851E72AC7B}" presName="parTx" presStyleLbl="revTx" presStyleIdx="1" presStyleCnt="9">
        <dgm:presLayoutVars>
          <dgm:chMax val="0"/>
          <dgm:chPref val="0"/>
        </dgm:presLayoutVars>
      </dgm:prSet>
      <dgm:spPr/>
    </dgm:pt>
    <dgm:pt modelId="{20140A76-12E1-43FC-A93C-743329830EC8}" type="pres">
      <dgm:prSet presAssocID="{5943034B-65FF-4F9E-AA29-48A7C271D935}" presName="sibTrans" presStyleCnt="0"/>
      <dgm:spPr/>
    </dgm:pt>
    <dgm:pt modelId="{44313943-11FC-42C5-BEA5-A1F16414B2FA}" type="pres">
      <dgm:prSet presAssocID="{06CD143A-E914-4C57-B709-D85376A27F10}" presName="compNode" presStyleCnt="0"/>
      <dgm:spPr/>
    </dgm:pt>
    <dgm:pt modelId="{0C8405FC-390E-4169-B327-E51DE5A3F630}" type="pres">
      <dgm:prSet presAssocID="{06CD143A-E914-4C57-B709-D85376A27F10}" presName="bgRect" presStyleLbl="bgShp" presStyleIdx="2" presStyleCnt="9"/>
      <dgm:spPr/>
    </dgm:pt>
    <dgm:pt modelId="{C96755B5-E011-472F-9774-C39F16EEF683}" type="pres">
      <dgm:prSet presAssocID="{06CD143A-E914-4C57-B709-D85376A27F10}" presName="iconRect" presStyleLbl="nod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420AADD-2D41-4455-B968-C91BDB43C66A}" type="pres">
      <dgm:prSet presAssocID="{06CD143A-E914-4C57-B709-D85376A27F10}" presName="spaceRect" presStyleCnt="0"/>
      <dgm:spPr/>
    </dgm:pt>
    <dgm:pt modelId="{22018A70-CB38-4887-9BC2-806B9F64F18E}" type="pres">
      <dgm:prSet presAssocID="{06CD143A-E914-4C57-B709-D85376A27F10}" presName="parTx" presStyleLbl="revTx" presStyleIdx="2" presStyleCnt="9">
        <dgm:presLayoutVars>
          <dgm:chMax val="0"/>
          <dgm:chPref val="0"/>
        </dgm:presLayoutVars>
      </dgm:prSet>
      <dgm:spPr/>
    </dgm:pt>
    <dgm:pt modelId="{9BDDFA86-C370-495E-BF22-C3F1B7306A3B}" type="pres">
      <dgm:prSet presAssocID="{2D182676-ED3D-459E-920E-962B2488BDC4}" presName="sibTrans" presStyleCnt="0"/>
      <dgm:spPr/>
    </dgm:pt>
    <dgm:pt modelId="{0DBCDE3B-7C35-4D83-A101-8683726FB069}" type="pres">
      <dgm:prSet presAssocID="{E508812B-824B-40F2-8572-E55A7E025CAA}" presName="compNode" presStyleCnt="0"/>
      <dgm:spPr/>
    </dgm:pt>
    <dgm:pt modelId="{F13604CE-D435-4DBF-BC06-855F81B9F7A4}" type="pres">
      <dgm:prSet presAssocID="{E508812B-824B-40F2-8572-E55A7E025CAA}" presName="bgRect" presStyleLbl="bgShp" presStyleIdx="3" presStyleCnt="9"/>
      <dgm:spPr/>
    </dgm:pt>
    <dgm:pt modelId="{7CCCA0EE-85D8-4789-B728-2C36EC6753E9}" type="pres">
      <dgm:prSet presAssocID="{E508812B-824B-40F2-8572-E55A7E025CAA}" presName="iconRect" presStyleLbl="nod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st"/>
        </a:ext>
      </dgm:extLst>
    </dgm:pt>
    <dgm:pt modelId="{D4A536B1-56D4-42F4-9AA2-44C9AF22B0A2}" type="pres">
      <dgm:prSet presAssocID="{E508812B-824B-40F2-8572-E55A7E025CAA}" presName="spaceRect" presStyleCnt="0"/>
      <dgm:spPr/>
    </dgm:pt>
    <dgm:pt modelId="{9A0BE9A5-0D42-49CF-8987-3A3850102A4A}" type="pres">
      <dgm:prSet presAssocID="{E508812B-824B-40F2-8572-E55A7E025CAA}" presName="parTx" presStyleLbl="revTx" presStyleIdx="3" presStyleCnt="9">
        <dgm:presLayoutVars>
          <dgm:chMax val="0"/>
          <dgm:chPref val="0"/>
        </dgm:presLayoutVars>
      </dgm:prSet>
      <dgm:spPr/>
    </dgm:pt>
    <dgm:pt modelId="{8F36FEE2-B3E1-4A33-B804-80C82058206F}" type="pres">
      <dgm:prSet presAssocID="{93BA3673-BB42-4953-947F-1178AF7A9542}" presName="sibTrans" presStyleCnt="0"/>
      <dgm:spPr/>
    </dgm:pt>
    <dgm:pt modelId="{C0E94BB4-2BF3-40CB-9FDD-2BCA19C9161C}" type="pres">
      <dgm:prSet presAssocID="{3CDE0EB7-F69D-4398-9689-8F7CA887C3E4}" presName="compNode" presStyleCnt="0"/>
      <dgm:spPr/>
    </dgm:pt>
    <dgm:pt modelId="{D71C6793-365C-4DFD-AB4F-1DB65B70AF6D}" type="pres">
      <dgm:prSet presAssocID="{3CDE0EB7-F69D-4398-9689-8F7CA887C3E4}" presName="bgRect" presStyleLbl="bgShp" presStyleIdx="4" presStyleCnt="9"/>
      <dgm:spPr/>
    </dgm:pt>
    <dgm:pt modelId="{BB931D41-0528-43F4-95E6-88D94D214D12}" type="pres">
      <dgm:prSet presAssocID="{3CDE0EB7-F69D-4398-9689-8F7CA887C3E4}" presName="iconRect" presStyleLbl="nod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6B9D5732-962E-4C17-8606-DF9B6275892F}" type="pres">
      <dgm:prSet presAssocID="{3CDE0EB7-F69D-4398-9689-8F7CA887C3E4}" presName="spaceRect" presStyleCnt="0"/>
      <dgm:spPr/>
    </dgm:pt>
    <dgm:pt modelId="{F0B3D5AA-1922-4C39-8342-057D1AC0E688}" type="pres">
      <dgm:prSet presAssocID="{3CDE0EB7-F69D-4398-9689-8F7CA887C3E4}" presName="parTx" presStyleLbl="revTx" presStyleIdx="4" presStyleCnt="9">
        <dgm:presLayoutVars>
          <dgm:chMax val="0"/>
          <dgm:chPref val="0"/>
        </dgm:presLayoutVars>
      </dgm:prSet>
      <dgm:spPr/>
    </dgm:pt>
    <dgm:pt modelId="{7B07C519-DA89-4C44-A528-36B9CE13B04A}" type="pres">
      <dgm:prSet presAssocID="{DE45C1F3-E692-432B-A422-BA4A75A6F10C}" presName="sibTrans" presStyleCnt="0"/>
      <dgm:spPr/>
    </dgm:pt>
    <dgm:pt modelId="{2E450E2D-C5EB-4583-BD27-21C90D457A7A}" type="pres">
      <dgm:prSet presAssocID="{CCAEF3B1-E5B3-4444-BDCC-508448B0C7C6}" presName="compNode" presStyleCnt="0"/>
      <dgm:spPr/>
    </dgm:pt>
    <dgm:pt modelId="{911A1F87-16D2-4F4C-AACB-366314B5737C}" type="pres">
      <dgm:prSet presAssocID="{CCAEF3B1-E5B3-4444-BDCC-508448B0C7C6}" presName="bgRect" presStyleLbl="bgShp" presStyleIdx="5" presStyleCnt="9"/>
      <dgm:spPr/>
    </dgm:pt>
    <dgm:pt modelId="{3084F73A-61BE-41CA-9B56-338FCB09863C}" type="pres">
      <dgm:prSet presAssocID="{CCAEF3B1-E5B3-4444-BDCC-508448B0C7C6}" presName="iconRect" presStyleLbl="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4B9AF060-6BE9-4144-B0D4-AEECBCD48C74}" type="pres">
      <dgm:prSet presAssocID="{CCAEF3B1-E5B3-4444-BDCC-508448B0C7C6}" presName="spaceRect" presStyleCnt="0"/>
      <dgm:spPr/>
    </dgm:pt>
    <dgm:pt modelId="{2BE454B1-5C7D-4A37-9719-180886E8689B}" type="pres">
      <dgm:prSet presAssocID="{CCAEF3B1-E5B3-4444-BDCC-508448B0C7C6}" presName="parTx" presStyleLbl="revTx" presStyleIdx="5" presStyleCnt="9">
        <dgm:presLayoutVars>
          <dgm:chMax val="0"/>
          <dgm:chPref val="0"/>
        </dgm:presLayoutVars>
      </dgm:prSet>
      <dgm:spPr/>
    </dgm:pt>
    <dgm:pt modelId="{5B2CAE34-E889-429C-9C4E-BCD73194BB0D}" type="pres">
      <dgm:prSet presAssocID="{8554DF26-8C1A-48F7-94C7-BC26ED995C52}" presName="sibTrans" presStyleCnt="0"/>
      <dgm:spPr/>
    </dgm:pt>
    <dgm:pt modelId="{3278A095-2BDD-4994-BD45-8959A71FB162}" type="pres">
      <dgm:prSet presAssocID="{9BB3DF91-9C97-4055-9172-625099F5771C}" presName="compNode" presStyleCnt="0"/>
      <dgm:spPr/>
    </dgm:pt>
    <dgm:pt modelId="{CC179893-C285-441F-8387-5EECCFDF7F27}" type="pres">
      <dgm:prSet presAssocID="{9BB3DF91-9C97-4055-9172-625099F5771C}" presName="bgRect" presStyleLbl="bgShp" presStyleIdx="6" presStyleCnt="9"/>
      <dgm:spPr/>
    </dgm:pt>
    <dgm:pt modelId="{6CA1B651-6350-4467-9B54-7F569346C56A}" type="pres">
      <dgm:prSet presAssocID="{9BB3DF91-9C97-4055-9172-625099F5771C}" presName="iconRect" presStyleLbl="node1" presStyleIdx="6"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esentation with Pie Chart"/>
        </a:ext>
      </dgm:extLst>
    </dgm:pt>
    <dgm:pt modelId="{731CCB0E-BED9-4260-ACC5-B05DFA31631B}" type="pres">
      <dgm:prSet presAssocID="{9BB3DF91-9C97-4055-9172-625099F5771C}" presName="spaceRect" presStyleCnt="0"/>
      <dgm:spPr/>
    </dgm:pt>
    <dgm:pt modelId="{1235F820-C089-4CBE-83C3-876819AD392F}" type="pres">
      <dgm:prSet presAssocID="{9BB3DF91-9C97-4055-9172-625099F5771C}" presName="parTx" presStyleLbl="revTx" presStyleIdx="6" presStyleCnt="9">
        <dgm:presLayoutVars>
          <dgm:chMax val="0"/>
          <dgm:chPref val="0"/>
        </dgm:presLayoutVars>
      </dgm:prSet>
      <dgm:spPr/>
    </dgm:pt>
    <dgm:pt modelId="{B35D2A08-C18D-4405-AE30-369FE2493274}" type="pres">
      <dgm:prSet presAssocID="{951B9208-C0CA-4670-A202-08EA68D2BF09}" presName="sibTrans" presStyleCnt="0"/>
      <dgm:spPr/>
    </dgm:pt>
    <dgm:pt modelId="{47CBD645-BFB6-2749-9069-82123768B058}" type="pres">
      <dgm:prSet presAssocID="{E82F50FD-EBDC-A34D-91BD-8C1C7FE2D360}" presName="compNode" presStyleCnt="0"/>
      <dgm:spPr/>
    </dgm:pt>
    <dgm:pt modelId="{628484AE-0339-084D-AD12-0EFB33252976}" type="pres">
      <dgm:prSet presAssocID="{E82F50FD-EBDC-A34D-91BD-8C1C7FE2D360}" presName="bgRect" presStyleLbl="bgShp" presStyleIdx="7" presStyleCnt="9"/>
      <dgm:spPr/>
    </dgm:pt>
    <dgm:pt modelId="{1FE58396-2A34-7D48-B329-97DEA2D43E2A}" type="pres">
      <dgm:prSet presAssocID="{E82F50FD-EBDC-A34D-91BD-8C1C7FE2D360}" presName="iconRect" presStyleLbl="node1" presStyleIdx="7" presStyleCnt="9"/>
      <dgm:spPr/>
    </dgm:pt>
    <dgm:pt modelId="{A4875E9C-3EE2-AE49-9FB5-0C616ED96F78}" type="pres">
      <dgm:prSet presAssocID="{E82F50FD-EBDC-A34D-91BD-8C1C7FE2D360}" presName="spaceRect" presStyleCnt="0"/>
      <dgm:spPr/>
    </dgm:pt>
    <dgm:pt modelId="{31644273-11D1-ED45-AF88-D878CE68CE64}" type="pres">
      <dgm:prSet presAssocID="{E82F50FD-EBDC-A34D-91BD-8C1C7FE2D360}" presName="parTx" presStyleLbl="revTx" presStyleIdx="7" presStyleCnt="9">
        <dgm:presLayoutVars>
          <dgm:chMax val="0"/>
          <dgm:chPref val="0"/>
        </dgm:presLayoutVars>
      </dgm:prSet>
      <dgm:spPr/>
    </dgm:pt>
    <dgm:pt modelId="{3781B129-902F-BD44-89DF-E955C17EA477}" type="pres">
      <dgm:prSet presAssocID="{E041CE38-2F80-8040-BED4-1B6728D2CBAE}" presName="sibTrans" presStyleCnt="0"/>
      <dgm:spPr/>
    </dgm:pt>
    <dgm:pt modelId="{F1CFA13A-C75A-468F-BC05-849E29A133F6}" type="pres">
      <dgm:prSet presAssocID="{DC3C71C4-1018-4FA2-9F9D-24CD235AE040}" presName="compNode" presStyleCnt="0"/>
      <dgm:spPr/>
    </dgm:pt>
    <dgm:pt modelId="{153D2609-2072-4D4A-8886-92FF96AE1772}" type="pres">
      <dgm:prSet presAssocID="{DC3C71C4-1018-4FA2-9F9D-24CD235AE040}" presName="bgRect" presStyleLbl="bgShp" presStyleIdx="8" presStyleCnt="9"/>
      <dgm:spPr/>
    </dgm:pt>
    <dgm:pt modelId="{4AE9309A-D275-48BD-9F6A-2AD34D3565ED}" type="pres">
      <dgm:prSet presAssocID="{DC3C71C4-1018-4FA2-9F9D-24CD235AE040}" presName="iconRect" presStyleLbl="node1" presStyleIdx="8"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Document"/>
        </a:ext>
      </dgm:extLst>
    </dgm:pt>
    <dgm:pt modelId="{BDF4387C-417B-4F61-B5D3-57CEE6C27484}" type="pres">
      <dgm:prSet presAssocID="{DC3C71C4-1018-4FA2-9F9D-24CD235AE040}" presName="spaceRect" presStyleCnt="0"/>
      <dgm:spPr/>
    </dgm:pt>
    <dgm:pt modelId="{7CADA7C6-82AC-485D-AFEA-09ABFF7F1DB2}" type="pres">
      <dgm:prSet presAssocID="{DC3C71C4-1018-4FA2-9F9D-24CD235AE040}" presName="parTx" presStyleLbl="revTx" presStyleIdx="8" presStyleCnt="9">
        <dgm:presLayoutVars>
          <dgm:chMax val="0"/>
          <dgm:chPref val="0"/>
        </dgm:presLayoutVars>
      </dgm:prSet>
      <dgm:spPr/>
    </dgm:pt>
  </dgm:ptLst>
  <dgm:cxnLst>
    <dgm:cxn modelId="{88D0FD07-9906-D846-A662-E3A371D870D3}" type="presOf" srcId="{E82F50FD-EBDC-A34D-91BD-8C1C7FE2D360}" destId="{31644273-11D1-ED45-AF88-D878CE68CE64}" srcOrd="0" destOrd="0" presId="urn:microsoft.com/office/officeart/2018/2/layout/IconVerticalSolidList"/>
    <dgm:cxn modelId="{B39F010B-0478-4352-A16E-41555D379ECA}" srcId="{10C7A310-125C-47D8-B5CF-9A0AF48F7F39}" destId="{CCAEF3B1-E5B3-4444-BDCC-508448B0C7C6}" srcOrd="5" destOrd="0" parTransId="{AE6F836B-7D20-4664-AAC9-44300770587D}" sibTransId="{8554DF26-8C1A-48F7-94C7-BC26ED995C52}"/>
    <dgm:cxn modelId="{F150970E-D37A-4683-B5A8-B8FA6D24450B}" type="presOf" srcId="{E53CA6C6-009C-41A8-A989-8CD08775FA4C}" destId="{E6756124-5CAB-4B3F-BA3C-E92462ADF16B}" srcOrd="0" destOrd="0" presId="urn:microsoft.com/office/officeart/2018/2/layout/IconVerticalSolidList"/>
    <dgm:cxn modelId="{6CAE2718-01ED-4077-B34E-DFDF2BC9FCC2}" srcId="{10C7A310-125C-47D8-B5CF-9A0AF48F7F39}" destId="{06CD143A-E914-4C57-B709-D85376A27F10}" srcOrd="2" destOrd="0" parTransId="{6526089D-DF36-4EFC-A73C-8ED2D027EB5D}" sibTransId="{2D182676-ED3D-459E-920E-962B2488BDC4}"/>
    <dgm:cxn modelId="{478A841C-3F56-4499-BB41-9D4DD169D1AC}" srcId="{10C7A310-125C-47D8-B5CF-9A0AF48F7F39}" destId="{E508812B-824B-40F2-8572-E55A7E025CAA}" srcOrd="3" destOrd="0" parTransId="{228259D8-AE5B-41CE-8272-14B176E4552C}" sibTransId="{93BA3673-BB42-4953-947F-1178AF7A9542}"/>
    <dgm:cxn modelId="{986D0121-4E7F-4444-860F-EE4931289356}" srcId="{10C7A310-125C-47D8-B5CF-9A0AF48F7F39}" destId="{27E828A0-F344-47B9-BDAE-C0851E72AC7B}" srcOrd="1" destOrd="0" parTransId="{15C39928-8E6E-43ED-A8E1-30B397D93709}" sibTransId="{5943034B-65FF-4F9E-AA29-48A7C271D935}"/>
    <dgm:cxn modelId="{F4E92723-30E5-48D8-BE45-0324B5E0378B}" srcId="{10C7A310-125C-47D8-B5CF-9A0AF48F7F39}" destId="{E53CA6C6-009C-41A8-A989-8CD08775FA4C}" srcOrd="0" destOrd="0" parTransId="{55DA5FE0-E2DF-4B85-A042-216B4446375A}" sibTransId="{71D5F073-0861-4D1A-BEF1-7D89AE39D83B}"/>
    <dgm:cxn modelId="{4B297E31-A814-41B5-AFD4-762A901EC339}" srcId="{10C7A310-125C-47D8-B5CF-9A0AF48F7F39}" destId="{DC3C71C4-1018-4FA2-9F9D-24CD235AE040}" srcOrd="8" destOrd="0" parTransId="{6244948E-876F-49C0-ACC4-2E8DD41DDB46}" sibTransId="{B9428874-4B65-4935-AB05-7093F01A3D06}"/>
    <dgm:cxn modelId="{51997945-4646-401E-BEC8-76104F8EA49E}" srcId="{10C7A310-125C-47D8-B5CF-9A0AF48F7F39}" destId="{3CDE0EB7-F69D-4398-9689-8F7CA887C3E4}" srcOrd="4" destOrd="0" parTransId="{5C3C7A48-A150-4927-AF63-CCAA3B67D887}" sibTransId="{DE45C1F3-E692-432B-A422-BA4A75A6F10C}"/>
    <dgm:cxn modelId="{6F372E5E-D441-FD46-A443-5DBB6E8E025D}" srcId="{10C7A310-125C-47D8-B5CF-9A0AF48F7F39}" destId="{E82F50FD-EBDC-A34D-91BD-8C1C7FE2D360}" srcOrd="7" destOrd="0" parTransId="{3D207DBE-F1E5-0A42-8729-96AA831D34D8}" sibTransId="{E041CE38-2F80-8040-BED4-1B6728D2CBAE}"/>
    <dgm:cxn modelId="{7E41726E-29FF-4CA5-88C3-3206697F27BE}" srcId="{10C7A310-125C-47D8-B5CF-9A0AF48F7F39}" destId="{9BB3DF91-9C97-4055-9172-625099F5771C}" srcOrd="6" destOrd="0" parTransId="{EEE36595-F7B8-4FED-95A0-9C58E3873699}" sibTransId="{951B9208-C0CA-4670-A202-08EA68D2BF09}"/>
    <dgm:cxn modelId="{4E9A818A-8270-49A7-8ACA-8F795F93F556}" type="presOf" srcId="{27E828A0-F344-47B9-BDAE-C0851E72AC7B}" destId="{95745EBC-D51B-4403-932A-B39EE0AADDEC}" srcOrd="0" destOrd="0" presId="urn:microsoft.com/office/officeart/2018/2/layout/IconVerticalSolidList"/>
    <dgm:cxn modelId="{D61E1C9A-A06D-42C7-A2A3-0FF77ADF4F2F}" type="presOf" srcId="{E508812B-824B-40F2-8572-E55A7E025CAA}" destId="{9A0BE9A5-0D42-49CF-8987-3A3850102A4A}" srcOrd="0" destOrd="0" presId="urn:microsoft.com/office/officeart/2018/2/layout/IconVerticalSolidList"/>
    <dgm:cxn modelId="{D09F939B-F9D5-45CA-A5CC-F2D98D379FBD}" type="presOf" srcId="{10C7A310-125C-47D8-B5CF-9A0AF48F7F39}" destId="{0A568736-C38A-4FCB-AF38-5571E983E0C2}" srcOrd="0" destOrd="0" presId="urn:microsoft.com/office/officeart/2018/2/layout/IconVerticalSolidList"/>
    <dgm:cxn modelId="{171578B0-246C-4213-929D-39893642D168}" type="presOf" srcId="{9BB3DF91-9C97-4055-9172-625099F5771C}" destId="{1235F820-C089-4CBE-83C3-876819AD392F}" srcOrd="0" destOrd="0" presId="urn:microsoft.com/office/officeart/2018/2/layout/IconVerticalSolidList"/>
    <dgm:cxn modelId="{C06BEBC3-A7EC-4DAE-AF64-109A45428A41}" type="presOf" srcId="{06CD143A-E914-4C57-B709-D85376A27F10}" destId="{22018A70-CB38-4887-9BC2-806B9F64F18E}" srcOrd="0" destOrd="0" presId="urn:microsoft.com/office/officeart/2018/2/layout/IconVerticalSolidList"/>
    <dgm:cxn modelId="{017A55D3-BCF5-47BE-9CDF-35CEC789B91E}" type="presOf" srcId="{CCAEF3B1-E5B3-4444-BDCC-508448B0C7C6}" destId="{2BE454B1-5C7D-4A37-9719-180886E8689B}" srcOrd="0" destOrd="0" presId="urn:microsoft.com/office/officeart/2018/2/layout/IconVerticalSolidList"/>
    <dgm:cxn modelId="{569CB9E6-0FC1-4DAA-B7EA-057C9CAAFD91}" type="presOf" srcId="{3CDE0EB7-F69D-4398-9689-8F7CA887C3E4}" destId="{F0B3D5AA-1922-4C39-8342-057D1AC0E688}" srcOrd="0" destOrd="0" presId="urn:microsoft.com/office/officeart/2018/2/layout/IconVerticalSolidList"/>
    <dgm:cxn modelId="{BD71A8FC-A280-4523-825A-79DA7404BBDE}" type="presOf" srcId="{DC3C71C4-1018-4FA2-9F9D-24CD235AE040}" destId="{7CADA7C6-82AC-485D-AFEA-09ABFF7F1DB2}" srcOrd="0" destOrd="0" presId="urn:microsoft.com/office/officeart/2018/2/layout/IconVerticalSolidList"/>
    <dgm:cxn modelId="{A3A15DBD-3F09-414E-BC56-F868D676ECB8}" type="presParOf" srcId="{0A568736-C38A-4FCB-AF38-5571E983E0C2}" destId="{04E97C2E-2B79-4C6F-AE15-561AF5A598E5}" srcOrd="0" destOrd="0" presId="urn:microsoft.com/office/officeart/2018/2/layout/IconVerticalSolidList"/>
    <dgm:cxn modelId="{32FF95CA-5FA2-46AC-8AEB-5B3DB8CE2ACF}" type="presParOf" srcId="{04E97C2E-2B79-4C6F-AE15-561AF5A598E5}" destId="{0254227C-58F2-4B53-84F0-8E77C8C6E2C1}" srcOrd="0" destOrd="0" presId="urn:microsoft.com/office/officeart/2018/2/layout/IconVerticalSolidList"/>
    <dgm:cxn modelId="{34B21353-7B07-4911-B752-CD63CB2C24E3}" type="presParOf" srcId="{04E97C2E-2B79-4C6F-AE15-561AF5A598E5}" destId="{C467222D-1F5E-4821-9051-96F7C258D27C}" srcOrd="1" destOrd="0" presId="urn:microsoft.com/office/officeart/2018/2/layout/IconVerticalSolidList"/>
    <dgm:cxn modelId="{35E37D37-08CD-43B9-AC1E-2F9FB03EA473}" type="presParOf" srcId="{04E97C2E-2B79-4C6F-AE15-561AF5A598E5}" destId="{54C3507F-52C3-4CD5-A24B-9B7315B697B9}" srcOrd="2" destOrd="0" presId="urn:microsoft.com/office/officeart/2018/2/layout/IconVerticalSolidList"/>
    <dgm:cxn modelId="{67D88BC4-BAA6-4731-9383-CF72B9977214}" type="presParOf" srcId="{04E97C2E-2B79-4C6F-AE15-561AF5A598E5}" destId="{E6756124-5CAB-4B3F-BA3C-E92462ADF16B}" srcOrd="3" destOrd="0" presId="urn:microsoft.com/office/officeart/2018/2/layout/IconVerticalSolidList"/>
    <dgm:cxn modelId="{0A91E30B-2D9D-44E8-8DC8-C30E8E162313}" type="presParOf" srcId="{0A568736-C38A-4FCB-AF38-5571E983E0C2}" destId="{F1F3334C-28C0-4911-B81D-6D8D0E517F6D}" srcOrd="1" destOrd="0" presId="urn:microsoft.com/office/officeart/2018/2/layout/IconVerticalSolidList"/>
    <dgm:cxn modelId="{92C8C38F-85B2-4EAE-9CB7-E080F1FE6156}" type="presParOf" srcId="{0A568736-C38A-4FCB-AF38-5571E983E0C2}" destId="{9E3959D3-9534-4C31-8121-10AA7768E0B8}" srcOrd="2" destOrd="0" presId="urn:microsoft.com/office/officeart/2018/2/layout/IconVerticalSolidList"/>
    <dgm:cxn modelId="{0A995C51-8B59-4BD5-8BC0-3FF96D97D81F}" type="presParOf" srcId="{9E3959D3-9534-4C31-8121-10AA7768E0B8}" destId="{A8DB8106-28BA-48DF-8309-CB8EDB257586}" srcOrd="0" destOrd="0" presId="urn:microsoft.com/office/officeart/2018/2/layout/IconVerticalSolidList"/>
    <dgm:cxn modelId="{8477CB6B-CBAD-4610-A8C3-1304B470184E}" type="presParOf" srcId="{9E3959D3-9534-4C31-8121-10AA7768E0B8}" destId="{781EC7BE-E24F-4100-9813-A8BD15A279D7}" srcOrd="1" destOrd="0" presId="urn:microsoft.com/office/officeart/2018/2/layout/IconVerticalSolidList"/>
    <dgm:cxn modelId="{F49775D5-E98F-4792-A999-F0C78D6CE22D}" type="presParOf" srcId="{9E3959D3-9534-4C31-8121-10AA7768E0B8}" destId="{8A28F53E-FC25-47D9-B007-D277166760D2}" srcOrd="2" destOrd="0" presId="urn:microsoft.com/office/officeart/2018/2/layout/IconVerticalSolidList"/>
    <dgm:cxn modelId="{E60383E5-A788-4436-B3B4-A0EF7461B083}" type="presParOf" srcId="{9E3959D3-9534-4C31-8121-10AA7768E0B8}" destId="{95745EBC-D51B-4403-932A-B39EE0AADDEC}" srcOrd="3" destOrd="0" presId="urn:microsoft.com/office/officeart/2018/2/layout/IconVerticalSolidList"/>
    <dgm:cxn modelId="{74C779FC-835A-467E-9980-7511E58E111E}" type="presParOf" srcId="{0A568736-C38A-4FCB-AF38-5571E983E0C2}" destId="{20140A76-12E1-43FC-A93C-743329830EC8}" srcOrd="3" destOrd="0" presId="urn:microsoft.com/office/officeart/2018/2/layout/IconVerticalSolidList"/>
    <dgm:cxn modelId="{6297F255-5460-4697-8818-1D22DE45F184}" type="presParOf" srcId="{0A568736-C38A-4FCB-AF38-5571E983E0C2}" destId="{44313943-11FC-42C5-BEA5-A1F16414B2FA}" srcOrd="4" destOrd="0" presId="urn:microsoft.com/office/officeart/2018/2/layout/IconVerticalSolidList"/>
    <dgm:cxn modelId="{633DCA17-1E8C-4B4E-B0B8-976556923D63}" type="presParOf" srcId="{44313943-11FC-42C5-BEA5-A1F16414B2FA}" destId="{0C8405FC-390E-4169-B327-E51DE5A3F630}" srcOrd="0" destOrd="0" presId="urn:microsoft.com/office/officeart/2018/2/layout/IconVerticalSolidList"/>
    <dgm:cxn modelId="{3F783EC8-A1B2-437D-994D-9D9729E03274}" type="presParOf" srcId="{44313943-11FC-42C5-BEA5-A1F16414B2FA}" destId="{C96755B5-E011-472F-9774-C39F16EEF683}" srcOrd="1" destOrd="0" presId="urn:microsoft.com/office/officeart/2018/2/layout/IconVerticalSolidList"/>
    <dgm:cxn modelId="{D6750DF3-A5D9-436B-BCB4-ED0D3F5487AB}" type="presParOf" srcId="{44313943-11FC-42C5-BEA5-A1F16414B2FA}" destId="{3420AADD-2D41-4455-B968-C91BDB43C66A}" srcOrd="2" destOrd="0" presId="urn:microsoft.com/office/officeart/2018/2/layout/IconVerticalSolidList"/>
    <dgm:cxn modelId="{4B23F651-CEDA-4719-A6B3-486768757974}" type="presParOf" srcId="{44313943-11FC-42C5-BEA5-A1F16414B2FA}" destId="{22018A70-CB38-4887-9BC2-806B9F64F18E}" srcOrd="3" destOrd="0" presId="urn:microsoft.com/office/officeart/2018/2/layout/IconVerticalSolidList"/>
    <dgm:cxn modelId="{D375BEE8-C640-4919-BFB9-46B2007CDB8C}" type="presParOf" srcId="{0A568736-C38A-4FCB-AF38-5571E983E0C2}" destId="{9BDDFA86-C370-495E-BF22-C3F1B7306A3B}" srcOrd="5" destOrd="0" presId="urn:microsoft.com/office/officeart/2018/2/layout/IconVerticalSolidList"/>
    <dgm:cxn modelId="{DC4AE007-622C-4A22-8D14-18C6545A86F8}" type="presParOf" srcId="{0A568736-C38A-4FCB-AF38-5571E983E0C2}" destId="{0DBCDE3B-7C35-4D83-A101-8683726FB069}" srcOrd="6" destOrd="0" presId="urn:microsoft.com/office/officeart/2018/2/layout/IconVerticalSolidList"/>
    <dgm:cxn modelId="{F0E62E19-5E10-41DE-8A1C-45060E33CA57}" type="presParOf" srcId="{0DBCDE3B-7C35-4D83-A101-8683726FB069}" destId="{F13604CE-D435-4DBF-BC06-855F81B9F7A4}" srcOrd="0" destOrd="0" presId="urn:microsoft.com/office/officeart/2018/2/layout/IconVerticalSolidList"/>
    <dgm:cxn modelId="{1C49894D-DE4F-4731-A702-47E4B793EAE4}" type="presParOf" srcId="{0DBCDE3B-7C35-4D83-A101-8683726FB069}" destId="{7CCCA0EE-85D8-4789-B728-2C36EC6753E9}" srcOrd="1" destOrd="0" presId="urn:microsoft.com/office/officeart/2018/2/layout/IconVerticalSolidList"/>
    <dgm:cxn modelId="{F8F77B8D-DF2F-4BBB-A565-F593BFD72F2E}" type="presParOf" srcId="{0DBCDE3B-7C35-4D83-A101-8683726FB069}" destId="{D4A536B1-56D4-42F4-9AA2-44C9AF22B0A2}" srcOrd="2" destOrd="0" presId="urn:microsoft.com/office/officeart/2018/2/layout/IconVerticalSolidList"/>
    <dgm:cxn modelId="{49333CEB-FE31-4AA5-8155-58B6FD82F8EF}" type="presParOf" srcId="{0DBCDE3B-7C35-4D83-A101-8683726FB069}" destId="{9A0BE9A5-0D42-49CF-8987-3A3850102A4A}" srcOrd="3" destOrd="0" presId="urn:microsoft.com/office/officeart/2018/2/layout/IconVerticalSolidList"/>
    <dgm:cxn modelId="{ECF7B5C4-EC0F-4543-9505-2F74CE777E54}" type="presParOf" srcId="{0A568736-C38A-4FCB-AF38-5571E983E0C2}" destId="{8F36FEE2-B3E1-4A33-B804-80C82058206F}" srcOrd="7" destOrd="0" presId="urn:microsoft.com/office/officeart/2018/2/layout/IconVerticalSolidList"/>
    <dgm:cxn modelId="{3FF2977B-37DA-4F23-896B-C7DFD8729CC7}" type="presParOf" srcId="{0A568736-C38A-4FCB-AF38-5571E983E0C2}" destId="{C0E94BB4-2BF3-40CB-9FDD-2BCA19C9161C}" srcOrd="8" destOrd="0" presId="urn:microsoft.com/office/officeart/2018/2/layout/IconVerticalSolidList"/>
    <dgm:cxn modelId="{D2767021-D8CC-4DF2-95A2-6F6B53A6AAF0}" type="presParOf" srcId="{C0E94BB4-2BF3-40CB-9FDD-2BCA19C9161C}" destId="{D71C6793-365C-4DFD-AB4F-1DB65B70AF6D}" srcOrd="0" destOrd="0" presId="urn:microsoft.com/office/officeart/2018/2/layout/IconVerticalSolidList"/>
    <dgm:cxn modelId="{6B2832B2-38FD-475D-BAFE-6B12D6A76600}" type="presParOf" srcId="{C0E94BB4-2BF3-40CB-9FDD-2BCA19C9161C}" destId="{BB931D41-0528-43F4-95E6-88D94D214D12}" srcOrd="1" destOrd="0" presId="urn:microsoft.com/office/officeart/2018/2/layout/IconVerticalSolidList"/>
    <dgm:cxn modelId="{73B6FBE9-A513-4570-90FC-156AA2C23682}" type="presParOf" srcId="{C0E94BB4-2BF3-40CB-9FDD-2BCA19C9161C}" destId="{6B9D5732-962E-4C17-8606-DF9B6275892F}" srcOrd="2" destOrd="0" presId="urn:microsoft.com/office/officeart/2018/2/layout/IconVerticalSolidList"/>
    <dgm:cxn modelId="{04C1F320-D97E-45D2-9883-23B345DC3A67}" type="presParOf" srcId="{C0E94BB4-2BF3-40CB-9FDD-2BCA19C9161C}" destId="{F0B3D5AA-1922-4C39-8342-057D1AC0E688}" srcOrd="3" destOrd="0" presId="urn:microsoft.com/office/officeart/2018/2/layout/IconVerticalSolidList"/>
    <dgm:cxn modelId="{09B0EFEC-0278-474A-A785-707BCF3E6B18}" type="presParOf" srcId="{0A568736-C38A-4FCB-AF38-5571E983E0C2}" destId="{7B07C519-DA89-4C44-A528-36B9CE13B04A}" srcOrd="9" destOrd="0" presId="urn:microsoft.com/office/officeart/2018/2/layout/IconVerticalSolidList"/>
    <dgm:cxn modelId="{16D5A2A1-D361-4D13-972B-5BBABE79B14A}" type="presParOf" srcId="{0A568736-C38A-4FCB-AF38-5571E983E0C2}" destId="{2E450E2D-C5EB-4583-BD27-21C90D457A7A}" srcOrd="10" destOrd="0" presId="urn:microsoft.com/office/officeart/2018/2/layout/IconVerticalSolidList"/>
    <dgm:cxn modelId="{338D9544-D9D9-4CE5-9E03-5473541CC3FC}" type="presParOf" srcId="{2E450E2D-C5EB-4583-BD27-21C90D457A7A}" destId="{911A1F87-16D2-4F4C-AACB-366314B5737C}" srcOrd="0" destOrd="0" presId="urn:microsoft.com/office/officeart/2018/2/layout/IconVerticalSolidList"/>
    <dgm:cxn modelId="{F44025C2-CE99-466F-A8C3-A5BF77568309}" type="presParOf" srcId="{2E450E2D-C5EB-4583-BD27-21C90D457A7A}" destId="{3084F73A-61BE-41CA-9B56-338FCB09863C}" srcOrd="1" destOrd="0" presId="urn:microsoft.com/office/officeart/2018/2/layout/IconVerticalSolidList"/>
    <dgm:cxn modelId="{7BEFFB3F-0CED-4591-81D4-6F4251E7BED6}" type="presParOf" srcId="{2E450E2D-C5EB-4583-BD27-21C90D457A7A}" destId="{4B9AF060-6BE9-4144-B0D4-AEECBCD48C74}" srcOrd="2" destOrd="0" presId="urn:microsoft.com/office/officeart/2018/2/layout/IconVerticalSolidList"/>
    <dgm:cxn modelId="{83E38A3E-585C-47EE-811C-A1DB7E201422}" type="presParOf" srcId="{2E450E2D-C5EB-4583-BD27-21C90D457A7A}" destId="{2BE454B1-5C7D-4A37-9719-180886E8689B}" srcOrd="3" destOrd="0" presId="urn:microsoft.com/office/officeart/2018/2/layout/IconVerticalSolidList"/>
    <dgm:cxn modelId="{D7B879E9-C93D-4B21-8C72-1C7D33DB4BD2}" type="presParOf" srcId="{0A568736-C38A-4FCB-AF38-5571E983E0C2}" destId="{5B2CAE34-E889-429C-9C4E-BCD73194BB0D}" srcOrd="11" destOrd="0" presId="urn:microsoft.com/office/officeart/2018/2/layout/IconVerticalSolidList"/>
    <dgm:cxn modelId="{2335AF0B-6701-46A6-9986-1CA8025FF414}" type="presParOf" srcId="{0A568736-C38A-4FCB-AF38-5571E983E0C2}" destId="{3278A095-2BDD-4994-BD45-8959A71FB162}" srcOrd="12" destOrd="0" presId="urn:microsoft.com/office/officeart/2018/2/layout/IconVerticalSolidList"/>
    <dgm:cxn modelId="{CB9D57C4-3DC8-4506-BC7E-D9194881BA5C}" type="presParOf" srcId="{3278A095-2BDD-4994-BD45-8959A71FB162}" destId="{CC179893-C285-441F-8387-5EECCFDF7F27}" srcOrd="0" destOrd="0" presId="urn:microsoft.com/office/officeart/2018/2/layout/IconVerticalSolidList"/>
    <dgm:cxn modelId="{5B9E3083-B32A-4399-84D5-E8ED564443E1}" type="presParOf" srcId="{3278A095-2BDD-4994-BD45-8959A71FB162}" destId="{6CA1B651-6350-4467-9B54-7F569346C56A}" srcOrd="1" destOrd="0" presId="urn:microsoft.com/office/officeart/2018/2/layout/IconVerticalSolidList"/>
    <dgm:cxn modelId="{26C4D8FE-8295-4D4A-A5D0-105EFC4142B0}" type="presParOf" srcId="{3278A095-2BDD-4994-BD45-8959A71FB162}" destId="{731CCB0E-BED9-4260-ACC5-B05DFA31631B}" srcOrd="2" destOrd="0" presId="urn:microsoft.com/office/officeart/2018/2/layout/IconVerticalSolidList"/>
    <dgm:cxn modelId="{A154115F-8D01-4273-AB18-9E5121F9E417}" type="presParOf" srcId="{3278A095-2BDD-4994-BD45-8959A71FB162}" destId="{1235F820-C089-4CBE-83C3-876819AD392F}" srcOrd="3" destOrd="0" presId="urn:microsoft.com/office/officeart/2018/2/layout/IconVerticalSolidList"/>
    <dgm:cxn modelId="{D0AF8724-1255-48ED-A389-42F26567FB81}" type="presParOf" srcId="{0A568736-C38A-4FCB-AF38-5571E983E0C2}" destId="{B35D2A08-C18D-4405-AE30-369FE2493274}" srcOrd="13" destOrd="0" presId="urn:microsoft.com/office/officeart/2018/2/layout/IconVerticalSolidList"/>
    <dgm:cxn modelId="{807AFFE8-FF87-D542-9E5C-3D0BE4443D66}" type="presParOf" srcId="{0A568736-C38A-4FCB-AF38-5571E983E0C2}" destId="{47CBD645-BFB6-2749-9069-82123768B058}" srcOrd="14" destOrd="0" presId="urn:microsoft.com/office/officeart/2018/2/layout/IconVerticalSolidList"/>
    <dgm:cxn modelId="{120471FA-385A-4149-94F7-579DFC142896}" type="presParOf" srcId="{47CBD645-BFB6-2749-9069-82123768B058}" destId="{628484AE-0339-084D-AD12-0EFB33252976}" srcOrd="0" destOrd="0" presId="urn:microsoft.com/office/officeart/2018/2/layout/IconVerticalSolidList"/>
    <dgm:cxn modelId="{681B6810-CB3E-5F44-8317-8971B5709D9E}" type="presParOf" srcId="{47CBD645-BFB6-2749-9069-82123768B058}" destId="{1FE58396-2A34-7D48-B329-97DEA2D43E2A}" srcOrd="1" destOrd="0" presId="urn:microsoft.com/office/officeart/2018/2/layout/IconVerticalSolidList"/>
    <dgm:cxn modelId="{E53715F9-563E-9C47-8C99-C0DFF73F0886}" type="presParOf" srcId="{47CBD645-BFB6-2749-9069-82123768B058}" destId="{A4875E9C-3EE2-AE49-9FB5-0C616ED96F78}" srcOrd="2" destOrd="0" presId="urn:microsoft.com/office/officeart/2018/2/layout/IconVerticalSolidList"/>
    <dgm:cxn modelId="{A70872CD-B2B2-5749-954E-6B38A83AE9BE}" type="presParOf" srcId="{47CBD645-BFB6-2749-9069-82123768B058}" destId="{31644273-11D1-ED45-AF88-D878CE68CE64}" srcOrd="3" destOrd="0" presId="urn:microsoft.com/office/officeart/2018/2/layout/IconVerticalSolidList"/>
    <dgm:cxn modelId="{04354AF1-2D06-D045-9022-A98A5BDDB62A}" type="presParOf" srcId="{0A568736-C38A-4FCB-AF38-5571E983E0C2}" destId="{3781B129-902F-BD44-89DF-E955C17EA477}" srcOrd="15" destOrd="0" presId="urn:microsoft.com/office/officeart/2018/2/layout/IconVerticalSolidList"/>
    <dgm:cxn modelId="{9065960F-F2CE-40D9-9BEF-9D38CA138D5C}" type="presParOf" srcId="{0A568736-C38A-4FCB-AF38-5571E983E0C2}" destId="{F1CFA13A-C75A-468F-BC05-849E29A133F6}" srcOrd="16" destOrd="0" presId="urn:microsoft.com/office/officeart/2018/2/layout/IconVerticalSolidList"/>
    <dgm:cxn modelId="{63D20256-C94C-4405-B739-5943861120BA}" type="presParOf" srcId="{F1CFA13A-C75A-468F-BC05-849E29A133F6}" destId="{153D2609-2072-4D4A-8886-92FF96AE1772}" srcOrd="0" destOrd="0" presId="urn:microsoft.com/office/officeart/2018/2/layout/IconVerticalSolidList"/>
    <dgm:cxn modelId="{EBDE730C-83BB-4012-B654-75A8B4F69EF7}" type="presParOf" srcId="{F1CFA13A-C75A-468F-BC05-849E29A133F6}" destId="{4AE9309A-D275-48BD-9F6A-2AD34D3565ED}" srcOrd="1" destOrd="0" presId="urn:microsoft.com/office/officeart/2018/2/layout/IconVerticalSolidList"/>
    <dgm:cxn modelId="{942FF6A4-A877-4B2E-87B2-CCB0D76A0B0D}" type="presParOf" srcId="{F1CFA13A-C75A-468F-BC05-849E29A133F6}" destId="{BDF4387C-417B-4F61-B5D3-57CEE6C27484}" srcOrd="2" destOrd="0" presId="urn:microsoft.com/office/officeart/2018/2/layout/IconVerticalSolidList"/>
    <dgm:cxn modelId="{245B4FD2-8365-40B2-8E09-F91FF8345EE0}" type="presParOf" srcId="{F1CFA13A-C75A-468F-BC05-849E29A133F6}" destId="{7CADA7C6-82AC-485D-AFEA-09ABFF7F1D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71DF05-E383-4E0B-9452-207CC622874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D676053-98FD-4E14-A111-A06AEF5F25BA}">
      <dgm:prSet/>
      <dgm:spPr/>
      <dgm:t>
        <a:bodyPr/>
        <a:lstStyle/>
        <a:p>
          <a:r>
            <a:rPr lang="en-US" dirty="0"/>
            <a:t>The Point of Sale (POS) or Point of Purchase (POP) is the time and place where a retail transaction is completed. At the Point of Sale, the merchant calculates the amount owed by the customer, indicates that amount, may prepare an invoice for the customer (which may be a cash register printout), and indicates the options for the customer to make payment.</a:t>
          </a:r>
        </a:p>
      </dgm:t>
    </dgm:pt>
    <dgm:pt modelId="{363B09BD-D8E8-4BBA-8DF6-FFD7EEEE6682}" type="parTrans" cxnId="{BEEF017B-2A85-4095-9614-796436B8CE00}">
      <dgm:prSet/>
      <dgm:spPr/>
      <dgm:t>
        <a:bodyPr/>
        <a:lstStyle/>
        <a:p>
          <a:endParaRPr lang="en-US"/>
        </a:p>
      </dgm:t>
    </dgm:pt>
    <dgm:pt modelId="{C7E9F74A-D6EA-472A-B909-DEBAB6CE8E71}" type="sibTrans" cxnId="{BEEF017B-2A85-4095-9614-796436B8CE00}">
      <dgm:prSet/>
      <dgm:spPr/>
      <dgm:t>
        <a:bodyPr/>
        <a:lstStyle/>
        <a:p>
          <a:endParaRPr lang="en-US"/>
        </a:p>
      </dgm:t>
    </dgm:pt>
    <dgm:pt modelId="{62C2B7B0-47C0-45E8-8502-68B3E2461CBD}">
      <dgm:prSet/>
      <dgm:spPr/>
      <dgm:t>
        <a:bodyPr/>
        <a:lstStyle/>
        <a:p>
          <a:r>
            <a:rPr lang="en-US"/>
            <a:t>It is also the point at which a customer makes a payment to the merchant in exchange for goods or after provision of a service. After receiving the payment, the merchant may issue a receipt for the transaction, which is usually printed but is increasingly being dispensed with or sent electronically.</a:t>
          </a:r>
        </a:p>
      </dgm:t>
    </dgm:pt>
    <dgm:pt modelId="{DE953D8B-3157-49E8-80AC-AC20094A8A36}" type="parTrans" cxnId="{5CF41D6B-2073-42DD-82F4-0D9C2C9CA98D}">
      <dgm:prSet/>
      <dgm:spPr/>
      <dgm:t>
        <a:bodyPr/>
        <a:lstStyle/>
        <a:p>
          <a:endParaRPr lang="en-US"/>
        </a:p>
      </dgm:t>
    </dgm:pt>
    <dgm:pt modelId="{8B20443E-2250-4614-B7E2-2667BCFDCD99}" type="sibTrans" cxnId="{5CF41D6B-2073-42DD-82F4-0D9C2C9CA98D}">
      <dgm:prSet/>
      <dgm:spPr/>
      <dgm:t>
        <a:bodyPr/>
        <a:lstStyle/>
        <a:p>
          <a:endParaRPr lang="en-US"/>
        </a:p>
      </dgm:t>
    </dgm:pt>
    <dgm:pt modelId="{BCBD5D76-D687-43C9-A54B-6F4228969765}">
      <dgm:prSet/>
      <dgm:spPr/>
      <dgm:t>
        <a:bodyPr/>
        <a:lstStyle/>
        <a:p>
          <a:r>
            <a:rPr lang="en-US" dirty="0"/>
            <a:t>The point of sale system that we developed is for stores that sell dry fruits, chocolates, cookies, chips, baked products, etc. The price of most of the items will depend on the weight of the item. We are going to develop the software using C++, JavaScript, CSS, HTML, PHP, and QML. Finally, we will be creating the installer for the software using NSIS.</a:t>
          </a:r>
        </a:p>
      </dgm:t>
    </dgm:pt>
    <dgm:pt modelId="{08CB1FC9-3930-4835-B49E-8743A905D4CF}" type="parTrans" cxnId="{B42441EC-5097-49E5-A696-E313544EC792}">
      <dgm:prSet/>
      <dgm:spPr/>
      <dgm:t>
        <a:bodyPr/>
        <a:lstStyle/>
        <a:p>
          <a:endParaRPr lang="en-US"/>
        </a:p>
      </dgm:t>
    </dgm:pt>
    <dgm:pt modelId="{CFE329CF-2C54-4BE5-BEDC-19BE618A2A9A}" type="sibTrans" cxnId="{B42441EC-5097-49E5-A696-E313544EC792}">
      <dgm:prSet/>
      <dgm:spPr/>
      <dgm:t>
        <a:bodyPr/>
        <a:lstStyle/>
        <a:p>
          <a:endParaRPr lang="en-US"/>
        </a:p>
      </dgm:t>
    </dgm:pt>
    <dgm:pt modelId="{BD00292C-274A-5E4C-B9D0-E5B528C65B11}" type="pres">
      <dgm:prSet presAssocID="{6071DF05-E383-4E0B-9452-207CC622874F}" presName="linear" presStyleCnt="0">
        <dgm:presLayoutVars>
          <dgm:animLvl val="lvl"/>
          <dgm:resizeHandles val="exact"/>
        </dgm:presLayoutVars>
      </dgm:prSet>
      <dgm:spPr/>
    </dgm:pt>
    <dgm:pt modelId="{3125D7CC-2094-4846-BBD1-09F8EE7D6BCB}" type="pres">
      <dgm:prSet presAssocID="{DD676053-98FD-4E14-A111-A06AEF5F25BA}" presName="parentText" presStyleLbl="node1" presStyleIdx="0" presStyleCnt="3">
        <dgm:presLayoutVars>
          <dgm:chMax val="0"/>
          <dgm:bulletEnabled val="1"/>
        </dgm:presLayoutVars>
      </dgm:prSet>
      <dgm:spPr/>
    </dgm:pt>
    <dgm:pt modelId="{FCC179E8-D6DD-FF42-AC1F-F54E5A30F07D}" type="pres">
      <dgm:prSet presAssocID="{C7E9F74A-D6EA-472A-B909-DEBAB6CE8E71}" presName="spacer" presStyleCnt="0"/>
      <dgm:spPr/>
    </dgm:pt>
    <dgm:pt modelId="{4F55D935-E0B3-D747-9DB1-5CB0C049F3D2}" type="pres">
      <dgm:prSet presAssocID="{62C2B7B0-47C0-45E8-8502-68B3E2461CBD}" presName="parentText" presStyleLbl="node1" presStyleIdx="1" presStyleCnt="3">
        <dgm:presLayoutVars>
          <dgm:chMax val="0"/>
          <dgm:bulletEnabled val="1"/>
        </dgm:presLayoutVars>
      </dgm:prSet>
      <dgm:spPr/>
    </dgm:pt>
    <dgm:pt modelId="{9F43FCB6-FBE9-4743-B7E8-C8E7115669EA}" type="pres">
      <dgm:prSet presAssocID="{8B20443E-2250-4614-B7E2-2667BCFDCD99}" presName="spacer" presStyleCnt="0"/>
      <dgm:spPr/>
    </dgm:pt>
    <dgm:pt modelId="{3D911768-25BE-D14B-9D2C-8844FF63F594}" type="pres">
      <dgm:prSet presAssocID="{BCBD5D76-D687-43C9-A54B-6F4228969765}" presName="parentText" presStyleLbl="node1" presStyleIdx="2" presStyleCnt="3">
        <dgm:presLayoutVars>
          <dgm:chMax val="0"/>
          <dgm:bulletEnabled val="1"/>
        </dgm:presLayoutVars>
      </dgm:prSet>
      <dgm:spPr/>
    </dgm:pt>
  </dgm:ptLst>
  <dgm:cxnLst>
    <dgm:cxn modelId="{7F16D318-5A8F-F143-B549-B52C867ACCB7}" type="presOf" srcId="{BCBD5D76-D687-43C9-A54B-6F4228969765}" destId="{3D911768-25BE-D14B-9D2C-8844FF63F594}" srcOrd="0" destOrd="0" presId="urn:microsoft.com/office/officeart/2005/8/layout/vList2"/>
    <dgm:cxn modelId="{E5881226-46BE-A240-8E20-E1FDD9787910}" type="presOf" srcId="{62C2B7B0-47C0-45E8-8502-68B3E2461CBD}" destId="{4F55D935-E0B3-D747-9DB1-5CB0C049F3D2}" srcOrd="0" destOrd="0" presId="urn:microsoft.com/office/officeart/2005/8/layout/vList2"/>
    <dgm:cxn modelId="{5CF41D6B-2073-42DD-82F4-0D9C2C9CA98D}" srcId="{6071DF05-E383-4E0B-9452-207CC622874F}" destId="{62C2B7B0-47C0-45E8-8502-68B3E2461CBD}" srcOrd="1" destOrd="0" parTransId="{DE953D8B-3157-49E8-80AC-AC20094A8A36}" sibTransId="{8B20443E-2250-4614-B7E2-2667BCFDCD99}"/>
    <dgm:cxn modelId="{BEEF017B-2A85-4095-9614-796436B8CE00}" srcId="{6071DF05-E383-4E0B-9452-207CC622874F}" destId="{DD676053-98FD-4E14-A111-A06AEF5F25BA}" srcOrd="0" destOrd="0" parTransId="{363B09BD-D8E8-4BBA-8DF6-FFD7EEEE6682}" sibTransId="{C7E9F74A-D6EA-472A-B909-DEBAB6CE8E71}"/>
    <dgm:cxn modelId="{962ADB9D-363E-394C-A6A0-30BC619832C9}" type="presOf" srcId="{DD676053-98FD-4E14-A111-A06AEF5F25BA}" destId="{3125D7CC-2094-4846-BBD1-09F8EE7D6BCB}" srcOrd="0" destOrd="0" presId="urn:microsoft.com/office/officeart/2005/8/layout/vList2"/>
    <dgm:cxn modelId="{2E8907D0-87FE-624B-A984-1C529F5C9F2F}" type="presOf" srcId="{6071DF05-E383-4E0B-9452-207CC622874F}" destId="{BD00292C-274A-5E4C-B9D0-E5B528C65B11}" srcOrd="0" destOrd="0" presId="urn:microsoft.com/office/officeart/2005/8/layout/vList2"/>
    <dgm:cxn modelId="{B42441EC-5097-49E5-A696-E313544EC792}" srcId="{6071DF05-E383-4E0B-9452-207CC622874F}" destId="{BCBD5D76-D687-43C9-A54B-6F4228969765}" srcOrd="2" destOrd="0" parTransId="{08CB1FC9-3930-4835-B49E-8743A905D4CF}" sibTransId="{CFE329CF-2C54-4BE5-BEDC-19BE618A2A9A}"/>
    <dgm:cxn modelId="{FAE1FCD9-6A9F-1546-8459-9545D1023CB4}" type="presParOf" srcId="{BD00292C-274A-5E4C-B9D0-E5B528C65B11}" destId="{3125D7CC-2094-4846-BBD1-09F8EE7D6BCB}" srcOrd="0" destOrd="0" presId="urn:microsoft.com/office/officeart/2005/8/layout/vList2"/>
    <dgm:cxn modelId="{F646ECE5-6A87-8646-907D-A428DE8D5FDF}" type="presParOf" srcId="{BD00292C-274A-5E4C-B9D0-E5B528C65B11}" destId="{FCC179E8-D6DD-FF42-AC1F-F54E5A30F07D}" srcOrd="1" destOrd="0" presId="urn:microsoft.com/office/officeart/2005/8/layout/vList2"/>
    <dgm:cxn modelId="{A312D986-5A8B-9243-820A-7D41159EB6FD}" type="presParOf" srcId="{BD00292C-274A-5E4C-B9D0-E5B528C65B11}" destId="{4F55D935-E0B3-D747-9DB1-5CB0C049F3D2}" srcOrd="2" destOrd="0" presId="urn:microsoft.com/office/officeart/2005/8/layout/vList2"/>
    <dgm:cxn modelId="{2E799872-B2FC-B749-AAB1-88A4D4274060}" type="presParOf" srcId="{BD00292C-274A-5E4C-B9D0-E5B528C65B11}" destId="{9F43FCB6-FBE9-4743-B7E8-C8E7115669EA}" srcOrd="3" destOrd="0" presId="urn:microsoft.com/office/officeart/2005/8/layout/vList2"/>
    <dgm:cxn modelId="{212E19DD-360B-4642-9E56-EE6813DF2D3A}" type="presParOf" srcId="{BD00292C-274A-5E4C-B9D0-E5B528C65B11}" destId="{3D911768-25BE-D14B-9D2C-8844FF63F59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4CE83F-39E6-4765-9613-87744F99204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476693D-19BA-4B76-B85D-EC4B352304E5}">
      <dgm:prSet/>
      <dgm:spPr/>
      <dgm:t>
        <a:bodyPr/>
        <a:lstStyle/>
        <a:p>
          <a:r>
            <a:rPr lang="en-US" dirty="0"/>
            <a:t>Purchase Screen</a:t>
          </a:r>
        </a:p>
      </dgm:t>
    </dgm:pt>
    <dgm:pt modelId="{E0D1D967-7A2D-4A8D-B8CA-D9815F078DAB}" type="parTrans" cxnId="{A604FBF4-63A0-43C4-948D-091803E18357}">
      <dgm:prSet/>
      <dgm:spPr/>
      <dgm:t>
        <a:bodyPr/>
        <a:lstStyle/>
        <a:p>
          <a:endParaRPr lang="en-US"/>
        </a:p>
      </dgm:t>
    </dgm:pt>
    <dgm:pt modelId="{BC9EA5AC-4E00-4C22-AF5F-460F8EA5D6BA}" type="sibTrans" cxnId="{A604FBF4-63A0-43C4-948D-091803E18357}">
      <dgm:prSet/>
      <dgm:spPr/>
      <dgm:t>
        <a:bodyPr/>
        <a:lstStyle/>
        <a:p>
          <a:endParaRPr lang="en-US"/>
        </a:p>
      </dgm:t>
    </dgm:pt>
    <dgm:pt modelId="{4563EAF6-9D02-4741-AB82-5C756FCABF94}">
      <dgm:prSet/>
      <dgm:spPr/>
      <dgm:t>
        <a:bodyPr/>
        <a:lstStyle/>
        <a:p>
          <a:r>
            <a:rPr lang="en-US" dirty="0"/>
            <a:t>Day Book</a:t>
          </a:r>
        </a:p>
      </dgm:t>
    </dgm:pt>
    <dgm:pt modelId="{91DBB315-E5C2-4C5E-B8FF-4B2551D32FFD}" type="parTrans" cxnId="{0B463A03-35FA-4051-AEBB-3472085677B4}">
      <dgm:prSet/>
      <dgm:spPr/>
      <dgm:t>
        <a:bodyPr/>
        <a:lstStyle/>
        <a:p>
          <a:endParaRPr lang="en-US"/>
        </a:p>
      </dgm:t>
    </dgm:pt>
    <dgm:pt modelId="{AE37B1D0-1454-4BAE-84C2-834E30315CFC}" type="sibTrans" cxnId="{0B463A03-35FA-4051-AEBB-3472085677B4}">
      <dgm:prSet/>
      <dgm:spPr/>
      <dgm:t>
        <a:bodyPr/>
        <a:lstStyle/>
        <a:p>
          <a:endParaRPr lang="en-US"/>
        </a:p>
      </dgm:t>
    </dgm:pt>
    <dgm:pt modelId="{BED52271-8FE7-244B-9D7A-EA4D4A994187}">
      <dgm:prSet/>
      <dgm:spPr/>
      <dgm:t>
        <a:bodyPr/>
        <a:lstStyle/>
        <a:p>
          <a:r>
            <a:rPr lang="en-US" dirty="0"/>
            <a:t>Keeping track of purchase price of inventory items.</a:t>
          </a:r>
        </a:p>
      </dgm:t>
    </dgm:pt>
    <dgm:pt modelId="{52C52F5D-1D59-6541-B333-384F091E2536}" type="parTrans" cxnId="{28E989BF-41E3-144B-93C0-FFDFF8A8F729}">
      <dgm:prSet/>
      <dgm:spPr/>
      <dgm:t>
        <a:bodyPr/>
        <a:lstStyle/>
        <a:p>
          <a:endParaRPr lang="en-US"/>
        </a:p>
      </dgm:t>
    </dgm:pt>
    <dgm:pt modelId="{2C444265-EF24-3F4C-BE36-F75C1290CCA0}" type="sibTrans" cxnId="{28E989BF-41E3-144B-93C0-FFDFF8A8F729}">
      <dgm:prSet/>
      <dgm:spPr/>
      <dgm:t>
        <a:bodyPr/>
        <a:lstStyle/>
        <a:p>
          <a:endParaRPr lang="en-US"/>
        </a:p>
      </dgm:t>
    </dgm:pt>
    <dgm:pt modelId="{BA070F36-7C03-DF41-85E2-A3C93D81A452}">
      <dgm:prSet/>
      <dgm:spPr/>
      <dgm:t>
        <a:bodyPr/>
        <a:lstStyle/>
        <a:p>
          <a:r>
            <a:rPr lang="en-US" dirty="0"/>
            <a:t>Billing Screen</a:t>
          </a:r>
        </a:p>
      </dgm:t>
    </dgm:pt>
    <dgm:pt modelId="{499F5A3C-B2C3-634B-B1A3-AFA328505AC9}" type="parTrans" cxnId="{165680BE-07D8-C944-ABEB-889CFE0B6FD8}">
      <dgm:prSet/>
      <dgm:spPr/>
      <dgm:t>
        <a:bodyPr/>
        <a:lstStyle/>
        <a:p>
          <a:endParaRPr lang="en-US"/>
        </a:p>
      </dgm:t>
    </dgm:pt>
    <dgm:pt modelId="{AA441CA0-D0AC-4A44-8E02-8FD3CFFA0545}" type="sibTrans" cxnId="{165680BE-07D8-C944-ABEB-889CFE0B6FD8}">
      <dgm:prSet/>
      <dgm:spPr/>
      <dgm:t>
        <a:bodyPr/>
        <a:lstStyle/>
        <a:p>
          <a:endParaRPr lang="en-US"/>
        </a:p>
      </dgm:t>
    </dgm:pt>
    <dgm:pt modelId="{4DEC60C6-3A31-E142-ADD8-0D7FB430042A}">
      <dgm:prSet/>
      <dgm:spPr/>
      <dgm:t>
        <a:bodyPr/>
        <a:lstStyle/>
        <a:p>
          <a:r>
            <a:rPr lang="en-US" dirty="0"/>
            <a:t>Recording history of sold items.</a:t>
          </a:r>
        </a:p>
      </dgm:t>
    </dgm:pt>
    <dgm:pt modelId="{2A38B12F-AB52-284F-BEED-D103E92E3C61}" type="parTrans" cxnId="{8A008B09-9406-804F-9D49-1E4D6EC98D62}">
      <dgm:prSet/>
      <dgm:spPr/>
      <dgm:t>
        <a:bodyPr/>
        <a:lstStyle/>
        <a:p>
          <a:endParaRPr lang="en-US"/>
        </a:p>
      </dgm:t>
    </dgm:pt>
    <dgm:pt modelId="{40B38E4F-E8C7-E042-9A39-8C887B8889CD}" type="sibTrans" cxnId="{8A008B09-9406-804F-9D49-1E4D6EC98D62}">
      <dgm:prSet/>
      <dgm:spPr/>
      <dgm:t>
        <a:bodyPr/>
        <a:lstStyle/>
        <a:p>
          <a:endParaRPr lang="en-US"/>
        </a:p>
      </dgm:t>
    </dgm:pt>
    <dgm:pt modelId="{14A45096-2B23-DA48-8EC3-FD82373EEC9E}">
      <dgm:prSet/>
      <dgm:spPr/>
      <dgm:t>
        <a:bodyPr/>
        <a:lstStyle/>
        <a:p>
          <a:r>
            <a:rPr lang="en-US" dirty="0"/>
            <a:t>Ordering inventory</a:t>
          </a:r>
        </a:p>
      </dgm:t>
    </dgm:pt>
    <dgm:pt modelId="{941DED24-D54F-724F-AEA0-1A7096882600}" type="parTrans" cxnId="{627CE296-AA0F-9145-8E52-416D0B44AEFD}">
      <dgm:prSet/>
      <dgm:spPr/>
      <dgm:t>
        <a:bodyPr/>
        <a:lstStyle/>
        <a:p>
          <a:endParaRPr lang="en-US"/>
        </a:p>
      </dgm:t>
    </dgm:pt>
    <dgm:pt modelId="{35A72A28-314D-4042-AFD4-62232F62967C}" type="sibTrans" cxnId="{627CE296-AA0F-9145-8E52-416D0B44AEFD}">
      <dgm:prSet/>
      <dgm:spPr/>
      <dgm:t>
        <a:bodyPr/>
        <a:lstStyle/>
        <a:p>
          <a:endParaRPr lang="en-US"/>
        </a:p>
      </dgm:t>
    </dgm:pt>
    <dgm:pt modelId="{66131B14-D66D-C44F-93C0-926296F145B5}">
      <dgm:prSet/>
      <dgm:spPr/>
      <dgm:t>
        <a:bodyPr/>
        <a:lstStyle/>
        <a:p>
          <a:r>
            <a:rPr lang="en-US" dirty="0"/>
            <a:t>Generate and print bill</a:t>
          </a:r>
        </a:p>
      </dgm:t>
    </dgm:pt>
    <dgm:pt modelId="{4E8374CF-0DDD-1D45-8A51-E5678779C5FF}" type="parTrans" cxnId="{960EAD66-F2C2-F941-A919-10E0DF5C449F}">
      <dgm:prSet/>
      <dgm:spPr/>
      <dgm:t>
        <a:bodyPr/>
        <a:lstStyle/>
        <a:p>
          <a:endParaRPr lang="en-US"/>
        </a:p>
      </dgm:t>
    </dgm:pt>
    <dgm:pt modelId="{5645B76E-025E-6341-BE34-79B95884FEDF}" type="sibTrans" cxnId="{960EAD66-F2C2-F941-A919-10E0DF5C449F}">
      <dgm:prSet/>
      <dgm:spPr/>
      <dgm:t>
        <a:bodyPr/>
        <a:lstStyle/>
        <a:p>
          <a:endParaRPr lang="en-US"/>
        </a:p>
      </dgm:t>
    </dgm:pt>
    <dgm:pt modelId="{487DDCB9-15BC-344E-B124-61B9E0C794C6}">
      <dgm:prSet/>
      <dgm:spPr/>
      <dgm:t>
        <a:bodyPr/>
        <a:lstStyle/>
        <a:p>
          <a:r>
            <a:rPr lang="en-US" dirty="0"/>
            <a:t>Keep track of sales and purchases</a:t>
          </a:r>
        </a:p>
      </dgm:t>
    </dgm:pt>
    <dgm:pt modelId="{1A5221D5-B677-5949-846E-F77B101E3314}" type="parTrans" cxnId="{3FDE2A71-B3E9-AA47-85BC-026A1B266093}">
      <dgm:prSet/>
      <dgm:spPr/>
      <dgm:t>
        <a:bodyPr/>
        <a:lstStyle/>
        <a:p>
          <a:endParaRPr lang="en-US"/>
        </a:p>
      </dgm:t>
    </dgm:pt>
    <dgm:pt modelId="{4F27E4A2-EDF5-6A45-879A-7440D180A4DE}" type="sibTrans" cxnId="{3FDE2A71-B3E9-AA47-85BC-026A1B266093}">
      <dgm:prSet/>
      <dgm:spPr/>
      <dgm:t>
        <a:bodyPr/>
        <a:lstStyle/>
        <a:p>
          <a:endParaRPr lang="en-US"/>
        </a:p>
      </dgm:t>
    </dgm:pt>
    <dgm:pt modelId="{C5792F16-2AC0-8D41-937C-A34EB0020179}">
      <dgm:prSet/>
      <dgm:spPr/>
      <dgm:t>
        <a:bodyPr/>
        <a:lstStyle/>
        <a:p>
          <a:r>
            <a:rPr lang="en-US" dirty="0"/>
            <a:t>Keep track of payments</a:t>
          </a:r>
        </a:p>
      </dgm:t>
    </dgm:pt>
    <dgm:pt modelId="{232A071B-2EA9-0649-AC4A-264BEDC45C58}" type="parTrans" cxnId="{A96EC156-1037-C047-A246-4613914770AE}">
      <dgm:prSet/>
      <dgm:spPr/>
      <dgm:t>
        <a:bodyPr/>
        <a:lstStyle/>
        <a:p>
          <a:endParaRPr lang="en-US"/>
        </a:p>
      </dgm:t>
    </dgm:pt>
    <dgm:pt modelId="{CA53FEFE-3F35-5A42-8AEB-1BD1120624D5}" type="sibTrans" cxnId="{A96EC156-1037-C047-A246-4613914770AE}">
      <dgm:prSet/>
      <dgm:spPr/>
      <dgm:t>
        <a:bodyPr/>
        <a:lstStyle/>
        <a:p>
          <a:endParaRPr lang="en-US"/>
        </a:p>
      </dgm:t>
    </dgm:pt>
    <dgm:pt modelId="{93F161B0-1D30-BE4E-8EF9-295220A5ABC7}" type="pres">
      <dgm:prSet presAssocID="{C74CE83F-39E6-4765-9613-87744F992049}" presName="vert0" presStyleCnt="0">
        <dgm:presLayoutVars>
          <dgm:dir/>
          <dgm:animOne val="branch"/>
          <dgm:animLvl val="lvl"/>
        </dgm:presLayoutVars>
      </dgm:prSet>
      <dgm:spPr/>
    </dgm:pt>
    <dgm:pt modelId="{5810ABBC-E83C-0346-AAC1-FF7F63244293}" type="pres">
      <dgm:prSet presAssocID="{B476693D-19BA-4B76-B85D-EC4B352304E5}" presName="thickLine" presStyleLbl="alignNode1" presStyleIdx="0" presStyleCnt="3"/>
      <dgm:spPr/>
    </dgm:pt>
    <dgm:pt modelId="{237936CF-17F7-BD4E-B2BB-1797C634CE58}" type="pres">
      <dgm:prSet presAssocID="{B476693D-19BA-4B76-B85D-EC4B352304E5}" presName="horz1" presStyleCnt="0"/>
      <dgm:spPr/>
    </dgm:pt>
    <dgm:pt modelId="{35D7DA4E-7C22-8742-B587-168D606D3158}" type="pres">
      <dgm:prSet presAssocID="{B476693D-19BA-4B76-B85D-EC4B352304E5}" presName="tx1" presStyleLbl="revTx" presStyleIdx="0" presStyleCnt="9"/>
      <dgm:spPr/>
    </dgm:pt>
    <dgm:pt modelId="{CB76CEF6-7DB7-5D4B-8C24-7A0CD7D45ECF}" type="pres">
      <dgm:prSet presAssocID="{B476693D-19BA-4B76-B85D-EC4B352304E5}" presName="vert1" presStyleCnt="0"/>
      <dgm:spPr/>
    </dgm:pt>
    <dgm:pt modelId="{E82D2B15-53FE-0B4C-8118-DF43FDD6082F}" type="pres">
      <dgm:prSet presAssocID="{BED52271-8FE7-244B-9D7A-EA4D4A994187}" presName="vertSpace2a" presStyleCnt="0"/>
      <dgm:spPr/>
    </dgm:pt>
    <dgm:pt modelId="{ED3D503C-ECDC-9D4A-9682-430072831A7E}" type="pres">
      <dgm:prSet presAssocID="{BED52271-8FE7-244B-9D7A-EA4D4A994187}" presName="horz2" presStyleCnt="0"/>
      <dgm:spPr/>
    </dgm:pt>
    <dgm:pt modelId="{E9293B94-2DD3-6C44-BAD5-66901EF9B956}" type="pres">
      <dgm:prSet presAssocID="{BED52271-8FE7-244B-9D7A-EA4D4A994187}" presName="horzSpace2" presStyleCnt="0"/>
      <dgm:spPr/>
    </dgm:pt>
    <dgm:pt modelId="{A5250A63-7194-284B-A018-6962034A5DB2}" type="pres">
      <dgm:prSet presAssocID="{BED52271-8FE7-244B-9D7A-EA4D4A994187}" presName="tx2" presStyleLbl="revTx" presStyleIdx="1" presStyleCnt="9"/>
      <dgm:spPr/>
    </dgm:pt>
    <dgm:pt modelId="{AAF79550-48FC-144B-BABF-6B1DDB71EC06}" type="pres">
      <dgm:prSet presAssocID="{BED52271-8FE7-244B-9D7A-EA4D4A994187}" presName="vert2" presStyleCnt="0"/>
      <dgm:spPr/>
    </dgm:pt>
    <dgm:pt modelId="{3190D3B7-005B-8940-831C-E66BE67CD200}" type="pres">
      <dgm:prSet presAssocID="{BED52271-8FE7-244B-9D7A-EA4D4A994187}" presName="thinLine2b" presStyleLbl="callout" presStyleIdx="0" presStyleCnt="6"/>
      <dgm:spPr/>
    </dgm:pt>
    <dgm:pt modelId="{C93F344D-2939-F84E-9811-4A0EC928F7FA}" type="pres">
      <dgm:prSet presAssocID="{BED52271-8FE7-244B-9D7A-EA4D4A994187}" presName="vertSpace2b" presStyleCnt="0"/>
      <dgm:spPr/>
    </dgm:pt>
    <dgm:pt modelId="{3E435E01-5410-EC40-9A01-E298F8DF1836}" type="pres">
      <dgm:prSet presAssocID="{14A45096-2B23-DA48-8EC3-FD82373EEC9E}" presName="horz2" presStyleCnt="0"/>
      <dgm:spPr/>
    </dgm:pt>
    <dgm:pt modelId="{10E32539-B02D-9340-86A8-DBBB064AC470}" type="pres">
      <dgm:prSet presAssocID="{14A45096-2B23-DA48-8EC3-FD82373EEC9E}" presName="horzSpace2" presStyleCnt="0"/>
      <dgm:spPr/>
    </dgm:pt>
    <dgm:pt modelId="{82F5E705-7567-C942-BBDC-929A5C28B7CC}" type="pres">
      <dgm:prSet presAssocID="{14A45096-2B23-DA48-8EC3-FD82373EEC9E}" presName="tx2" presStyleLbl="revTx" presStyleIdx="2" presStyleCnt="9"/>
      <dgm:spPr/>
    </dgm:pt>
    <dgm:pt modelId="{8335C696-C9BA-B440-B628-9E303F2046D2}" type="pres">
      <dgm:prSet presAssocID="{14A45096-2B23-DA48-8EC3-FD82373EEC9E}" presName="vert2" presStyleCnt="0"/>
      <dgm:spPr/>
    </dgm:pt>
    <dgm:pt modelId="{6E2612A2-B2BD-A04A-B3C6-B1BA1881D830}" type="pres">
      <dgm:prSet presAssocID="{14A45096-2B23-DA48-8EC3-FD82373EEC9E}" presName="thinLine2b" presStyleLbl="callout" presStyleIdx="1" presStyleCnt="6"/>
      <dgm:spPr/>
    </dgm:pt>
    <dgm:pt modelId="{D98AA77E-53EC-7B4A-949D-BA3311123EEA}" type="pres">
      <dgm:prSet presAssocID="{14A45096-2B23-DA48-8EC3-FD82373EEC9E}" presName="vertSpace2b" presStyleCnt="0"/>
      <dgm:spPr/>
    </dgm:pt>
    <dgm:pt modelId="{5C2A8D51-5C66-F74C-A71B-F763D659D257}" type="pres">
      <dgm:prSet presAssocID="{BA070F36-7C03-DF41-85E2-A3C93D81A452}" presName="thickLine" presStyleLbl="alignNode1" presStyleIdx="1" presStyleCnt="3"/>
      <dgm:spPr/>
    </dgm:pt>
    <dgm:pt modelId="{3475C912-03C2-A94A-BDBA-D0442C61488F}" type="pres">
      <dgm:prSet presAssocID="{BA070F36-7C03-DF41-85E2-A3C93D81A452}" presName="horz1" presStyleCnt="0"/>
      <dgm:spPr/>
    </dgm:pt>
    <dgm:pt modelId="{168040E7-8AA9-C14D-ADAB-66C0C68B9C9A}" type="pres">
      <dgm:prSet presAssocID="{BA070F36-7C03-DF41-85E2-A3C93D81A452}" presName="tx1" presStyleLbl="revTx" presStyleIdx="3" presStyleCnt="9"/>
      <dgm:spPr/>
    </dgm:pt>
    <dgm:pt modelId="{D95954E9-135F-3C4A-AD6F-7633269A72D0}" type="pres">
      <dgm:prSet presAssocID="{BA070F36-7C03-DF41-85E2-A3C93D81A452}" presName="vert1" presStyleCnt="0"/>
      <dgm:spPr/>
    </dgm:pt>
    <dgm:pt modelId="{D62EFB6A-E125-1B4B-AC0C-42007BBAD1EB}" type="pres">
      <dgm:prSet presAssocID="{4DEC60C6-3A31-E142-ADD8-0D7FB430042A}" presName="vertSpace2a" presStyleCnt="0"/>
      <dgm:spPr/>
    </dgm:pt>
    <dgm:pt modelId="{80905338-360F-D24D-9BCA-294737A29277}" type="pres">
      <dgm:prSet presAssocID="{4DEC60C6-3A31-E142-ADD8-0D7FB430042A}" presName="horz2" presStyleCnt="0"/>
      <dgm:spPr/>
    </dgm:pt>
    <dgm:pt modelId="{C0BA2A49-006B-254B-A820-EC5C36E57A1C}" type="pres">
      <dgm:prSet presAssocID="{4DEC60C6-3A31-E142-ADD8-0D7FB430042A}" presName="horzSpace2" presStyleCnt="0"/>
      <dgm:spPr/>
    </dgm:pt>
    <dgm:pt modelId="{2D4F1D4F-B815-3844-9025-B98C674E5F21}" type="pres">
      <dgm:prSet presAssocID="{4DEC60C6-3A31-E142-ADD8-0D7FB430042A}" presName="tx2" presStyleLbl="revTx" presStyleIdx="4" presStyleCnt="9"/>
      <dgm:spPr/>
    </dgm:pt>
    <dgm:pt modelId="{406D470F-DC6D-914D-9BF9-C29262DFFE46}" type="pres">
      <dgm:prSet presAssocID="{4DEC60C6-3A31-E142-ADD8-0D7FB430042A}" presName="vert2" presStyleCnt="0"/>
      <dgm:spPr/>
    </dgm:pt>
    <dgm:pt modelId="{71705D45-26BA-BE4D-819F-06C8D7570ABD}" type="pres">
      <dgm:prSet presAssocID="{4DEC60C6-3A31-E142-ADD8-0D7FB430042A}" presName="thinLine2b" presStyleLbl="callout" presStyleIdx="2" presStyleCnt="6"/>
      <dgm:spPr/>
    </dgm:pt>
    <dgm:pt modelId="{8E651DF0-F828-4A4C-8013-6C40F076518F}" type="pres">
      <dgm:prSet presAssocID="{4DEC60C6-3A31-E142-ADD8-0D7FB430042A}" presName="vertSpace2b" presStyleCnt="0"/>
      <dgm:spPr/>
    </dgm:pt>
    <dgm:pt modelId="{93318E97-D3E4-CB40-B281-96A792E309CF}" type="pres">
      <dgm:prSet presAssocID="{66131B14-D66D-C44F-93C0-926296F145B5}" presName="horz2" presStyleCnt="0"/>
      <dgm:spPr/>
    </dgm:pt>
    <dgm:pt modelId="{7FEA40CB-2B10-9B46-87F1-3DEB1A4D765E}" type="pres">
      <dgm:prSet presAssocID="{66131B14-D66D-C44F-93C0-926296F145B5}" presName="horzSpace2" presStyleCnt="0"/>
      <dgm:spPr/>
    </dgm:pt>
    <dgm:pt modelId="{CDF57970-B08D-2B4E-8316-B8B7C2C5E754}" type="pres">
      <dgm:prSet presAssocID="{66131B14-D66D-C44F-93C0-926296F145B5}" presName="tx2" presStyleLbl="revTx" presStyleIdx="5" presStyleCnt="9"/>
      <dgm:spPr/>
    </dgm:pt>
    <dgm:pt modelId="{CF72C32A-8674-0946-932A-6662E88E408F}" type="pres">
      <dgm:prSet presAssocID="{66131B14-D66D-C44F-93C0-926296F145B5}" presName="vert2" presStyleCnt="0"/>
      <dgm:spPr/>
    </dgm:pt>
    <dgm:pt modelId="{57AF25B3-0D4C-9F46-B928-684E6D629DFC}" type="pres">
      <dgm:prSet presAssocID="{66131B14-D66D-C44F-93C0-926296F145B5}" presName="thinLine2b" presStyleLbl="callout" presStyleIdx="3" presStyleCnt="6"/>
      <dgm:spPr/>
    </dgm:pt>
    <dgm:pt modelId="{77863B39-DF19-CB4E-B2A4-23925E49AC35}" type="pres">
      <dgm:prSet presAssocID="{66131B14-D66D-C44F-93C0-926296F145B5}" presName="vertSpace2b" presStyleCnt="0"/>
      <dgm:spPr/>
    </dgm:pt>
    <dgm:pt modelId="{3E2EB600-E085-1F44-AEB3-63111545152D}" type="pres">
      <dgm:prSet presAssocID="{4563EAF6-9D02-4741-AB82-5C756FCABF94}" presName="thickLine" presStyleLbl="alignNode1" presStyleIdx="2" presStyleCnt="3"/>
      <dgm:spPr/>
    </dgm:pt>
    <dgm:pt modelId="{D673CB57-7356-C64B-BED8-1E40129464AA}" type="pres">
      <dgm:prSet presAssocID="{4563EAF6-9D02-4741-AB82-5C756FCABF94}" presName="horz1" presStyleCnt="0"/>
      <dgm:spPr/>
    </dgm:pt>
    <dgm:pt modelId="{62948D0F-732A-5E42-8DAA-730AC9EC94BC}" type="pres">
      <dgm:prSet presAssocID="{4563EAF6-9D02-4741-AB82-5C756FCABF94}" presName="tx1" presStyleLbl="revTx" presStyleIdx="6" presStyleCnt="9"/>
      <dgm:spPr/>
    </dgm:pt>
    <dgm:pt modelId="{B9F97938-1534-5940-9042-B324A3E97E63}" type="pres">
      <dgm:prSet presAssocID="{4563EAF6-9D02-4741-AB82-5C756FCABF94}" presName="vert1" presStyleCnt="0"/>
      <dgm:spPr/>
    </dgm:pt>
    <dgm:pt modelId="{D76EEFAC-9EF7-4F4B-8400-E2191EBE67A5}" type="pres">
      <dgm:prSet presAssocID="{487DDCB9-15BC-344E-B124-61B9E0C794C6}" presName="vertSpace2a" presStyleCnt="0"/>
      <dgm:spPr/>
    </dgm:pt>
    <dgm:pt modelId="{17962192-A3CE-0146-9F7C-289D4171E5B2}" type="pres">
      <dgm:prSet presAssocID="{487DDCB9-15BC-344E-B124-61B9E0C794C6}" presName="horz2" presStyleCnt="0"/>
      <dgm:spPr/>
    </dgm:pt>
    <dgm:pt modelId="{C51CD2F3-1D75-6444-9DC3-C38214D58EC6}" type="pres">
      <dgm:prSet presAssocID="{487DDCB9-15BC-344E-B124-61B9E0C794C6}" presName="horzSpace2" presStyleCnt="0"/>
      <dgm:spPr/>
    </dgm:pt>
    <dgm:pt modelId="{D4B8D5C0-8BB5-EC4A-9D1D-073251304F7A}" type="pres">
      <dgm:prSet presAssocID="{487DDCB9-15BC-344E-B124-61B9E0C794C6}" presName="tx2" presStyleLbl="revTx" presStyleIdx="7" presStyleCnt="9"/>
      <dgm:spPr/>
    </dgm:pt>
    <dgm:pt modelId="{E3FC41C7-14BE-8E43-86BF-4E42D3321D79}" type="pres">
      <dgm:prSet presAssocID="{487DDCB9-15BC-344E-B124-61B9E0C794C6}" presName="vert2" presStyleCnt="0"/>
      <dgm:spPr/>
    </dgm:pt>
    <dgm:pt modelId="{107564FD-03FC-BC49-8421-2E4E00A94745}" type="pres">
      <dgm:prSet presAssocID="{487DDCB9-15BC-344E-B124-61B9E0C794C6}" presName="thinLine2b" presStyleLbl="callout" presStyleIdx="4" presStyleCnt="6"/>
      <dgm:spPr/>
    </dgm:pt>
    <dgm:pt modelId="{97B62830-D414-3C4D-801F-7E269AB8E28B}" type="pres">
      <dgm:prSet presAssocID="{487DDCB9-15BC-344E-B124-61B9E0C794C6}" presName="vertSpace2b" presStyleCnt="0"/>
      <dgm:spPr/>
    </dgm:pt>
    <dgm:pt modelId="{3F78A167-CE68-8C4F-9BB8-98CB35986D24}" type="pres">
      <dgm:prSet presAssocID="{C5792F16-2AC0-8D41-937C-A34EB0020179}" presName="horz2" presStyleCnt="0"/>
      <dgm:spPr/>
    </dgm:pt>
    <dgm:pt modelId="{57A256F8-EAB7-654C-8888-946862FCFA97}" type="pres">
      <dgm:prSet presAssocID="{C5792F16-2AC0-8D41-937C-A34EB0020179}" presName="horzSpace2" presStyleCnt="0"/>
      <dgm:spPr/>
    </dgm:pt>
    <dgm:pt modelId="{D2C4E73E-F14E-224C-AF95-4AE871C24E71}" type="pres">
      <dgm:prSet presAssocID="{C5792F16-2AC0-8D41-937C-A34EB0020179}" presName="tx2" presStyleLbl="revTx" presStyleIdx="8" presStyleCnt="9"/>
      <dgm:spPr/>
    </dgm:pt>
    <dgm:pt modelId="{201CBAA3-ED6F-A84D-8E79-1DFD7CB83A08}" type="pres">
      <dgm:prSet presAssocID="{C5792F16-2AC0-8D41-937C-A34EB0020179}" presName="vert2" presStyleCnt="0"/>
      <dgm:spPr/>
    </dgm:pt>
    <dgm:pt modelId="{148186A0-41E8-DD48-A262-F27CE194B9F5}" type="pres">
      <dgm:prSet presAssocID="{C5792F16-2AC0-8D41-937C-A34EB0020179}" presName="thinLine2b" presStyleLbl="callout" presStyleIdx="5" presStyleCnt="6"/>
      <dgm:spPr/>
    </dgm:pt>
    <dgm:pt modelId="{F7FD6823-A80D-1F48-9FC6-D9A394F846E9}" type="pres">
      <dgm:prSet presAssocID="{C5792F16-2AC0-8D41-937C-A34EB0020179}" presName="vertSpace2b" presStyleCnt="0"/>
      <dgm:spPr/>
    </dgm:pt>
  </dgm:ptLst>
  <dgm:cxnLst>
    <dgm:cxn modelId="{0B463A03-35FA-4051-AEBB-3472085677B4}" srcId="{C74CE83F-39E6-4765-9613-87744F992049}" destId="{4563EAF6-9D02-4741-AB82-5C756FCABF94}" srcOrd="2" destOrd="0" parTransId="{91DBB315-E5C2-4C5E-B8FF-4B2551D32FFD}" sibTransId="{AE37B1D0-1454-4BAE-84C2-834E30315CFC}"/>
    <dgm:cxn modelId="{8A008B09-9406-804F-9D49-1E4D6EC98D62}" srcId="{BA070F36-7C03-DF41-85E2-A3C93D81A452}" destId="{4DEC60C6-3A31-E142-ADD8-0D7FB430042A}" srcOrd="0" destOrd="0" parTransId="{2A38B12F-AB52-284F-BEED-D103E92E3C61}" sibTransId="{40B38E4F-E8C7-E042-9A39-8C887B8889CD}"/>
    <dgm:cxn modelId="{DCC4FD1D-395A-0E44-82DA-0623671D824F}" type="presOf" srcId="{66131B14-D66D-C44F-93C0-926296F145B5}" destId="{CDF57970-B08D-2B4E-8316-B8B7C2C5E754}" srcOrd="0" destOrd="0" presId="urn:microsoft.com/office/officeart/2008/layout/LinedList"/>
    <dgm:cxn modelId="{9865A02F-9C9D-C24F-B442-367325797497}" type="presOf" srcId="{BA070F36-7C03-DF41-85E2-A3C93D81A452}" destId="{168040E7-8AA9-C14D-ADAB-66C0C68B9C9A}" srcOrd="0" destOrd="0" presId="urn:microsoft.com/office/officeart/2008/layout/LinedList"/>
    <dgm:cxn modelId="{86BEEE3D-C90B-0D41-A12D-4361FAD0F0F1}" type="presOf" srcId="{4563EAF6-9D02-4741-AB82-5C756FCABF94}" destId="{62948D0F-732A-5E42-8DAA-730AC9EC94BC}" srcOrd="0" destOrd="0" presId="urn:microsoft.com/office/officeart/2008/layout/LinedList"/>
    <dgm:cxn modelId="{BEB2F249-7DD4-9B4F-A667-09480D7D2792}" type="presOf" srcId="{4DEC60C6-3A31-E142-ADD8-0D7FB430042A}" destId="{2D4F1D4F-B815-3844-9025-B98C674E5F21}" srcOrd="0" destOrd="0" presId="urn:microsoft.com/office/officeart/2008/layout/LinedList"/>
    <dgm:cxn modelId="{A96EC156-1037-C047-A246-4613914770AE}" srcId="{4563EAF6-9D02-4741-AB82-5C756FCABF94}" destId="{C5792F16-2AC0-8D41-937C-A34EB0020179}" srcOrd="1" destOrd="0" parTransId="{232A071B-2EA9-0649-AC4A-264BEDC45C58}" sibTransId="{CA53FEFE-3F35-5A42-8AEB-1BD1120624D5}"/>
    <dgm:cxn modelId="{960EAD66-F2C2-F941-A919-10E0DF5C449F}" srcId="{BA070F36-7C03-DF41-85E2-A3C93D81A452}" destId="{66131B14-D66D-C44F-93C0-926296F145B5}" srcOrd="1" destOrd="0" parTransId="{4E8374CF-0DDD-1D45-8A51-E5678779C5FF}" sibTransId="{5645B76E-025E-6341-BE34-79B95884FEDF}"/>
    <dgm:cxn modelId="{AE56AC68-F06E-8342-B8B1-CFBABCC865EE}" type="presOf" srcId="{B476693D-19BA-4B76-B85D-EC4B352304E5}" destId="{35D7DA4E-7C22-8742-B587-168D606D3158}" srcOrd="0" destOrd="0" presId="urn:microsoft.com/office/officeart/2008/layout/LinedList"/>
    <dgm:cxn modelId="{3FDE2A71-B3E9-AA47-85BC-026A1B266093}" srcId="{4563EAF6-9D02-4741-AB82-5C756FCABF94}" destId="{487DDCB9-15BC-344E-B124-61B9E0C794C6}" srcOrd="0" destOrd="0" parTransId="{1A5221D5-B677-5949-846E-F77B101E3314}" sibTransId="{4F27E4A2-EDF5-6A45-879A-7440D180A4DE}"/>
    <dgm:cxn modelId="{6E88C47F-7767-8646-B1F8-CAC690F78ABF}" type="presOf" srcId="{487DDCB9-15BC-344E-B124-61B9E0C794C6}" destId="{D4B8D5C0-8BB5-EC4A-9D1D-073251304F7A}" srcOrd="0" destOrd="0" presId="urn:microsoft.com/office/officeart/2008/layout/LinedList"/>
    <dgm:cxn modelId="{0E037082-952C-5A41-8DA8-02C3B9DBB205}" type="presOf" srcId="{14A45096-2B23-DA48-8EC3-FD82373EEC9E}" destId="{82F5E705-7567-C942-BBDC-929A5C28B7CC}" srcOrd="0" destOrd="0" presId="urn:microsoft.com/office/officeart/2008/layout/LinedList"/>
    <dgm:cxn modelId="{627CE296-AA0F-9145-8E52-416D0B44AEFD}" srcId="{B476693D-19BA-4B76-B85D-EC4B352304E5}" destId="{14A45096-2B23-DA48-8EC3-FD82373EEC9E}" srcOrd="1" destOrd="0" parTransId="{941DED24-D54F-724F-AEA0-1A7096882600}" sibTransId="{35A72A28-314D-4042-AFD4-62232F62967C}"/>
    <dgm:cxn modelId="{78DD39BD-6571-B647-8AC4-7EFE53C080A4}" type="presOf" srcId="{C74CE83F-39E6-4765-9613-87744F992049}" destId="{93F161B0-1D30-BE4E-8EF9-295220A5ABC7}" srcOrd="0" destOrd="0" presId="urn:microsoft.com/office/officeart/2008/layout/LinedList"/>
    <dgm:cxn modelId="{165680BE-07D8-C944-ABEB-889CFE0B6FD8}" srcId="{C74CE83F-39E6-4765-9613-87744F992049}" destId="{BA070F36-7C03-DF41-85E2-A3C93D81A452}" srcOrd="1" destOrd="0" parTransId="{499F5A3C-B2C3-634B-B1A3-AFA328505AC9}" sibTransId="{AA441CA0-D0AC-4A44-8E02-8FD3CFFA0545}"/>
    <dgm:cxn modelId="{28E989BF-41E3-144B-93C0-FFDFF8A8F729}" srcId="{B476693D-19BA-4B76-B85D-EC4B352304E5}" destId="{BED52271-8FE7-244B-9D7A-EA4D4A994187}" srcOrd="0" destOrd="0" parTransId="{52C52F5D-1D59-6541-B333-384F091E2536}" sibTransId="{2C444265-EF24-3F4C-BE36-F75C1290CCA0}"/>
    <dgm:cxn modelId="{F4548BD0-52DD-9942-94A0-084A9C19F24F}" type="presOf" srcId="{BED52271-8FE7-244B-9D7A-EA4D4A994187}" destId="{A5250A63-7194-284B-A018-6962034A5DB2}" srcOrd="0" destOrd="0" presId="urn:microsoft.com/office/officeart/2008/layout/LinedList"/>
    <dgm:cxn modelId="{1C87F1EA-432D-A842-92A2-9A1763176FE6}" type="presOf" srcId="{C5792F16-2AC0-8D41-937C-A34EB0020179}" destId="{D2C4E73E-F14E-224C-AF95-4AE871C24E71}" srcOrd="0" destOrd="0" presId="urn:microsoft.com/office/officeart/2008/layout/LinedList"/>
    <dgm:cxn modelId="{A604FBF4-63A0-43C4-948D-091803E18357}" srcId="{C74CE83F-39E6-4765-9613-87744F992049}" destId="{B476693D-19BA-4B76-B85D-EC4B352304E5}" srcOrd="0" destOrd="0" parTransId="{E0D1D967-7A2D-4A8D-B8CA-D9815F078DAB}" sibTransId="{BC9EA5AC-4E00-4C22-AF5F-460F8EA5D6BA}"/>
    <dgm:cxn modelId="{07D6308F-A6D6-2F46-A31F-636EA345B914}" type="presParOf" srcId="{93F161B0-1D30-BE4E-8EF9-295220A5ABC7}" destId="{5810ABBC-E83C-0346-AAC1-FF7F63244293}" srcOrd="0" destOrd="0" presId="urn:microsoft.com/office/officeart/2008/layout/LinedList"/>
    <dgm:cxn modelId="{5149ABC3-548B-DF42-A26B-D41A432AB6AA}" type="presParOf" srcId="{93F161B0-1D30-BE4E-8EF9-295220A5ABC7}" destId="{237936CF-17F7-BD4E-B2BB-1797C634CE58}" srcOrd="1" destOrd="0" presId="urn:microsoft.com/office/officeart/2008/layout/LinedList"/>
    <dgm:cxn modelId="{462E27BC-DD4C-C345-8B71-BF297F369353}" type="presParOf" srcId="{237936CF-17F7-BD4E-B2BB-1797C634CE58}" destId="{35D7DA4E-7C22-8742-B587-168D606D3158}" srcOrd="0" destOrd="0" presId="urn:microsoft.com/office/officeart/2008/layout/LinedList"/>
    <dgm:cxn modelId="{57B55660-AFE9-FD47-9466-2579CA084357}" type="presParOf" srcId="{237936CF-17F7-BD4E-B2BB-1797C634CE58}" destId="{CB76CEF6-7DB7-5D4B-8C24-7A0CD7D45ECF}" srcOrd="1" destOrd="0" presId="urn:microsoft.com/office/officeart/2008/layout/LinedList"/>
    <dgm:cxn modelId="{28C310A3-7DEA-374B-88E2-BE0F9D038F48}" type="presParOf" srcId="{CB76CEF6-7DB7-5D4B-8C24-7A0CD7D45ECF}" destId="{E82D2B15-53FE-0B4C-8118-DF43FDD6082F}" srcOrd="0" destOrd="0" presId="urn:microsoft.com/office/officeart/2008/layout/LinedList"/>
    <dgm:cxn modelId="{A54379C6-4AC1-204E-970A-7D09086A6592}" type="presParOf" srcId="{CB76CEF6-7DB7-5D4B-8C24-7A0CD7D45ECF}" destId="{ED3D503C-ECDC-9D4A-9682-430072831A7E}" srcOrd="1" destOrd="0" presId="urn:microsoft.com/office/officeart/2008/layout/LinedList"/>
    <dgm:cxn modelId="{BEAB27C0-7379-AD49-A7C3-1283679C3AA6}" type="presParOf" srcId="{ED3D503C-ECDC-9D4A-9682-430072831A7E}" destId="{E9293B94-2DD3-6C44-BAD5-66901EF9B956}" srcOrd="0" destOrd="0" presId="urn:microsoft.com/office/officeart/2008/layout/LinedList"/>
    <dgm:cxn modelId="{8D6FED29-8A6F-CE49-A47C-7430521179A1}" type="presParOf" srcId="{ED3D503C-ECDC-9D4A-9682-430072831A7E}" destId="{A5250A63-7194-284B-A018-6962034A5DB2}" srcOrd="1" destOrd="0" presId="urn:microsoft.com/office/officeart/2008/layout/LinedList"/>
    <dgm:cxn modelId="{DFC303EF-9F5F-D040-AE78-B8B27743461A}" type="presParOf" srcId="{ED3D503C-ECDC-9D4A-9682-430072831A7E}" destId="{AAF79550-48FC-144B-BABF-6B1DDB71EC06}" srcOrd="2" destOrd="0" presId="urn:microsoft.com/office/officeart/2008/layout/LinedList"/>
    <dgm:cxn modelId="{55F52B42-ABBD-2342-B38C-F38A4CADA667}" type="presParOf" srcId="{CB76CEF6-7DB7-5D4B-8C24-7A0CD7D45ECF}" destId="{3190D3B7-005B-8940-831C-E66BE67CD200}" srcOrd="2" destOrd="0" presId="urn:microsoft.com/office/officeart/2008/layout/LinedList"/>
    <dgm:cxn modelId="{A6388BD9-0AC2-954E-B033-D5CE4C775438}" type="presParOf" srcId="{CB76CEF6-7DB7-5D4B-8C24-7A0CD7D45ECF}" destId="{C93F344D-2939-F84E-9811-4A0EC928F7FA}" srcOrd="3" destOrd="0" presId="urn:microsoft.com/office/officeart/2008/layout/LinedList"/>
    <dgm:cxn modelId="{F38F12BD-FECA-0849-BD6A-5BE3C4695423}" type="presParOf" srcId="{CB76CEF6-7DB7-5D4B-8C24-7A0CD7D45ECF}" destId="{3E435E01-5410-EC40-9A01-E298F8DF1836}" srcOrd="4" destOrd="0" presId="urn:microsoft.com/office/officeart/2008/layout/LinedList"/>
    <dgm:cxn modelId="{45057194-DB3D-F847-843D-71B3105965A8}" type="presParOf" srcId="{3E435E01-5410-EC40-9A01-E298F8DF1836}" destId="{10E32539-B02D-9340-86A8-DBBB064AC470}" srcOrd="0" destOrd="0" presId="urn:microsoft.com/office/officeart/2008/layout/LinedList"/>
    <dgm:cxn modelId="{432B7748-3626-A84E-855A-0FF7376C8161}" type="presParOf" srcId="{3E435E01-5410-EC40-9A01-E298F8DF1836}" destId="{82F5E705-7567-C942-BBDC-929A5C28B7CC}" srcOrd="1" destOrd="0" presId="urn:microsoft.com/office/officeart/2008/layout/LinedList"/>
    <dgm:cxn modelId="{E89D9937-D0D4-A94E-95FB-556695DFBE25}" type="presParOf" srcId="{3E435E01-5410-EC40-9A01-E298F8DF1836}" destId="{8335C696-C9BA-B440-B628-9E303F2046D2}" srcOrd="2" destOrd="0" presId="urn:microsoft.com/office/officeart/2008/layout/LinedList"/>
    <dgm:cxn modelId="{04EC3A9D-813E-9B40-8EF9-5AB6CA900038}" type="presParOf" srcId="{CB76CEF6-7DB7-5D4B-8C24-7A0CD7D45ECF}" destId="{6E2612A2-B2BD-A04A-B3C6-B1BA1881D830}" srcOrd="5" destOrd="0" presId="urn:microsoft.com/office/officeart/2008/layout/LinedList"/>
    <dgm:cxn modelId="{03D5DD6F-E09F-EB4E-88EB-A1B5B3E4DE37}" type="presParOf" srcId="{CB76CEF6-7DB7-5D4B-8C24-7A0CD7D45ECF}" destId="{D98AA77E-53EC-7B4A-949D-BA3311123EEA}" srcOrd="6" destOrd="0" presId="urn:microsoft.com/office/officeart/2008/layout/LinedList"/>
    <dgm:cxn modelId="{D0C09B74-81B6-F240-9AE6-4926B7203DD3}" type="presParOf" srcId="{93F161B0-1D30-BE4E-8EF9-295220A5ABC7}" destId="{5C2A8D51-5C66-F74C-A71B-F763D659D257}" srcOrd="2" destOrd="0" presId="urn:microsoft.com/office/officeart/2008/layout/LinedList"/>
    <dgm:cxn modelId="{841D4674-A5EA-584E-A2DD-ABC6F5C92CCC}" type="presParOf" srcId="{93F161B0-1D30-BE4E-8EF9-295220A5ABC7}" destId="{3475C912-03C2-A94A-BDBA-D0442C61488F}" srcOrd="3" destOrd="0" presId="urn:microsoft.com/office/officeart/2008/layout/LinedList"/>
    <dgm:cxn modelId="{446D72D4-6233-7C4F-80B4-44352A26E835}" type="presParOf" srcId="{3475C912-03C2-A94A-BDBA-D0442C61488F}" destId="{168040E7-8AA9-C14D-ADAB-66C0C68B9C9A}" srcOrd="0" destOrd="0" presId="urn:microsoft.com/office/officeart/2008/layout/LinedList"/>
    <dgm:cxn modelId="{D120D910-3626-6B48-877F-5E342E2635AB}" type="presParOf" srcId="{3475C912-03C2-A94A-BDBA-D0442C61488F}" destId="{D95954E9-135F-3C4A-AD6F-7633269A72D0}" srcOrd="1" destOrd="0" presId="urn:microsoft.com/office/officeart/2008/layout/LinedList"/>
    <dgm:cxn modelId="{CC87D61F-55CD-7745-BEA9-532B6FAAAACF}" type="presParOf" srcId="{D95954E9-135F-3C4A-AD6F-7633269A72D0}" destId="{D62EFB6A-E125-1B4B-AC0C-42007BBAD1EB}" srcOrd="0" destOrd="0" presId="urn:microsoft.com/office/officeart/2008/layout/LinedList"/>
    <dgm:cxn modelId="{EF2779BD-8C20-7546-BA62-E4D6D25EA012}" type="presParOf" srcId="{D95954E9-135F-3C4A-AD6F-7633269A72D0}" destId="{80905338-360F-D24D-9BCA-294737A29277}" srcOrd="1" destOrd="0" presId="urn:microsoft.com/office/officeart/2008/layout/LinedList"/>
    <dgm:cxn modelId="{1A2B507F-AE77-8642-9BDB-9861664DD742}" type="presParOf" srcId="{80905338-360F-D24D-9BCA-294737A29277}" destId="{C0BA2A49-006B-254B-A820-EC5C36E57A1C}" srcOrd="0" destOrd="0" presId="urn:microsoft.com/office/officeart/2008/layout/LinedList"/>
    <dgm:cxn modelId="{8F337E13-BFCE-BB43-B941-8C4F16DC5901}" type="presParOf" srcId="{80905338-360F-D24D-9BCA-294737A29277}" destId="{2D4F1D4F-B815-3844-9025-B98C674E5F21}" srcOrd="1" destOrd="0" presId="urn:microsoft.com/office/officeart/2008/layout/LinedList"/>
    <dgm:cxn modelId="{96A906FA-3C02-114D-BB87-241DD6A49016}" type="presParOf" srcId="{80905338-360F-D24D-9BCA-294737A29277}" destId="{406D470F-DC6D-914D-9BF9-C29262DFFE46}" srcOrd="2" destOrd="0" presId="urn:microsoft.com/office/officeart/2008/layout/LinedList"/>
    <dgm:cxn modelId="{004B90E1-D14E-2B47-BCCD-4404082C2238}" type="presParOf" srcId="{D95954E9-135F-3C4A-AD6F-7633269A72D0}" destId="{71705D45-26BA-BE4D-819F-06C8D7570ABD}" srcOrd="2" destOrd="0" presId="urn:microsoft.com/office/officeart/2008/layout/LinedList"/>
    <dgm:cxn modelId="{72C4BDEC-3FF2-2949-82ED-F11052D2FA9F}" type="presParOf" srcId="{D95954E9-135F-3C4A-AD6F-7633269A72D0}" destId="{8E651DF0-F828-4A4C-8013-6C40F076518F}" srcOrd="3" destOrd="0" presId="urn:microsoft.com/office/officeart/2008/layout/LinedList"/>
    <dgm:cxn modelId="{F28D6FD6-DC9E-D846-944E-289DF91281A4}" type="presParOf" srcId="{D95954E9-135F-3C4A-AD6F-7633269A72D0}" destId="{93318E97-D3E4-CB40-B281-96A792E309CF}" srcOrd="4" destOrd="0" presId="urn:microsoft.com/office/officeart/2008/layout/LinedList"/>
    <dgm:cxn modelId="{59F54AAE-612F-ED4E-9836-6CFB6DDF7C88}" type="presParOf" srcId="{93318E97-D3E4-CB40-B281-96A792E309CF}" destId="{7FEA40CB-2B10-9B46-87F1-3DEB1A4D765E}" srcOrd="0" destOrd="0" presId="urn:microsoft.com/office/officeart/2008/layout/LinedList"/>
    <dgm:cxn modelId="{8DAED415-ECCE-0842-A680-E3F8BD1D8B3F}" type="presParOf" srcId="{93318E97-D3E4-CB40-B281-96A792E309CF}" destId="{CDF57970-B08D-2B4E-8316-B8B7C2C5E754}" srcOrd="1" destOrd="0" presId="urn:microsoft.com/office/officeart/2008/layout/LinedList"/>
    <dgm:cxn modelId="{B5864C74-F010-DE4B-9ADB-8103A654771D}" type="presParOf" srcId="{93318E97-D3E4-CB40-B281-96A792E309CF}" destId="{CF72C32A-8674-0946-932A-6662E88E408F}" srcOrd="2" destOrd="0" presId="urn:microsoft.com/office/officeart/2008/layout/LinedList"/>
    <dgm:cxn modelId="{C62AB2B0-FC04-0042-846D-CCAB7E7521ED}" type="presParOf" srcId="{D95954E9-135F-3C4A-AD6F-7633269A72D0}" destId="{57AF25B3-0D4C-9F46-B928-684E6D629DFC}" srcOrd="5" destOrd="0" presId="urn:microsoft.com/office/officeart/2008/layout/LinedList"/>
    <dgm:cxn modelId="{4ABE3D91-8CFC-7845-914E-8ACAA0425CD5}" type="presParOf" srcId="{D95954E9-135F-3C4A-AD6F-7633269A72D0}" destId="{77863B39-DF19-CB4E-B2A4-23925E49AC35}" srcOrd="6" destOrd="0" presId="urn:microsoft.com/office/officeart/2008/layout/LinedList"/>
    <dgm:cxn modelId="{42C0FD4B-71DC-C448-95BC-69A513483672}" type="presParOf" srcId="{93F161B0-1D30-BE4E-8EF9-295220A5ABC7}" destId="{3E2EB600-E085-1F44-AEB3-63111545152D}" srcOrd="4" destOrd="0" presId="urn:microsoft.com/office/officeart/2008/layout/LinedList"/>
    <dgm:cxn modelId="{3BDFC5A4-1320-2F4B-B27F-2E9E0A40C178}" type="presParOf" srcId="{93F161B0-1D30-BE4E-8EF9-295220A5ABC7}" destId="{D673CB57-7356-C64B-BED8-1E40129464AA}" srcOrd="5" destOrd="0" presId="urn:microsoft.com/office/officeart/2008/layout/LinedList"/>
    <dgm:cxn modelId="{22D5571B-7645-2A4D-AB01-1E45784395C4}" type="presParOf" srcId="{D673CB57-7356-C64B-BED8-1E40129464AA}" destId="{62948D0F-732A-5E42-8DAA-730AC9EC94BC}" srcOrd="0" destOrd="0" presId="urn:microsoft.com/office/officeart/2008/layout/LinedList"/>
    <dgm:cxn modelId="{BD720553-CB3B-4443-993B-CB132D5269F3}" type="presParOf" srcId="{D673CB57-7356-C64B-BED8-1E40129464AA}" destId="{B9F97938-1534-5940-9042-B324A3E97E63}" srcOrd="1" destOrd="0" presId="urn:microsoft.com/office/officeart/2008/layout/LinedList"/>
    <dgm:cxn modelId="{862292E3-C4B7-DB4E-B80A-8638B1551559}" type="presParOf" srcId="{B9F97938-1534-5940-9042-B324A3E97E63}" destId="{D76EEFAC-9EF7-4F4B-8400-E2191EBE67A5}" srcOrd="0" destOrd="0" presId="urn:microsoft.com/office/officeart/2008/layout/LinedList"/>
    <dgm:cxn modelId="{BA3012D8-9131-DE4A-A8D5-41CE6F69D2EF}" type="presParOf" srcId="{B9F97938-1534-5940-9042-B324A3E97E63}" destId="{17962192-A3CE-0146-9F7C-289D4171E5B2}" srcOrd="1" destOrd="0" presId="urn:microsoft.com/office/officeart/2008/layout/LinedList"/>
    <dgm:cxn modelId="{1187775E-06B6-8A4C-810B-9D3CF8CA55B8}" type="presParOf" srcId="{17962192-A3CE-0146-9F7C-289D4171E5B2}" destId="{C51CD2F3-1D75-6444-9DC3-C38214D58EC6}" srcOrd="0" destOrd="0" presId="urn:microsoft.com/office/officeart/2008/layout/LinedList"/>
    <dgm:cxn modelId="{C338284E-366B-0C42-9F29-85D564192540}" type="presParOf" srcId="{17962192-A3CE-0146-9F7C-289D4171E5B2}" destId="{D4B8D5C0-8BB5-EC4A-9D1D-073251304F7A}" srcOrd="1" destOrd="0" presId="urn:microsoft.com/office/officeart/2008/layout/LinedList"/>
    <dgm:cxn modelId="{3BA7DF1B-C633-A342-96A1-F685F70E96B1}" type="presParOf" srcId="{17962192-A3CE-0146-9F7C-289D4171E5B2}" destId="{E3FC41C7-14BE-8E43-86BF-4E42D3321D79}" srcOrd="2" destOrd="0" presId="urn:microsoft.com/office/officeart/2008/layout/LinedList"/>
    <dgm:cxn modelId="{D053BC76-57E5-9449-AECC-67D90773D6CA}" type="presParOf" srcId="{B9F97938-1534-5940-9042-B324A3E97E63}" destId="{107564FD-03FC-BC49-8421-2E4E00A94745}" srcOrd="2" destOrd="0" presId="urn:microsoft.com/office/officeart/2008/layout/LinedList"/>
    <dgm:cxn modelId="{93367CFE-4A25-944B-8D9A-2589AF7E0F3B}" type="presParOf" srcId="{B9F97938-1534-5940-9042-B324A3E97E63}" destId="{97B62830-D414-3C4D-801F-7E269AB8E28B}" srcOrd="3" destOrd="0" presId="urn:microsoft.com/office/officeart/2008/layout/LinedList"/>
    <dgm:cxn modelId="{8BFDCF76-F8A4-D74E-8BF7-C835D49B804C}" type="presParOf" srcId="{B9F97938-1534-5940-9042-B324A3E97E63}" destId="{3F78A167-CE68-8C4F-9BB8-98CB35986D24}" srcOrd="4" destOrd="0" presId="urn:microsoft.com/office/officeart/2008/layout/LinedList"/>
    <dgm:cxn modelId="{C10DDC2D-3BD9-9A4E-B75E-85C731981B17}" type="presParOf" srcId="{3F78A167-CE68-8C4F-9BB8-98CB35986D24}" destId="{57A256F8-EAB7-654C-8888-946862FCFA97}" srcOrd="0" destOrd="0" presId="urn:microsoft.com/office/officeart/2008/layout/LinedList"/>
    <dgm:cxn modelId="{1A4E189D-D6AA-8746-B809-4FD41E89F879}" type="presParOf" srcId="{3F78A167-CE68-8C4F-9BB8-98CB35986D24}" destId="{D2C4E73E-F14E-224C-AF95-4AE871C24E71}" srcOrd="1" destOrd="0" presId="urn:microsoft.com/office/officeart/2008/layout/LinedList"/>
    <dgm:cxn modelId="{7B158B79-A0D4-BD4D-9687-DDCA19111894}" type="presParOf" srcId="{3F78A167-CE68-8C4F-9BB8-98CB35986D24}" destId="{201CBAA3-ED6F-A84D-8E79-1DFD7CB83A08}" srcOrd="2" destOrd="0" presId="urn:microsoft.com/office/officeart/2008/layout/LinedList"/>
    <dgm:cxn modelId="{7E82E25F-F988-884C-85AE-A8DBCDA7CE84}" type="presParOf" srcId="{B9F97938-1534-5940-9042-B324A3E97E63}" destId="{148186A0-41E8-DD48-A262-F27CE194B9F5}" srcOrd="5" destOrd="0" presId="urn:microsoft.com/office/officeart/2008/layout/LinedList"/>
    <dgm:cxn modelId="{63377FA6-CE6A-2A40-A2CC-29AF21517E10}" type="presParOf" srcId="{B9F97938-1534-5940-9042-B324A3E97E63}" destId="{F7FD6823-A80D-1F48-9FC6-D9A394F846E9}"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4227C-58F2-4B53-84F0-8E77C8C6E2C1}">
      <dsp:nvSpPr>
        <dsp:cNvPr id="0" name=""/>
        <dsp:cNvSpPr/>
      </dsp:nvSpPr>
      <dsp:spPr>
        <a:xfrm>
          <a:off x="0" y="2873"/>
          <a:ext cx="6513603" cy="534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7222D-1F5E-4821-9051-96F7C258D27C}">
      <dsp:nvSpPr>
        <dsp:cNvPr id="0" name=""/>
        <dsp:cNvSpPr/>
      </dsp:nvSpPr>
      <dsp:spPr>
        <a:xfrm>
          <a:off x="161691" y="123139"/>
          <a:ext cx="293983" cy="2939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756124-5CAB-4B3F-BA3C-E92462ADF16B}">
      <dsp:nvSpPr>
        <dsp:cNvPr id="0" name=""/>
        <dsp:cNvSpPr/>
      </dsp:nvSpPr>
      <dsp:spPr>
        <a:xfrm>
          <a:off x="617366" y="2873"/>
          <a:ext cx="5896237" cy="53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570" tIns="56570" rIns="56570" bIns="56570"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617366" y="2873"/>
        <a:ext cx="5896237" cy="534516"/>
      </dsp:txXfrm>
    </dsp:sp>
    <dsp:sp modelId="{A8DB8106-28BA-48DF-8309-CB8EDB257586}">
      <dsp:nvSpPr>
        <dsp:cNvPr id="0" name=""/>
        <dsp:cNvSpPr/>
      </dsp:nvSpPr>
      <dsp:spPr>
        <a:xfrm>
          <a:off x="0" y="671019"/>
          <a:ext cx="6513603" cy="534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1EC7BE-E24F-4100-9813-A8BD15A279D7}">
      <dsp:nvSpPr>
        <dsp:cNvPr id="0" name=""/>
        <dsp:cNvSpPr/>
      </dsp:nvSpPr>
      <dsp:spPr>
        <a:xfrm>
          <a:off x="161691" y="791285"/>
          <a:ext cx="293983" cy="2939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745EBC-D51B-4403-932A-B39EE0AADDEC}">
      <dsp:nvSpPr>
        <dsp:cNvPr id="0" name=""/>
        <dsp:cNvSpPr/>
      </dsp:nvSpPr>
      <dsp:spPr>
        <a:xfrm>
          <a:off x="617366" y="671019"/>
          <a:ext cx="5896237" cy="53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570" tIns="56570" rIns="56570" bIns="56570" numCol="1" spcCol="1270" anchor="ctr" anchorCtr="0">
          <a:noAutofit/>
        </a:bodyPr>
        <a:lstStyle/>
        <a:p>
          <a:pPr marL="0" lvl="0" indent="0" algn="l" defTabSz="711200">
            <a:lnSpc>
              <a:spcPct val="100000"/>
            </a:lnSpc>
            <a:spcBef>
              <a:spcPct val="0"/>
            </a:spcBef>
            <a:spcAft>
              <a:spcPct val="35000"/>
            </a:spcAft>
            <a:buNone/>
          </a:pPr>
          <a:r>
            <a:rPr lang="en-US" sz="1600" kern="1200"/>
            <a:t>ARCHITECTURE</a:t>
          </a:r>
        </a:p>
      </dsp:txBody>
      <dsp:txXfrm>
        <a:off x="617366" y="671019"/>
        <a:ext cx="5896237" cy="534516"/>
      </dsp:txXfrm>
    </dsp:sp>
    <dsp:sp modelId="{0C8405FC-390E-4169-B327-E51DE5A3F630}">
      <dsp:nvSpPr>
        <dsp:cNvPr id="0" name=""/>
        <dsp:cNvSpPr/>
      </dsp:nvSpPr>
      <dsp:spPr>
        <a:xfrm>
          <a:off x="0" y="1339164"/>
          <a:ext cx="6513603" cy="534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6755B5-E011-472F-9774-C39F16EEF683}">
      <dsp:nvSpPr>
        <dsp:cNvPr id="0" name=""/>
        <dsp:cNvSpPr/>
      </dsp:nvSpPr>
      <dsp:spPr>
        <a:xfrm>
          <a:off x="161691" y="1459430"/>
          <a:ext cx="293983" cy="2939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018A70-CB38-4887-9BC2-806B9F64F18E}">
      <dsp:nvSpPr>
        <dsp:cNvPr id="0" name=""/>
        <dsp:cNvSpPr/>
      </dsp:nvSpPr>
      <dsp:spPr>
        <a:xfrm>
          <a:off x="617366" y="1339164"/>
          <a:ext cx="5896237" cy="53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570" tIns="56570" rIns="56570" bIns="56570" numCol="1" spcCol="1270" anchor="ctr" anchorCtr="0">
          <a:noAutofit/>
        </a:bodyPr>
        <a:lstStyle/>
        <a:p>
          <a:pPr marL="0" lvl="0" indent="0" algn="l" defTabSz="711200">
            <a:lnSpc>
              <a:spcPct val="100000"/>
            </a:lnSpc>
            <a:spcBef>
              <a:spcPct val="0"/>
            </a:spcBef>
            <a:spcAft>
              <a:spcPct val="35000"/>
            </a:spcAft>
            <a:buNone/>
          </a:pPr>
          <a:r>
            <a:rPr lang="en-US" sz="1600" kern="1200"/>
            <a:t>USER STORIES AND ACCEPTANCE CRITERIA</a:t>
          </a:r>
        </a:p>
      </dsp:txBody>
      <dsp:txXfrm>
        <a:off x="617366" y="1339164"/>
        <a:ext cx="5896237" cy="534516"/>
      </dsp:txXfrm>
    </dsp:sp>
    <dsp:sp modelId="{F13604CE-D435-4DBF-BC06-855F81B9F7A4}">
      <dsp:nvSpPr>
        <dsp:cNvPr id="0" name=""/>
        <dsp:cNvSpPr/>
      </dsp:nvSpPr>
      <dsp:spPr>
        <a:xfrm>
          <a:off x="0" y="2007309"/>
          <a:ext cx="6513603" cy="534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CA0EE-85D8-4789-B728-2C36EC6753E9}">
      <dsp:nvSpPr>
        <dsp:cNvPr id="0" name=""/>
        <dsp:cNvSpPr/>
      </dsp:nvSpPr>
      <dsp:spPr>
        <a:xfrm>
          <a:off x="161691" y="2127575"/>
          <a:ext cx="293983" cy="2939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0BE9A5-0D42-49CF-8987-3A3850102A4A}">
      <dsp:nvSpPr>
        <dsp:cNvPr id="0" name=""/>
        <dsp:cNvSpPr/>
      </dsp:nvSpPr>
      <dsp:spPr>
        <a:xfrm>
          <a:off x="617366" y="2007309"/>
          <a:ext cx="5896237" cy="53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570" tIns="56570" rIns="56570" bIns="56570" numCol="1" spcCol="1270" anchor="ctr" anchorCtr="0">
          <a:noAutofit/>
        </a:bodyPr>
        <a:lstStyle/>
        <a:p>
          <a:pPr marL="0" lvl="0" indent="0" algn="l" defTabSz="711200">
            <a:lnSpc>
              <a:spcPct val="100000"/>
            </a:lnSpc>
            <a:spcBef>
              <a:spcPct val="0"/>
            </a:spcBef>
            <a:spcAft>
              <a:spcPct val="35000"/>
            </a:spcAft>
            <a:buNone/>
          </a:pPr>
          <a:r>
            <a:rPr lang="en-US" sz="1600" kern="1200"/>
            <a:t>PRODUCT BACKLOG</a:t>
          </a:r>
        </a:p>
      </dsp:txBody>
      <dsp:txXfrm>
        <a:off x="617366" y="2007309"/>
        <a:ext cx="5896237" cy="534516"/>
      </dsp:txXfrm>
    </dsp:sp>
    <dsp:sp modelId="{D71C6793-365C-4DFD-AB4F-1DB65B70AF6D}">
      <dsp:nvSpPr>
        <dsp:cNvPr id="0" name=""/>
        <dsp:cNvSpPr/>
      </dsp:nvSpPr>
      <dsp:spPr>
        <a:xfrm>
          <a:off x="0" y="2675454"/>
          <a:ext cx="6513603" cy="534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931D41-0528-43F4-95E6-88D94D214D12}">
      <dsp:nvSpPr>
        <dsp:cNvPr id="0" name=""/>
        <dsp:cNvSpPr/>
      </dsp:nvSpPr>
      <dsp:spPr>
        <a:xfrm>
          <a:off x="161691" y="2795721"/>
          <a:ext cx="293983" cy="2939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B3D5AA-1922-4C39-8342-057D1AC0E688}">
      <dsp:nvSpPr>
        <dsp:cNvPr id="0" name=""/>
        <dsp:cNvSpPr/>
      </dsp:nvSpPr>
      <dsp:spPr>
        <a:xfrm>
          <a:off x="617366" y="2675454"/>
          <a:ext cx="5896237" cy="53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570" tIns="56570" rIns="56570" bIns="56570" numCol="1" spcCol="1270" anchor="ctr" anchorCtr="0">
          <a:noAutofit/>
        </a:bodyPr>
        <a:lstStyle/>
        <a:p>
          <a:pPr marL="0" lvl="0" indent="0" algn="l" defTabSz="711200">
            <a:lnSpc>
              <a:spcPct val="100000"/>
            </a:lnSpc>
            <a:spcBef>
              <a:spcPct val="0"/>
            </a:spcBef>
            <a:spcAft>
              <a:spcPct val="35000"/>
            </a:spcAft>
            <a:buNone/>
          </a:pPr>
          <a:r>
            <a:rPr lang="en-US" sz="1600" kern="1200"/>
            <a:t>SPRINT BACKLOG</a:t>
          </a:r>
        </a:p>
      </dsp:txBody>
      <dsp:txXfrm>
        <a:off x="617366" y="2675454"/>
        <a:ext cx="5896237" cy="534516"/>
      </dsp:txXfrm>
    </dsp:sp>
    <dsp:sp modelId="{911A1F87-16D2-4F4C-AACB-366314B5737C}">
      <dsp:nvSpPr>
        <dsp:cNvPr id="0" name=""/>
        <dsp:cNvSpPr/>
      </dsp:nvSpPr>
      <dsp:spPr>
        <a:xfrm>
          <a:off x="0" y="3343600"/>
          <a:ext cx="6513603" cy="534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4F73A-61BE-41CA-9B56-338FCB09863C}">
      <dsp:nvSpPr>
        <dsp:cNvPr id="0" name=""/>
        <dsp:cNvSpPr/>
      </dsp:nvSpPr>
      <dsp:spPr>
        <a:xfrm>
          <a:off x="161691" y="3463866"/>
          <a:ext cx="293983" cy="2939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E454B1-5C7D-4A37-9719-180886E8689B}">
      <dsp:nvSpPr>
        <dsp:cNvPr id="0" name=""/>
        <dsp:cNvSpPr/>
      </dsp:nvSpPr>
      <dsp:spPr>
        <a:xfrm>
          <a:off x="617366" y="3343600"/>
          <a:ext cx="5896237" cy="53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570" tIns="56570" rIns="56570" bIns="56570" numCol="1" spcCol="1270" anchor="ctr" anchorCtr="0">
          <a:noAutofit/>
        </a:bodyPr>
        <a:lstStyle/>
        <a:p>
          <a:pPr marL="0" lvl="0" indent="0" algn="l" defTabSz="711200">
            <a:lnSpc>
              <a:spcPct val="100000"/>
            </a:lnSpc>
            <a:spcBef>
              <a:spcPct val="0"/>
            </a:spcBef>
            <a:spcAft>
              <a:spcPct val="35000"/>
            </a:spcAft>
            <a:buNone/>
          </a:pPr>
          <a:r>
            <a:rPr lang="en-US" sz="1600" kern="1200"/>
            <a:t>RETROSPECTIVE</a:t>
          </a:r>
        </a:p>
      </dsp:txBody>
      <dsp:txXfrm>
        <a:off x="617366" y="3343600"/>
        <a:ext cx="5896237" cy="534516"/>
      </dsp:txXfrm>
    </dsp:sp>
    <dsp:sp modelId="{CC179893-C285-441F-8387-5EECCFDF7F27}">
      <dsp:nvSpPr>
        <dsp:cNvPr id="0" name=""/>
        <dsp:cNvSpPr/>
      </dsp:nvSpPr>
      <dsp:spPr>
        <a:xfrm>
          <a:off x="0" y="4011745"/>
          <a:ext cx="6513603" cy="534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1B651-6350-4467-9B54-7F569346C56A}">
      <dsp:nvSpPr>
        <dsp:cNvPr id="0" name=""/>
        <dsp:cNvSpPr/>
      </dsp:nvSpPr>
      <dsp:spPr>
        <a:xfrm>
          <a:off x="161691" y="4132011"/>
          <a:ext cx="293983" cy="29398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35F820-C089-4CBE-83C3-876819AD392F}">
      <dsp:nvSpPr>
        <dsp:cNvPr id="0" name=""/>
        <dsp:cNvSpPr/>
      </dsp:nvSpPr>
      <dsp:spPr>
        <a:xfrm>
          <a:off x="617366" y="4011745"/>
          <a:ext cx="5896237" cy="53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570" tIns="56570" rIns="56570" bIns="56570" numCol="1" spcCol="1270" anchor="ctr" anchorCtr="0">
          <a:noAutofit/>
        </a:bodyPr>
        <a:lstStyle/>
        <a:p>
          <a:pPr marL="0" lvl="0" indent="0" algn="l" defTabSz="711200">
            <a:lnSpc>
              <a:spcPct val="100000"/>
            </a:lnSpc>
            <a:spcBef>
              <a:spcPct val="0"/>
            </a:spcBef>
            <a:spcAft>
              <a:spcPct val="35000"/>
            </a:spcAft>
            <a:buNone/>
          </a:pPr>
          <a:r>
            <a:rPr lang="en-US" sz="1600" kern="1200"/>
            <a:t>BURNDOWN CHART</a:t>
          </a:r>
        </a:p>
      </dsp:txBody>
      <dsp:txXfrm>
        <a:off x="617366" y="4011745"/>
        <a:ext cx="5896237" cy="534516"/>
      </dsp:txXfrm>
    </dsp:sp>
    <dsp:sp modelId="{628484AE-0339-084D-AD12-0EFB33252976}">
      <dsp:nvSpPr>
        <dsp:cNvPr id="0" name=""/>
        <dsp:cNvSpPr/>
      </dsp:nvSpPr>
      <dsp:spPr>
        <a:xfrm>
          <a:off x="0" y="4679890"/>
          <a:ext cx="6513603" cy="534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58396-2A34-7D48-B329-97DEA2D43E2A}">
      <dsp:nvSpPr>
        <dsp:cNvPr id="0" name=""/>
        <dsp:cNvSpPr/>
      </dsp:nvSpPr>
      <dsp:spPr>
        <a:xfrm>
          <a:off x="161691" y="4800156"/>
          <a:ext cx="293983" cy="293983"/>
        </a:xfrm>
        <a:prstGeom prst="rect">
          <a:avLst/>
        </a:prstGeom>
        <a:solidFill>
          <a:schemeClr val="accent5">
            <a:hueOff val="-5913725"/>
            <a:satOff val="-15242"/>
            <a:lumOff val="-10294"/>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644273-11D1-ED45-AF88-D878CE68CE64}">
      <dsp:nvSpPr>
        <dsp:cNvPr id="0" name=""/>
        <dsp:cNvSpPr/>
      </dsp:nvSpPr>
      <dsp:spPr>
        <a:xfrm>
          <a:off x="617366" y="4679890"/>
          <a:ext cx="5896237" cy="53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570" tIns="56570" rIns="56570" bIns="56570" numCol="1" spcCol="1270" anchor="ctr" anchorCtr="0">
          <a:noAutofit/>
        </a:bodyPr>
        <a:lstStyle/>
        <a:p>
          <a:pPr marL="0" lvl="0" indent="0" algn="l" defTabSz="711200">
            <a:lnSpc>
              <a:spcPct val="100000"/>
            </a:lnSpc>
            <a:spcBef>
              <a:spcPct val="0"/>
            </a:spcBef>
            <a:spcAft>
              <a:spcPct val="35000"/>
            </a:spcAft>
            <a:buNone/>
          </a:pPr>
          <a:r>
            <a:rPr lang="en-US" sz="1600" kern="1200" dirty="0"/>
            <a:t>LIVE DEMO</a:t>
          </a:r>
        </a:p>
      </dsp:txBody>
      <dsp:txXfrm>
        <a:off x="617366" y="4679890"/>
        <a:ext cx="5896237" cy="534516"/>
      </dsp:txXfrm>
    </dsp:sp>
    <dsp:sp modelId="{153D2609-2072-4D4A-8886-92FF96AE1772}">
      <dsp:nvSpPr>
        <dsp:cNvPr id="0" name=""/>
        <dsp:cNvSpPr/>
      </dsp:nvSpPr>
      <dsp:spPr>
        <a:xfrm>
          <a:off x="0" y="5348036"/>
          <a:ext cx="6513603" cy="534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9309A-D275-48BD-9F6A-2AD34D3565ED}">
      <dsp:nvSpPr>
        <dsp:cNvPr id="0" name=""/>
        <dsp:cNvSpPr/>
      </dsp:nvSpPr>
      <dsp:spPr>
        <a:xfrm>
          <a:off x="161691" y="5468302"/>
          <a:ext cx="293983" cy="29398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ADA7C6-82AC-485D-AFEA-09ABFF7F1DB2}">
      <dsp:nvSpPr>
        <dsp:cNvPr id="0" name=""/>
        <dsp:cNvSpPr/>
      </dsp:nvSpPr>
      <dsp:spPr>
        <a:xfrm>
          <a:off x="617366" y="5348036"/>
          <a:ext cx="5896237" cy="53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570" tIns="56570" rIns="56570" bIns="56570" numCol="1" spcCol="1270" anchor="ctr" anchorCtr="0">
          <a:noAutofit/>
        </a:bodyPr>
        <a:lstStyle/>
        <a:p>
          <a:pPr marL="0" lvl="0" indent="0" algn="l" defTabSz="711200">
            <a:lnSpc>
              <a:spcPct val="100000"/>
            </a:lnSpc>
            <a:spcBef>
              <a:spcPct val="0"/>
            </a:spcBef>
            <a:spcAft>
              <a:spcPct val="35000"/>
            </a:spcAft>
            <a:buNone/>
          </a:pPr>
          <a:r>
            <a:rPr lang="en-US" sz="1600" kern="1200"/>
            <a:t>WIKI-PAGE</a:t>
          </a:r>
        </a:p>
      </dsp:txBody>
      <dsp:txXfrm>
        <a:off x="617366" y="5348036"/>
        <a:ext cx="5896237" cy="5345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5D7CC-2094-4846-BBD1-09F8EE7D6BCB}">
      <dsp:nvSpPr>
        <dsp:cNvPr id="0" name=""/>
        <dsp:cNvSpPr/>
      </dsp:nvSpPr>
      <dsp:spPr>
        <a:xfrm>
          <a:off x="0" y="110953"/>
          <a:ext cx="6513603" cy="1853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Point of Sale (POS) or Point of Purchase (POP) is the time and place where a retail transaction is completed. At the Point of Sale, the merchant calculates the amount owed by the customer, indicates that amount, may prepare an invoice for the customer (which may be a cash register printout), and indicates the options for the customer to make payment.</a:t>
          </a:r>
        </a:p>
      </dsp:txBody>
      <dsp:txXfrm>
        <a:off x="90470" y="201423"/>
        <a:ext cx="6332663" cy="1672340"/>
      </dsp:txXfrm>
    </dsp:sp>
    <dsp:sp modelId="{4F55D935-E0B3-D747-9DB1-5CB0C049F3D2}">
      <dsp:nvSpPr>
        <dsp:cNvPr id="0" name=""/>
        <dsp:cNvSpPr/>
      </dsp:nvSpPr>
      <dsp:spPr>
        <a:xfrm>
          <a:off x="0" y="2016073"/>
          <a:ext cx="6513603" cy="18532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It is also the point at which a customer makes a payment to the merchant in exchange for goods or after provision of a service. After receiving the payment, the merchant may issue a receipt for the transaction, which is usually printed but is increasingly being dispensed with or sent electronically.</a:t>
          </a:r>
        </a:p>
      </dsp:txBody>
      <dsp:txXfrm>
        <a:off x="90470" y="2106543"/>
        <a:ext cx="6332663" cy="1672340"/>
      </dsp:txXfrm>
    </dsp:sp>
    <dsp:sp modelId="{3D911768-25BE-D14B-9D2C-8844FF63F594}">
      <dsp:nvSpPr>
        <dsp:cNvPr id="0" name=""/>
        <dsp:cNvSpPr/>
      </dsp:nvSpPr>
      <dsp:spPr>
        <a:xfrm>
          <a:off x="0" y="3921193"/>
          <a:ext cx="6513603" cy="18532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point of sale system that we developed is for stores that sell dry fruits, chocolates, cookies, chips, baked products, etc. The price of most of the items will depend on the weight of the item. We are going to develop the software using C++, JavaScript, CSS, HTML, PHP, and QML. Finally, we will be creating the installer for the software using NSIS.</a:t>
          </a:r>
        </a:p>
      </dsp:txBody>
      <dsp:txXfrm>
        <a:off x="90470" y="4011663"/>
        <a:ext cx="6332663" cy="1672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0ABBC-E83C-0346-AAC1-FF7F63244293}">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7DA4E-7C22-8742-B587-168D606D3158}">
      <dsp:nvSpPr>
        <dsp:cNvPr id="0" name=""/>
        <dsp:cNvSpPr/>
      </dsp:nvSpPr>
      <dsp:spPr>
        <a:xfrm>
          <a:off x="0" y="2492"/>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Purchase Screen</a:t>
          </a:r>
        </a:p>
      </dsp:txBody>
      <dsp:txXfrm>
        <a:off x="0" y="2492"/>
        <a:ext cx="1298575" cy="1700138"/>
      </dsp:txXfrm>
    </dsp:sp>
    <dsp:sp modelId="{A5250A63-7194-284B-A018-6962034A5DB2}">
      <dsp:nvSpPr>
        <dsp:cNvPr id="0" name=""/>
        <dsp:cNvSpPr/>
      </dsp:nvSpPr>
      <dsp:spPr>
        <a:xfrm>
          <a:off x="1395968" y="42007"/>
          <a:ext cx="5096906" cy="790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Keeping track of purchase price of inventory items.</a:t>
          </a:r>
        </a:p>
      </dsp:txBody>
      <dsp:txXfrm>
        <a:off x="1395968" y="42007"/>
        <a:ext cx="5096906" cy="790298"/>
      </dsp:txXfrm>
    </dsp:sp>
    <dsp:sp modelId="{3190D3B7-005B-8940-831C-E66BE67CD200}">
      <dsp:nvSpPr>
        <dsp:cNvPr id="0" name=""/>
        <dsp:cNvSpPr/>
      </dsp:nvSpPr>
      <dsp:spPr>
        <a:xfrm>
          <a:off x="1298574" y="832306"/>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F5E705-7567-C942-BBDC-929A5C28B7CC}">
      <dsp:nvSpPr>
        <dsp:cNvPr id="0" name=""/>
        <dsp:cNvSpPr/>
      </dsp:nvSpPr>
      <dsp:spPr>
        <a:xfrm>
          <a:off x="1395968" y="871821"/>
          <a:ext cx="5096906" cy="790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Ordering inventory</a:t>
          </a:r>
        </a:p>
      </dsp:txBody>
      <dsp:txXfrm>
        <a:off x="1395968" y="871821"/>
        <a:ext cx="5096906" cy="790298"/>
      </dsp:txXfrm>
    </dsp:sp>
    <dsp:sp modelId="{6E2612A2-B2BD-A04A-B3C6-B1BA1881D830}">
      <dsp:nvSpPr>
        <dsp:cNvPr id="0" name=""/>
        <dsp:cNvSpPr/>
      </dsp:nvSpPr>
      <dsp:spPr>
        <a:xfrm>
          <a:off x="1298574" y="1662119"/>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2A8D51-5C66-F74C-A71B-F763D659D257}">
      <dsp:nvSpPr>
        <dsp:cNvPr id="0" name=""/>
        <dsp:cNvSpPr/>
      </dsp:nvSpPr>
      <dsp:spPr>
        <a:xfrm>
          <a:off x="0" y="170263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8040E7-8AA9-C14D-ADAB-66C0C68B9C9A}">
      <dsp:nvSpPr>
        <dsp:cNvPr id="0" name=""/>
        <dsp:cNvSpPr/>
      </dsp:nvSpPr>
      <dsp:spPr>
        <a:xfrm>
          <a:off x="0" y="1702630"/>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Billing Screen</a:t>
          </a:r>
        </a:p>
      </dsp:txBody>
      <dsp:txXfrm>
        <a:off x="0" y="1702630"/>
        <a:ext cx="1298575" cy="1700138"/>
      </dsp:txXfrm>
    </dsp:sp>
    <dsp:sp modelId="{2D4F1D4F-B815-3844-9025-B98C674E5F21}">
      <dsp:nvSpPr>
        <dsp:cNvPr id="0" name=""/>
        <dsp:cNvSpPr/>
      </dsp:nvSpPr>
      <dsp:spPr>
        <a:xfrm>
          <a:off x="1395968" y="1742145"/>
          <a:ext cx="5096906" cy="790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Recording history of sold items.</a:t>
          </a:r>
        </a:p>
      </dsp:txBody>
      <dsp:txXfrm>
        <a:off x="1395968" y="1742145"/>
        <a:ext cx="5096906" cy="790298"/>
      </dsp:txXfrm>
    </dsp:sp>
    <dsp:sp modelId="{71705D45-26BA-BE4D-819F-06C8D7570ABD}">
      <dsp:nvSpPr>
        <dsp:cNvPr id="0" name=""/>
        <dsp:cNvSpPr/>
      </dsp:nvSpPr>
      <dsp:spPr>
        <a:xfrm>
          <a:off x="1298574" y="2532444"/>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F57970-B08D-2B4E-8316-B8B7C2C5E754}">
      <dsp:nvSpPr>
        <dsp:cNvPr id="0" name=""/>
        <dsp:cNvSpPr/>
      </dsp:nvSpPr>
      <dsp:spPr>
        <a:xfrm>
          <a:off x="1395968" y="2571959"/>
          <a:ext cx="5096906" cy="790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Generate and print bill</a:t>
          </a:r>
        </a:p>
      </dsp:txBody>
      <dsp:txXfrm>
        <a:off x="1395968" y="2571959"/>
        <a:ext cx="5096906" cy="790298"/>
      </dsp:txXfrm>
    </dsp:sp>
    <dsp:sp modelId="{57AF25B3-0D4C-9F46-B928-684E6D629DFC}">
      <dsp:nvSpPr>
        <dsp:cNvPr id="0" name=""/>
        <dsp:cNvSpPr/>
      </dsp:nvSpPr>
      <dsp:spPr>
        <a:xfrm>
          <a:off x="1298574" y="3362257"/>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2EB600-E085-1F44-AEB3-63111545152D}">
      <dsp:nvSpPr>
        <dsp:cNvPr id="0" name=""/>
        <dsp:cNvSpPr/>
      </dsp:nvSpPr>
      <dsp:spPr>
        <a:xfrm>
          <a:off x="0" y="3402769"/>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948D0F-732A-5E42-8DAA-730AC9EC94BC}">
      <dsp:nvSpPr>
        <dsp:cNvPr id="0" name=""/>
        <dsp:cNvSpPr/>
      </dsp:nvSpPr>
      <dsp:spPr>
        <a:xfrm>
          <a:off x="0" y="3402769"/>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Day Book</a:t>
          </a:r>
        </a:p>
      </dsp:txBody>
      <dsp:txXfrm>
        <a:off x="0" y="3402769"/>
        <a:ext cx="1298575" cy="1700138"/>
      </dsp:txXfrm>
    </dsp:sp>
    <dsp:sp modelId="{D4B8D5C0-8BB5-EC4A-9D1D-073251304F7A}">
      <dsp:nvSpPr>
        <dsp:cNvPr id="0" name=""/>
        <dsp:cNvSpPr/>
      </dsp:nvSpPr>
      <dsp:spPr>
        <a:xfrm>
          <a:off x="1395968" y="3442283"/>
          <a:ext cx="5096906" cy="790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Keep track of sales and purchases</a:t>
          </a:r>
        </a:p>
      </dsp:txBody>
      <dsp:txXfrm>
        <a:off x="1395968" y="3442283"/>
        <a:ext cx="5096906" cy="790298"/>
      </dsp:txXfrm>
    </dsp:sp>
    <dsp:sp modelId="{107564FD-03FC-BC49-8421-2E4E00A94745}">
      <dsp:nvSpPr>
        <dsp:cNvPr id="0" name=""/>
        <dsp:cNvSpPr/>
      </dsp:nvSpPr>
      <dsp:spPr>
        <a:xfrm>
          <a:off x="1298574" y="4232582"/>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C4E73E-F14E-224C-AF95-4AE871C24E71}">
      <dsp:nvSpPr>
        <dsp:cNvPr id="0" name=""/>
        <dsp:cNvSpPr/>
      </dsp:nvSpPr>
      <dsp:spPr>
        <a:xfrm>
          <a:off x="1395968" y="4272097"/>
          <a:ext cx="5096906" cy="790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Keep track of payments</a:t>
          </a:r>
        </a:p>
      </dsp:txBody>
      <dsp:txXfrm>
        <a:off x="1395968" y="4272097"/>
        <a:ext cx="5096906" cy="790298"/>
      </dsp:txXfrm>
    </dsp:sp>
    <dsp:sp modelId="{148186A0-41E8-DD48-A262-F27CE194B9F5}">
      <dsp:nvSpPr>
        <dsp:cNvPr id="0" name=""/>
        <dsp:cNvSpPr/>
      </dsp:nvSpPr>
      <dsp:spPr>
        <a:xfrm>
          <a:off x="1298574" y="5062396"/>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4207E-69C2-4059-BA03-76C968150DFC}"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9EAFA-6D31-4187-AF03-EEFAF5F79386}" type="slidenum">
              <a:rPr lang="en-US" smtClean="0"/>
              <a:t>‹#›</a:t>
            </a:fld>
            <a:endParaRPr lang="en-US"/>
          </a:p>
        </p:txBody>
      </p:sp>
    </p:spTree>
    <p:extLst>
      <p:ext uri="{BB962C8B-B14F-4D97-AF65-F5344CB8AC3E}">
        <p14:creationId xmlns:p14="http://schemas.microsoft.com/office/powerpoint/2010/main" val="258197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4207E-69C2-4059-BA03-76C968150DFC}"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9EAFA-6D31-4187-AF03-EEFAF5F79386}" type="slidenum">
              <a:rPr lang="en-US" smtClean="0"/>
              <a:t>‹#›</a:t>
            </a:fld>
            <a:endParaRPr lang="en-US"/>
          </a:p>
        </p:txBody>
      </p:sp>
    </p:spTree>
    <p:extLst>
      <p:ext uri="{BB962C8B-B14F-4D97-AF65-F5344CB8AC3E}">
        <p14:creationId xmlns:p14="http://schemas.microsoft.com/office/powerpoint/2010/main" val="216787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4207E-69C2-4059-BA03-76C968150DFC}"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9EAFA-6D31-4187-AF03-EEFAF5F79386}" type="slidenum">
              <a:rPr lang="en-US" smtClean="0"/>
              <a:t>‹#›</a:t>
            </a:fld>
            <a:endParaRPr lang="en-US"/>
          </a:p>
        </p:txBody>
      </p:sp>
    </p:spTree>
    <p:extLst>
      <p:ext uri="{BB962C8B-B14F-4D97-AF65-F5344CB8AC3E}">
        <p14:creationId xmlns:p14="http://schemas.microsoft.com/office/powerpoint/2010/main" val="195958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4207E-69C2-4059-BA03-76C968150DFC}"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9EAFA-6D31-4187-AF03-EEFAF5F79386}" type="slidenum">
              <a:rPr lang="en-US" smtClean="0"/>
              <a:t>‹#›</a:t>
            </a:fld>
            <a:endParaRPr lang="en-US"/>
          </a:p>
        </p:txBody>
      </p:sp>
    </p:spTree>
    <p:extLst>
      <p:ext uri="{BB962C8B-B14F-4D97-AF65-F5344CB8AC3E}">
        <p14:creationId xmlns:p14="http://schemas.microsoft.com/office/powerpoint/2010/main" val="287733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4207E-69C2-4059-BA03-76C968150DFC}"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9EAFA-6D31-4187-AF03-EEFAF5F79386}" type="slidenum">
              <a:rPr lang="en-US" smtClean="0"/>
              <a:t>‹#›</a:t>
            </a:fld>
            <a:endParaRPr lang="en-US"/>
          </a:p>
        </p:txBody>
      </p:sp>
    </p:spTree>
    <p:extLst>
      <p:ext uri="{BB962C8B-B14F-4D97-AF65-F5344CB8AC3E}">
        <p14:creationId xmlns:p14="http://schemas.microsoft.com/office/powerpoint/2010/main" val="335076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4207E-69C2-4059-BA03-76C968150DFC}" type="datetimeFigureOut">
              <a:rPr lang="en-US" smtClean="0"/>
              <a:t>12/10/19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9EAFA-6D31-4187-AF03-EEFAF5F79386}" type="slidenum">
              <a:rPr lang="en-US" smtClean="0"/>
              <a:t>‹#›</a:t>
            </a:fld>
            <a:endParaRPr lang="en-US"/>
          </a:p>
        </p:txBody>
      </p:sp>
    </p:spTree>
    <p:extLst>
      <p:ext uri="{BB962C8B-B14F-4D97-AF65-F5344CB8AC3E}">
        <p14:creationId xmlns:p14="http://schemas.microsoft.com/office/powerpoint/2010/main" val="2019338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4207E-69C2-4059-BA03-76C968150DFC}" type="datetimeFigureOut">
              <a:rPr lang="en-US" smtClean="0"/>
              <a:t>12/10/19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9EAFA-6D31-4187-AF03-EEFAF5F79386}" type="slidenum">
              <a:rPr lang="en-US" smtClean="0"/>
              <a:t>‹#›</a:t>
            </a:fld>
            <a:endParaRPr lang="en-US"/>
          </a:p>
        </p:txBody>
      </p:sp>
    </p:spTree>
    <p:extLst>
      <p:ext uri="{BB962C8B-B14F-4D97-AF65-F5344CB8AC3E}">
        <p14:creationId xmlns:p14="http://schemas.microsoft.com/office/powerpoint/2010/main" val="159919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4207E-69C2-4059-BA03-76C968150DFC}" type="datetimeFigureOut">
              <a:rPr lang="en-US" smtClean="0"/>
              <a:t>12/10/19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9EAFA-6D31-4187-AF03-EEFAF5F79386}" type="slidenum">
              <a:rPr lang="en-US" smtClean="0"/>
              <a:t>‹#›</a:t>
            </a:fld>
            <a:endParaRPr lang="en-US"/>
          </a:p>
        </p:txBody>
      </p:sp>
    </p:spTree>
    <p:extLst>
      <p:ext uri="{BB962C8B-B14F-4D97-AF65-F5344CB8AC3E}">
        <p14:creationId xmlns:p14="http://schemas.microsoft.com/office/powerpoint/2010/main" val="366806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4207E-69C2-4059-BA03-76C968150DFC}" type="datetimeFigureOut">
              <a:rPr lang="en-US" smtClean="0"/>
              <a:t>12/10/19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9EAFA-6D31-4187-AF03-EEFAF5F79386}" type="slidenum">
              <a:rPr lang="en-US" smtClean="0"/>
              <a:t>‹#›</a:t>
            </a:fld>
            <a:endParaRPr lang="en-US"/>
          </a:p>
        </p:txBody>
      </p:sp>
    </p:spTree>
    <p:extLst>
      <p:ext uri="{BB962C8B-B14F-4D97-AF65-F5344CB8AC3E}">
        <p14:creationId xmlns:p14="http://schemas.microsoft.com/office/powerpoint/2010/main" val="33203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4207E-69C2-4059-BA03-76C968150DFC}" type="datetimeFigureOut">
              <a:rPr lang="en-US" smtClean="0"/>
              <a:t>12/10/19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9EAFA-6D31-4187-AF03-EEFAF5F79386}" type="slidenum">
              <a:rPr lang="en-US" smtClean="0"/>
              <a:t>‹#›</a:t>
            </a:fld>
            <a:endParaRPr lang="en-US"/>
          </a:p>
        </p:txBody>
      </p:sp>
    </p:spTree>
    <p:extLst>
      <p:ext uri="{BB962C8B-B14F-4D97-AF65-F5344CB8AC3E}">
        <p14:creationId xmlns:p14="http://schemas.microsoft.com/office/powerpoint/2010/main" val="91199855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4207E-69C2-4059-BA03-76C968150DFC}" type="datetimeFigureOut">
              <a:rPr lang="en-US" smtClean="0"/>
              <a:t>12/10/19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9EAFA-6D31-4187-AF03-EEFAF5F79386}" type="slidenum">
              <a:rPr lang="en-US" smtClean="0"/>
              <a:t>‹#›</a:t>
            </a:fld>
            <a:endParaRPr lang="en-US"/>
          </a:p>
        </p:txBody>
      </p:sp>
    </p:spTree>
    <p:extLst>
      <p:ext uri="{BB962C8B-B14F-4D97-AF65-F5344CB8AC3E}">
        <p14:creationId xmlns:p14="http://schemas.microsoft.com/office/powerpoint/2010/main" val="130433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4207E-69C2-4059-BA03-76C968150DFC}" type="datetimeFigureOut">
              <a:rPr lang="en-US" smtClean="0"/>
              <a:t>12/10/19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9EAFA-6D31-4187-AF03-EEFAF5F79386}" type="slidenum">
              <a:rPr lang="en-US" smtClean="0"/>
              <a:t>‹#›</a:t>
            </a:fld>
            <a:endParaRPr lang="en-US"/>
          </a:p>
        </p:txBody>
      </p:sp>
    </p:spTree>
    <p:extLst>
      <p:ext uri="{BB962C8B-B14F-4D97-AF65-F5344CB8AC3E}">
        <p14:creationId xmlns:p14="http://schemas.microsoft.com/office/powerpoint/2010/main" val="2206232901"/>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ujal9310/POS-system/wik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98A243-E07D-4EB4-8107-46DF9BA733D3}"/>
              </a:ext>
            </a:extLst>
          </p:cNvPr>
          <p:cNvSpPr>
            <a:spLocks noGrp="1"/>
          </p:cNvSpPr>
          <p:nvPr>
            <p:ph type="ctrTitle"/>
          </p:nvPr>
        </p:nvSpPr>
        <p:spPr>
          <a:xfrm>
            <a:off x="838199" y="4525347"/>
            <a:ext cx="6801321" cy="1737360"/>
          </a:xfrm>
        </p:spPr>
        <p:txBody>
          <a:bodyPr anchor="ctr">
            <a:normAutofit/>
          </a:bodyPr>
          <a:lstStyle/>
          <a:p>
            <a:pPr algn="r"/>
            <a:r>
              <a:rPr lang="en-US"/>
              <a:t>HERMES</a:t>
            </a:r>
          </a:p>
        </p:txBody>
      </p:sp>
      <p:sp>
        <p:nvSpPr>
          <p:cNvPr id="3" name="Subtitle 2">
            <a:extLst>
              <a:ext uri="{FF2B5EF4-FFF2-40B4-BE49-F238E27FC236}">
                <a16:creationId xmlns:a16="http://schemas.microsoft.com/office/drawing/2014/main" id="{6E3BF9DF-6DCD-4038-B3FB-43F7F8BEF670}"/>
              </a:ext>
            </a:extLst>
          </p:cNvPr>
          <p:cNvSpPr>
            <a:spLocks noGrp="1"/>
          </p:cNvSpPr>
          <p:nvPr>
            <p:ph type="subTitle" idx="1"/>
          </p:nvPr>
        </p:nvSpPr>
        <p:spPr>
          <a:xfrm>
            <a:off x="7961258" y="4525347"/>
            <a:ext cx="3258675" cy="1737360"/>
          </a:xfrm>
        </p:spPr>
        <p:txBody>
          <a:bodyPr anchor="ctr">
            <a:normAutofit/>
          </a:bodyPr>
          <a:lstStyle/>
          <a:p>
            <a:pPr algn="l"/>
            <a:r>
              <a:rPr lang="en-US" sz="1100"/>
              <a:t>MADE BY:</a:t>
            </a:r>
          </a:p>
          <a:p>
            <a:pPr algn="l"/>
            <a:r>
              <a:rPr lang="en-US" sz="1100"/>
              <a:t>SANDESH CHINCHOLE</a:t>
            </a:r>
          </a:p>
          <a:p>
            <a:pPr algn="l"/>
            <a:r>
              <a:rPr lang="en-US" sz="1100"/>
              <a:t>AJINKYA DATALKAR</a:t>
            </a:r>
          </a:p>
          <a:p>
            <a:pPr algn="l"/>
            <a:r>
              <a:rPr lang="en-US" sz="1100"/>
              <a:t>VIJAY PAWAR</a:t>
            </a:r>
          </a:p>
          <a:p>
            <a:pPr algn="l"/>
            <a:r>
              <a:rPr lang="en-US" sz="1100"/>
              <a:t>SUJAL PATEL</a:t>
            </a:r>
          </a:p>
          <a:p>
            <a:pPr algn="l"/>
            <a:r>
              <a:rPr lang="en-US" sz="1100"/>
              <a:t>SIDDHANT SHINDE</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36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8B08-84DC-4999-B04F-267C32C06135}"/>
              </a:ext>
            </a:extLst>
          </p:cNvPr>
          <p:cNvSpPr>
            <a:spLocks noGrp="1"/>
          </p:cNvSpPr>
          <p:nvPr>
            <p:ph type="title"/>
          </p:nvPr>
        </p:nvSpPr>
        <p:spPr/>
        <p:txBody>
          <a:bodyPr/>
          <a:lstStyle/>
          <a:p>
            <a:pPr algn="ctr"/>
            <a:r>
              <a:rPr lang="en-US" b="1" dirty="0"/>
              <a:t>SPRINT BACKLOG 4</a:t>
            </a:r>
          </a:p>
        </p:txBody>
      </p:sp>
      <p:graphicFrame>
        <p:nvGraphicFramePr>
          <p:cNvPr id="8" name="Content Placeholder 7">
            <a:extLst>
              <a:ext uri="{FF2B5EF4-FFF2-40B4-BE49-F238E27FC236}">
                <a16:creationId xmlns:a16="http://schemas.microsoft.com/office/drawing/2014/main" id="{FFE5C31C-C0B8-CA4F-B10B-FB79B3768D60}"/>
              </a:ext>
            </a:extLst>
          </p:cNvPr>
          <p:cNvGraphicFramePr>
            <a:graphicFrameLocks noGrp="1"/>
          </p:cNvGraphicFramePr>
          <p:nvPr>
            <p:ph idx="1"/>
            <p:extLst>
              <p:ext uri="{D42A27DB-BD31-4B8C-83A1-F6EECF244321}">
                <p14:modId xmlns:p14="http://schemas.microsoft.com/office/powerpoint/2010/main" val="32686159"/>
              </p:ext>
            </p:extLst>
          </p:nvPr>
        </p:nvGraphicFramePr>
        <p:xfrm>
          <a:off x="1250950" y="1453661"/>
          <a:ext cx="10179051" cy="5021953"/>
        </p:xfrm>
        <a:graphic>
          <a:graphicData uri="http://schemas.openxmlformats.org/drawingml/2006/table">
            <a:tbl>
              <a:tblPr firstRow="1" bandRow="1">
                <a:tableStyleId>{5C22544A-7EE6-4342-B048-85BDC9FD1C3A}</a:tableStyleId>
              </a:tblPr>
              <a:tblGrid>
                <a:gridCol w="2312865">
                  <a:extLst>
                    <a:ext uri="{9D8B030D-6E8A-4147-A177-3AD203B41FA5}">
                      <a16:colId xmlns:a16="http://schemas.microsoft.com/office/drawing/2014/main" val="719090944"/>
                    </a:ext>
                  </a:extLst>
                </a:gridCol>
                <a:gridCol w="2532185">
                  <a:extLst>
                    <a:ext uri="{9D8B030D-6E8A-4147-A177-3AD203B41FA5}">
                      <a16:colId xmlns:a16="http://schemas.microsoft.com/office/drawing/2014/main" val="849379834"/>
                    </a:ext>
                  </a:extLst>
                </a:gridCol>
                <a:gridCol w="5334001">
                  <a:extLst>
                    <a:ext uri="{9D8B030D-6E8A-4147-A177-3AD203B41FA5}">
                      <a16:colId xmlns:a16="http://schemas.microsoft.com/office/drawing/2014/main" val="3591336602"/>
                    </a:ext>
                  </a:extLst>
                </a:gridCol>
              </a:tblGrid>
              <a:tr h="580987">
                <a:tc>
                  <a:txBody>
                    <a:bodyPr/>
                    <a:lstStyle/>
                    <a:p>
                      <a:r>
                        <a:rPr lang="en-US" dirty="0"/>
                        <a:t>To Do</a:t>
                      </a:r>
                    </a:p>
                  </a:txBody>
                  <a:tcPr/>
                </a:tc>
                <a:tc>
                  <a:txBody>
                    <a:bodyPr/>
                    <a:lstStyle/>
                    <a:p>
                      <a:r>
                        <a:rPr lang="en-US" dirty="0"/>
                        <a:t>Doing </a:t>
                      </a:r>
                    </a:p>
                  </a:txBody>
                  <a:tcPr/>
                </a:tc>
                <a:tc>
                  <a:txBody>
                    <a:bodyPr/>
                    <a:lstStyle/>
                    <a:p>
                      <a:r>
                        <a:rPr lang="en-US" dirty="0"/>
                        <a:t>Done</a:t>
                      </a:r>
                    </a:p>
                  </a:txBody>
                  <a:tcPr/>
                </a:tc>
                <a:extLst>
                  <a:ext uri="{0D108BD9-81ED-4DB2-BD59-A6C34878D82A}">
                    <a16:rowId xmlns:a16="http://schemas.microsoft.com/office/drawing/2014/main" val="2209522590"/>
                  </a:ext>
                </a:extLst>
              </a:tr>
              <a:tr h="4440966">
                <a:tc>
                  <a:txBody>
                    <a:bodyPr/>
                    <a:lstStyle/>
                    <a:p>
                      <a:endParaRPr lang="en-US" dirty="0"/>
                    </a:p>
                  </a:txBody>
                  <a:tcPr/>
                </a:tc>
                <a:tc>
                  <a:txBody>
                    <a:bodyPr/>
                    <a:lstStyle/>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endParaRPr lang="en-US" dirty="0"/>
                    </a:p>
                    <a:p>
                      <a:endParaRPr lang="en-US" dirty="0"/>
                    </a:p>
                  </a:txBody>
                  <a:tcPr/>
                </a:tc>
                <a:extLst>
                  <a:ext uri="{0D108BD9-81ED-4DB2-BD59-A6C34878D82A}">
                    <a16:rowId xmlns:a16="http://schemas.microsoft.com/office/drawing/2014/main" val="2110615725"/>
                  </a:ext>
                </a:extLst>
              </a:tr>
            </a:tbl>
          </a:graphicData>
        </a:graphic>
      </p:graphicFrame>
      <p:sp>
        <p:nvSpPr>
          <p:cNvPr id="12" name="Folded Corner 11">
            <a:extLst>
              <a:ext uri="{FF2B5EF4-FFF2-40B4-BE49-F238E27FC236}">
                <a16:creationId xmlns:a16="http://schemas.microsoft.com/office/drawing/2014/main" id="{79678E96-284B-FE48-B994-C03082FBF89F}"/>
              </a:ext>
            </a:extLst>
          </p:cNvPr>
          <p:cNvSpPr/>
          <p:nvPr/>
        </p:nvSpPr>
        <p:spPr>
          <a:xfrm>
            <a:off x="6539903" y="2225124"/>
            <a:ext cx="1101969" cy="122505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Day book screen backend</a:t>
            </a:r>
          </a:p>
        </p:txBody>
      </p:sp>
      <p:sp>
        <p:nvSpPr>
          <p:cNvPr id="13" name="Folded Corner 12">
            <a:extLst>
              <a:ext uri="{FF2B5EF4-FFF2-40B4-BE49-F238E27FC236}">
                <a16:creationId xmlns:a16="http://schemas.microsoft.com/office/drawing/2014/main" id="{7A6F8ED7-D906-254D-9DB2-06DC7079B395}"/>
              </a:ext>
            </a:extLst>
          </p:cNvPr>
          <p:cNvSpPr/>
          <p:nvPr/>
        </p:nvSpPr>
        <p:spPr>
          <a:xfrm>
            <a:off x="7280886" y="3763914"/>
            <a:ext cx="1123703" cy="119575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Solve Barcode Screen bugs</a:t>
            </a:r>
          </a:p>
          <a:p>
            <a:pPr algn="ctr"/>
            <a:endParaRPr lang="en-US" dirty="0"/>
          </a:p>
        </p:txBody>
      </p:sp>
      <p:sp>
        <p:nvSpPr>
          <p:cNvPr id="17" name="Folded Corner 16">
            <a:extLst>
              <a:ext uri="{FF2B5EF4-FFF2-40B4-BE49-F238E27FC236}">
                <a16:creationId xmlns:a16="http://schemas.microsoft.com/office/drawing/2014/main" id="{F180F4BC-55F5-674B-B725-4F45A91A3DA2}"/>
              </a:ext>
            </a:extLst>
          </p:cNvPr>
          <p:cNvSpPr/>
          <p:nvPr/>
        </p:nvSpPr>
        <p:spPr>
          <a:xfrm>
            <a:off x="9641238" y="2218667"/>
            <a:ext cx="1101969" cy="122505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600" dirty="0"/>
          </a:p>
          <a:p>
            <a:pPr algn="ctr"/>
            <a:r>
              <a:rPr lang="en-US" sz="1600" dirty="0"/>
              <a:t>Purchase screen backend</a:t>
            </a:r>
          </a:p>
          <a:p>
            <a:pPr algn="ctr"/>
            <a:endParaRPr lang="en-US" dirty="0"/>
          </a:p>
        </p:txBody>
      </p:sp>
      <p:sp>
        <p:nvSpPr>
          <p:cNvPr id="18" name="Folded Corner 17">
            <a:extLst>
              <a:ext uri="{FF2B5EF4-FFF2-40B4-BE49-F238E27FC236}">
                <a16:creationId xmlns:a16="http://schemas.microsoft.com/office/drawing/2014/main" id="{8CEF26DB-FFCD-7F4C-8808-2013FDC90937}"/>
              </a:ext>
            </a:extLst>
          </p:cNvPr>
          <p:cNvSpPr/>
          <p:nvPr/>
        </p:nvSpPr>
        <p:spPr>
          <a:xfrm>
            <a:off x="8042886" y="2218667"/>
            <a:ext cx="1101969" cy="122505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Purchase screen frontend</a:t>
            </a:r>
          </a:p>
        </p:txBody>
      </p:sp>
      <p:sp>
        <p:nvSpPr>
          <p:cNvPr id="10" name="Folded Corner 9">
            <a:extLst>
              <a:ext uri="{FF2B5EF4-FFF2-40B4-BE49-F238E27FC236}">
                <a16:creationId xmlns:a16="http://schemas.microsoft.com/office/drawing/2014/main" id="{F89CAD70-F5EA-5643-9BA2-BD672534C1B2}"/>
              </a:ext>
            </a:extLst>
          </p:cNvPr>
          <p:cNvSpPr/>
          <p:nvPr/>
        </p:nvSpPr>
        <p:spPr>
          <a:xfrm>
            <a:off x="8817339" y="3763914"/>
            <a:ext cx="1101969" cy="119575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Solve Billing Screen bugs</a:t>
            </a:r>
          </a:p>
        </p:txBody>
      </p:sp>
      <p:sp>
        <p:nvSpPr>
          <p:cNvPr id="11" name="Folded Corner 10">
            <a:extLst>
              <a:ext uri="{FF2B5EF4-FFF2-40B4-BE49-F238E27FC236}">
                <a16:creationId xmlns:a16="http://schemas.microsoft.com/office/drawing/2014/main" id="{69A632F2-5C78-2E4D-8D33-176FF08CF16C}"/>
              </a:ext>
            </a:extLst>
          </p:cNvPr>
          <p:cNvSpPr/>
          <p:nvPr/>
        </p:nvSpPr>
        <p:spPr>
          <a:xfrm>
            <a:off x="8817339" y="5212959"/>
            <a:ext cx="1101969" cy="119575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Day book screen frontend</a:t>
            </a:r>
          </a:p>
        </p:txBody>
      </p:sp>
      <p:sp>
        <p:nvSpPr>
          <p:cNvPr id="14" name="Folded Corner 13">
            <a:extLst>
              <a:ext uri="{FF2B5EF4-FFF2-40B4-BE49-F238E27FC236}">
                <a16:creationId xmlns:a16="http://schemas.microsoft.com/office/drawing/2014/main" id="{5AB32AAD-DD7C-1C40-9F2A-5EE7D24D1292}"/>
              </a:ext>
            </a:extLst>
          </p:cNvPr>
          <p:cNvSpPr/>
          <p:nvPr/>
        </p:nvSpPr>
        <p:spPr>
          <a:xfrm>
            <a:off x="7253774" y="5196761"/>
            <a:ext cx="1177926" cy="122505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Purchase screen bugs</a:t>
            </a:r>
          </a:p>
        </p:txBody>
      </p:sp>
    </p:spTree>
    <p:extLst>
      <p:ext uri="{BB962C8B-B14F-4D97-AF65-F5344CB8AC3E}">
        <p14:creationId xmlns:p14="http://schemas.microsoft.com/office/powerpoint/2010/main" val="208027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C40ED-0929-4FEE-A77E-91754F2D32A5}"/>
              </a:ext>
            </a:extLst>
          </p:cNvPr>
          <p:cNvSpPr>
            <a:spLocks noGrp="1"/>
          </p:cNvSpPr>
          <p:nvPr>
            <p:ph type="title"/>
          </p:nvPr>
        </p:nvSpPr>
        <p:spPr>
          <a:xfrm>
            <a:off x="838200" y="631825"/>
            <a:ext cx="10515600" cy="1325563"/>
          </a:xfrm>
        </p:spPr>
        <p:txBody>
          <a:bodyPr>
            <a:normAutofit/>
          </a:bodyPr>
          <a:lstStyle/>
          <a:p>
            <a:r>
              <a:rPr lang="en-US" dirty="0"/>
              <a:t>RETROSPECTIVE</a:t>
            </a:r>
          </a:p>
        </p:txBody>
      </p:sp>
      <p:sp>
        <p:nvSpPr>
          <p:cNvPr id="12" name="Content Placeholder 2">
            <a:extLst>
              <a:ext uri="{FF2B5EF4-FFF2-40B4-BE49-F238E27FC236}">
                <a16:creationId xmlns:a16="http://schemas.microsoft.com/office/drawing/2014/main" id="{75B3E090-D08C-496D-B0A4-6BB963E22381}"/>
              </a:ext>
            </a:extLst>
          </p:cNvPr>
          <p:cNvSpPr>
            <a:spLocks noGrp="1"/>
          </p:cNvSpPr>
          <p:nvPr>
            <p:ph idx="1"/>
          </p:nvPr>
        </p:nvSpPr>
        <p:spPr>
          <a:xfrm>
            <a:off x="838200" y="1882409"/>
            <a:ext cx="10515600" cy="4284785"/>
          </a:xfrm>
        </p:spPr>
        <p:txBody>
          <a:bodyPr>
            <a:normAutofit/>
          </a:bodyPr>
          <a:lstStyle/>
          <a:p>
            <a:pPr marL="0" indent="0">
              <a:buNone/>
            </a:pPr>
            <a:r>
              <a:rPr lang="en-US" sz="2400" dirty="0"/>
              <a:t>SPRINT 4:</a:t>
            </a:r>
          </a:p>
          <a:p>
            <a:pPr marL="0" indent="0">
              <a:buNone/>
            </a:pPr>
            <a:endParaRPr lang="en-US" sz="2400" dirty="0"/>
          </a:p>
          <a:p>
            <a:pPr marL="0" indent="0">
              <a:buNone/>
            </a:pPr>
            <a:r>
              <a:rPr lang="en-US" sz="2400" dirty="0"/>
              <a:t>What went well</a:t>
            </a:r>
          </a:p>
          <a:p>
            <a:r>
              <a:rPr lang="en-US" sz="2400" dirty="0"/>
              <a:t>Removed all bugs</a:t>
            </a:r>
          </a:p>
          <a:p>
            <a:r>
              <a:rPr lang="en-US" sz="2400" dirty="0"/>
              <a:t>Good time management during 4 sprints</a:t>
            </a:r>
          </a:p>
          <a:p>
            <a:r>
              <a:rPr lang="en-US" sz="2400" dirty="0"/>
              <a:t>Improved efficiency due to team member’s collaboration</a:t>
            </a:r>
          </a:p>
          <a:p>
            <a:pPr marL="0" indent="0">
              <a:buNone/>
            </a:pPr>
            <a:r>
              <a:rPr lang="en-US" sz="2400" dirty="0"/>
              <a:t>What could be improved</a:t>
            </a:r>
          </a:p>
          <a:p>
            <a:r>
              <a:rPr lang="en-US" sz="2400" dirty="0"/>
              <a:t>Better Planning and Implementation through Agile software development practices</a:t>
            </a:r>
          </a:p>
          <a:p>
            <a:r>
              <a:rPr lang="en-US" sz="2400" dirty="0"/>
              <a:t>Better tasks division among scrum team</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21038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67BE-3BB5-0F45-9269-48314BE6F29E}"/>
              </a:ext>
            </a:extLst>
          </p:cNvPr>
          <p:cNvSpPr>
            <a:spLocks noGrp="1"/>
          </p:cNvSpPr>
          <p:nvPr>
            <p:ph type="title"/>
          </p:nvPr>
        </p:nvSpPr>
        <p:spPr/>
        <p:txBody>
          <a:bodyPr/>
          <a:lstStyle/>
          <a:p>
            <a:r>
              <a:rPr lang="en-US" dirty="0"/>
              <a:t>BURNDOWN CHART</a:t>
            </a:r>
          </a:p>
        </p:txBody>
      </p:sp>
      <p:sp>
        <p:nvSpPr>
          <p:cNvPr id="3" name="Content Placeholder 2">
            <a:extLst>
              <a:ext uri="{FF2B5EF4-FFF2-40B4-BE49-F238E27FC236}">
                <a16:creationId xmlns:a16="http://schemas.microsoft.com/office/drawing/2014/main" id="{40B9917E-C5AB-0946-B081-8720946B508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6138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5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AE259-9B23-4583-B93C-A50E4D89BA4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BURN DOWN CHART</a:t>
            </a:r>
          </a:p>
        </p:txBody>
      </p:sp>
      <p:pic>
        <p:nvPicPr>
          <p:cNvPr id="5" name="Content Placeholder 4">
            <a:extLst>
              <a:ext uri="{FF2B5EF4-FFF2-40B4-BE49-F238E27FC236}">
                <a16:creationId xmlns:a16="http://schemas.microsoft.com/office/drawing/2014/main" id="{17CBED96-648C-4D44-9419-21A720132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18097"/>
            <a:ext cx="7188199" cy="4618417"/>
          </a:xfrm>
          <a:prstGeom prst="rect">
            <a:avLst/>
          </a:prstGeom>
        </p:spPr>
      </p:pic>
    </p:spTree>
    <p:extLst>
      <p:ext uri="{BB962C8B-B14F-4D97-AF65-F5344CB8AC3E}">
        <p14:creationId xmlns:p14="http://schemas.microsoft.com/office/powerpoint/2010/main" val="1319484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5086D9E-3E38-CA4D-B475-A8217F454BD4}"/>
              </a:ext>
            </a:extLst>
          </p:cNvPr>
          <p:cNvSpPr>
            <a:spLocks noGrp="1"/>
          </p:cNvSpPr>
          <p:nvPr>
            <p:ph type="title"/>
          </p:nvPr>
        </p:nvSpPr>
        <p:spPr>
          <a:xfrm>
            <a:off x="535020" y="685800"/>
            <a:ext cx="2780271" cy="5105400"/>
          </a:xfrm>
        </p:spPr>
        <p:txBody>
          <a:bodyPr>
            <a:normAutofit/>
          </a:bodyPr>
          <a:lstStyle/>
          <a:p>
            <a:pPr marL="0" indent="0"/>
            <a:br>
              <a:rPr lang="en-US" sz="4000" dirty="0">
                <a:solidFill>
                  <a:srgbClr val="FFFFFF"/>
                </a:solidFill>
              </a:rPr>
            </a:br>
            <a:br>
              <a:rPr lang="en-US" sz="4000" dirty="0">
                <a:solidFill>
                  <a:srgbClr val="FFFFFF"/>
                </a:solidFill>
              </a:rPr>
            </a:br>
            <a:r>
              <a:rPr lang="en-US" sz="4000" dirty="0">
                <a:solidFill>
                  <a:srgbClr val="FFFFFF"/>
                </a:solidFill>
              </a:rPr>
              <a:t>Features:</a:t>
            </a:r>
            <a:br>
              <a:rPr lang="en-US" sz="4000" dirty="0">
                <a:solidFill>
                  <a:srgbClr val="FFFFFF"/>
                </a:solidFill>
              </a:rPr>
            </a:br>
            <a:br>
              <a:rPr lang="en-US" sz="4000" dirty="0">
                <a:solidFill>
                  <a:srgbClr val="FFFFFF"/>
                </a:solidFill>
              </a:rPr>
            </a:b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731BC438-DE8A-4CDD-87EF-6968BFFE6917}"/>
              </a:ext>
            </a:extLst>
          </p:cNvPr>
          <p:cNvGraphicFramePr>
            <a:graphicFrameLocks noGrp="1"/>
          </p:cNvGraphicFramePr>
          <p:nvPr>
            <p:ph idx="1"/>
            <p:extLst>
              <p:ext uri="{D42A27DB-BD31-4B8C-83A1-F6EECF244321}">
                <p14:modId xmlns:p14="http://schemas.microsoft.com/office/powerpoint/2010/main" val="401604919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232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CE1A-E44A-8445-9F0F-6D3E99BFBC27}"/>
              </a:ext>
            </a:extLst>
          </p:cNvPr>
          <p:cNvSpPr>
            <a:spLocks noGrp="1"/>
          </p:cNvSpPr>
          <p:nvPr>
            <p:ph type="title"/>
          </p:nvPr>
        </p:nvSpPr>
        <p:spPr/>
        <p:txBody>
          <a:bodyPr/>
          <a:lstStyle/>
          <a:p>
            <a:r>
              <a:rPr lang="en-US" dirty="0"/>
              <a:t>	Demo Video</a:t>
            </a:r>
          </a:p>
        </p:txBody>
      </p:sp>
      <p:sp>
        <p:nvSpPr>
          <p:cNvPr id="3" name="Content Placeholder 2">
            <a:extLst>
              <a:ext uri="{FF2B5EF4-FFF2-40B4-BE49-F238E27FC236}">
                <a16:creationId xmlns:a16="http://schemas.microsoft.com/office/drawing/2014/main" id="{06F89050-5EFF-A84D-A7A0-524B95BC50AF}"/>
              </a:ext>
            </a:extLst>
          </p:cNvPr>
          <p:cNvSpPr>
            <a:spLocks noGrp="1"/>
          </p:cNvSpPr>
          <p:nvPr>
            <p:ph idx="1"/>
          </p:nvPr>
        </p:nvSpPr>
        <p:spPr/>
        <p:txBody>
          <a:bodyPr/>
          <a:lstStyle/>
          <a:p>
            <a:r>
              <a:rPr lang="en-US" dirty="0"/>
              <a:t>Desktop</a:t>
            </a:r>
          </a:p>
          <a:p>
            <a:r>
              <a:rPr lang="en-US" dirty="0"/>
              <a:t>Mobile app</a:t>
            </a:r>
          </a:p>
        </p:txBody>
      </p:sp>
    </p:spTree>
    <p:extLst>
      <p:ext uri="{BB962C8B-B14F-4D97-AF65-F5344CB8AC3E}">
        <p14:creationId xmlns:p14="http://schemas.microsoft.com/office/powerpoint/2010/main" val="222243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6C99F8-A010-487E-8F8F-9CFB368D00DB}"/>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dirty="0">
                <a:solidFill>
                  <a:schemeClr val="tx1"/>
                </a:solidFill>
                <a:latin typeface="+mj-lt"/>
                <a:ea typeface="+mj-ea"/>
                <a:cs typeface="+mj-cs"/>
              </a:rPr>
              <a:t>Wiki-Page</a:t>
            </a:r>
          </a:p>
        </p:txBody>
      </p:sp>
      <p:sp>
        <p:nvSpPr>
          <p:cNvPr id="3" name="Content Placeholder 2">
            <a:extLst>
              <a:ext uri="{FF2B5EF4-FFF2-40B4-BE49-F238E27FC236}">
                <a16:creationId xmlns:a16="http://schemas.microsoft.com/office/drawing/2014/main" id="{9181C802-ABF7-4694-BECF-9FDBAEC333F3}"/>
              </a:ext>
            </a:extLst>
          </p:cNvPr>
          <p:cNvSpPr>
            <a:spLocks noGrp="1"/>
          </p:cNvSpPr>
          <p:nvPr>
            <p:ph idx="1"/>
          </p:nvPr>
        </p:nvSpPr>
        <p:spPr>
          <a:xfrm>
            <a:off x="7961258" y="4525347"/>
            <a:ext cx="3258675" cy="1737360"/>
          </a:xfrm>
        </p:spPr>
        <p:txBody>
          <a:bodyPr vert="horz" lIns="91440" tIns="45720" rIns="91440" bIns="45720" rtlCol="0" anchor="ctr">
            <a:normAutofit/>
          </a:bodyPr>
          <a:lstStyle/>
          <a:p>
            <a:pPr marL="0" indent="0">
              <a:buNone/>
            </a:pPr>
            <a:r>
              <a:rPr lang="en-US" sz="2400" kern="1200" dirty="0">
                <a:solidFill>
                  <a:schemeClr val="tx1"/>
                </a:solidFill>
                <a:latin typeface="+mn-lt"/>
                <a:ea typeface="+mn-ea"/>
                <a:cs typeface="+mn-cs"/>
                <a:hlinkClick r:id="rId2"/>
              </a:rPr>
              <a:t>https://github.com/sujal9310/POS-system/wiki</a:t>
            </a:r>
            <a:endParaRPr lang="en-US" sz="2400" kern="1200" dirty="0">
              <a:solidFill>
                <a:schemeClr val="tx1"/>
              </a:solidFill>
              <a:latin typeface="+mn-lt"/>
              <a:ea typeface="+mn-ea"/>
              <a:cs typeface="+mn-cs"/>
            </a:endParaRP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680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9C885-4DCB-4880-BDC5-3106CB4D625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F783033B-3852-4857-99BB-4DC91E68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7206" y="961812"/>
            <a:ext cx="4930987" cy="4930987"/>
          </a:xfrm>
          <a:prstGeom prst="rect">
            <a:avLst/>
          </a:prstGeom>
        </p:spPr>
      </p:pic>
    </p:spTree>
    <p:extLst>
      <p:ext uri="{BB962C8B-B14F-4D97-AF65-F5344CB8AC3E}">
        <p14:creationId xmlns:p14="http://schemas.microsoft.com/office/powerpoint/2010/main" val="335735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AD6F-CC03-4A39-8AC0-FCF054C26FAB}"/>
              </a:ext>
            </a:extLst>
          </p:cNvPr>
          <p:cNvSpPr>
            <a:spLocks noGrp="1"/>
          </p:cNvSpPr>
          <p:nvPr>
            <p:ph type="title"/>
          </p:nvPr>
        </p:nvSpPr>
        <p:spPr>
          <a:xfrm>
            <a:off x="863029" y="1012004"/>
            <a:ext cx="3416158" cy="4795408"/>
          </a:xfrm>
        </p:spPr>
        <p:txBody>
          <a:bodyPr>
            <a:normAutofit/>
          </a:bodyPr>
          <a:lstStyle/>
          <a:p>
            <a:r>
              <a:rPr lang="en-US" b="1">
                <a:solidFill>
                  <a:srgbClr val="FFFFFF"/>
                </a:solidFill>
              </a:rPr>
              <a:t>CONTENTS</a:t>
            </a:r>
          </a:p>
        </p:txBody>
      </p:sp>
      <p:graphicFrame>
        <p:nvGraphicFramePr>
          <p:cNvPr id="13" name="Content Placeholder 2">
            <a:extLst>
              <a:ext uri="{FF2B5EF4-FFF2-40B4-BE49-F238E27FC236}">
                <a16:creationId xmlns:a16="http://schemas.microsoft.com/office/drawing/2014/main" id="{9B2F6A45-FECE-493D-84BF-895AE01AACF1}"/>
              </a:ext>
            </a:extLst>
          </p:cNvPr>
          <p:cNvGraphicFramePr>
            <a:graphicFrameLocks noGrp="1"/>
          </p:cNvGraphicFramePr>
          <p:nvPr>
            <p:ph idx="1"/>
            <p:extLst>
              <p:ext uri="{D42A27DB-BD31-4B8C-83A1-F6EECF244321}">
                <p14:modId xmlns:p14="http://schemas.microsoft.com/office/powerpoint/2010/main" val="280552200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481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A712-1BF4-4F86-9EC8-FB8BF894936A}"/>
              </a:ext>
            </a:extLst>
          </p:cNvPr>
          <p:cNvSpPr>
            <a:spLocks noGrp="1"/>
          </p:cNvSpPr>
          <p:nvPr>
            <p:ph type="title"/>
          </p:nvPr>
        </p:nvSpPr>
        <p:spPr>
          <a:xfrm>
            <a:off x="863029" y="1012004"/>
            <a:ext cx="3416158" cy="4795408"/>
          </a:xfrm>
        </p:spPr>
        <p:txBody>
          <a:bodyPr>
            <a:normAutofit/>
          </a:bodyPr>
          <a:lstStyle/>
          <a:p>
            <a:r>
              <a:rPr lang="en-US" sz="3700" b="1">
                <a:solidFill>
                  <a:srgbClr val="FFFFFF"/>
                </a:solidFill>
              </a:rPr>
              <a:t>INTRODUCTION</a:t>
            </a:r>
          </a:p>
        </p:txBody>
      </p:sp>
      <p:graphicFrame>
        <p:nvGraphicFramePr>
          <p:cNvPr id="5" name="Content Placeholder 2">
            <a:extLst>
              <a:ext uri="{FF2B5EF4-FFF2-40B4-BE49-F238E27FC236}">
                <a16:creationId xmlns:a16="http://schemas.microsoft.com/office/drawing/2014/main" id="{03EBA162-0D90-4018-8AED-52C12379C989}"/>
              </a:ext>
            </a:extLst>
          </p:cNvPr>
          <p:cNvGraphicFramePr>
            <a:graphicFrameLocks noGrp="1"/>
          </p:cNvGraphicFramePr>
          <p:nvPr>
            <p:ph idx="1"/>
            <p:extLst>
              <p:ext uri="{D42A27DB-BD31-4B8C-83A1-F6EECF244321}">
                <p14:modId xmlns:p14="http://schemas.microsoft.com/office/powerpoint/2010/main" val="411246233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94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4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6B680-6FC7-4886-B309-8EA774CEFFE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ARCHITECTURE</a:t>
            </a:r>
          </a:p>
        </p:txBody>
      </p:sp>
      <p:pic>
        <p:nvPicPr>
          <p:cNvPr id="5" name="Content Placeholder 4">
            <a:extLst>
              <a:ext uri="{FF2B5EF4-FFF2-40B4-BE49-F238E27FC236}">
                <a16:creationId xmlns:a16="http://schemas.microsoft.com/office/drawing/2014/main" id="{2EE074A5-69C3-46BD-AE52-2B6BA3FE5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7903" y="961812"/>
            <a:ext cx="6969592" cy="4930987"/>
          </a:xfrm>
          <a:prstGeom prst="rect">
            <a:avLst/>
          </a:prstGeom>
        </p:spPr>
      </p:pic>
    </p:spTree>
    <p:extLst>
      <p:ext uri="{BB962C8B-B14F-4D97-AF65-F5344CB8AC3E}">
        <p14:creationId xmlns:p14="http://schemas.microsoft.com/office/powerpoint/2010/main" val="175738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48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9F959A07-45D1-49E2-B526-1D9459B4E3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27082"/>
            <a:ext cx="7188199" cy="4600447"/>
          </a:xfrm>
          <a:prstGeom prst="rect">
            <a:avLst/>
          </a:prstGeom>
        </p:spPr>
      </p:pic>
    </p:spTree>
    <p:extLst>
      <p:ext uri="{BB962C8B-B14F-4D97-AF65-F5344CB8AC3E}">
        <p14:creationId xmlns:p14="http://schemas.microsoft.com/office/powerpoint/2010/main" val="2570963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5F08-39E3-4CD6-8EF9-E62CA1F0BA9E}"/>
              </a:ext>
            </a:extLst>
          </p:cNvPr>
          <p:cNvSpPr>
            <a:spLocks noGrp="1"/>
          </p:cNvSpPr>
          <p:nvPr>
            <p:ph type="title"/>
          </p:nvPr>
        </p:nvSpPr>
        <p:spPr/>
        <p:txBody>
          <a:bodyPr/>
          <a:lstStyle/>
          <a:p>
            <a:r>
              <a:rPr lang="en-US" dirty="0"/>
              <a:t>USER STORY AND ACCEPTANCE CRITERIA</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438464919"/>
              </p:ext>
            </p:extLst>
          </p:nvPr>
        </p:nvGraphicFramePr>
        <p:xfrm>
          <a:off x="1793289" y="2078618"/>
          <a:ext cx="8025413" cy="4212076"/>
        </p:xfrm>
        <a:graphic>
          <a:graphicData uri="http://schemas.openxmlformats.org/drawingml/2006/table">
            <a:tbl>
              <a:tblPr firstRow="1" firstCol="1" bandRow="1">
                <a:tableStyleId>{5C22544A-7EE6-4342-B048-85BDC9FD1C3A}</a:tableStyleId>
              </a:tblPr>
              <a:tblGrid>
                <a:gridCol w="3851792">
                  <a:extLst>
                    <a:ext uri="{9D8B030D-6E8A-4147-A177-3AD203B41FA5}">
                      <a16:colId xmlns:a16="http://schemas.microsoft.com/office/drawing/2014/main" val="20000"/>
                    </a:ext>
                  </a:extLst>
                </a:gridCol>
                <a:gridCol w="4173621">
                  <a:extLst>
                    <a:ext uri="{9D8B030D-6E8A-4147-A177-3AD203B41FA5}">
                      <a16:colId xmlns:a16="http://schemas.microsoft.com/office/drawing/2014/main" val="20001"/>
                    </a:ext>
                  </a:extLst>
                </a:gridCol>
              </a:tblGrid>
              <a:tr h="278116">
                <a:tc>
                  <a:txBody>
                    <a:bodyPr/>
                    <a:lstStyle/>
                    <a:p>
                      <a:pPr algn="l">
                        <a:lnSpc>
                          <a:spcPct val="115000"/>
                        </a:lnSpc>
                        <a:spcAft>
                          <a:spcPts val="0"/>
                        </a:spcAft>
                      </a:pPr>
                      <a:r>
                        <a:rPr lang="en-IN" sz="1100" dirty="0">
                          <a:effectLst/>
                        </a:rPr>
                        <a:t>                       USER STORY</a:t>
                      </a:r>
                      <a:endParaRPr lang="en-IN" sz="1100" dirty="0">
                        <a:effectLst/>
                        <a:latin typeface="Calibri"/>
                        <a:ea typeface="Calibri"/>
                        <a:cs typeface="Times New Roman"/>
                      </a:endParaRPr>
                    </a:p>
                  </a:txBody>
                  <a:tcPr marL="65587" marR="65587" marT="0" marB="0"/>
                </a:tc>
                <a:tc>
                  <a:txBody>
                    <a:bodyPr/>
                    <a:lstStyle/>
                    <a:p>
                      <a:pPr algn="l">
                        <a:lnSpc>
                          <a:spcPct val="115000"/>
                        </a:lnSpc>
                        <a:spcAft>
                          <a:spcPts val="0"/>
                        </a:spcAft>
                      </a:pPr>
                      <a:r>
                        <a:rPr lang="en-IN" sz="1200">
                          <a:effectLst/>
                        </a:rPr>
                        <a:t>   ACCEPTANCE CRITERIA</a:t>
                      </a:r>
                      <a:endParaRPr lang="en-IN" sz="1100">
                        <a:effectLst/>
                        <a:latin typeface="Calibri"/>
                        <a:ea typeface="Calibri"/>
                        <a:cs typeface="Times New Roman"/>
                      </a:endParaRPr>
                    </a:p>
                  </a:txBody>
                  <a:tcPr marL="65587" marR="65587" marT="0" marB="0"/>
                </a:tc>
                <a:extLst>
                  <a:ext uri="{0D108BD9-81ED-4DB2-BD59-A6C34878D82A}">
                    <a16:rowId xmlns:a16="http://schemas.microsoft.com/office/drawing/2014/main" val="10000"/>
                  </a:ext>
                </a:extLst>
              </a:tr>
              <a:tr h="1707078">
                <a:tc>
                  <a:txBody>
                    <a:bodyPr/>
                    <a:lstStyle/>
                    <a:p>
                      <a:pPr algn="l">
                        <a:lnSpc>
                          <a:spcPct val="115000"/>
                        </a:lnSpc>
                        <a:spcAft>
                          <a:spcPts val="0"/>
                        </a:spcAft>
                      </a:pPr>
                      <a:r>
                        <a:rPr lang="en-IN" sz="1600" dirty="0">
                          <a:effectLst/>
                        </a:rPr>
                        <a:t> </a:t>
                      </a:r>
                    </a:p>
                    <a:p>
                      <a:pPr algn="l">
                        <a:lnSpc>
                          <a:spcPct val="115000"/>
                        </a:lnSpc>
                        <a:spcAft>
                          <a:spcPts val="0"/>
                        </a:spcAft>
                      </a:pPr>
                      <a:r>
                        <a:rPr lang="en-IN" sz="1600" dirty="0">
                          <a:effectLst/>
                        </a:rPr>
                        <a:t>As an Employee, I need the display screen so I can see the scanned item on the screen so that I can make sure I scanned all the items.</a:t>
                      </a:r>
                    </a:p>
                  </a:txBody>
                  <a:tcPr marL="65587" marR="65587" marT="0" marB="0"/>
                </a:tc>
                <a:tc>
                  <a:txBody>
                    <a:bodyPr/>
                    <a:lstStyle/>
                    <a:p>
                      <a:pPr algn="l">
                        <a:lnSpc>
                          <a:spcPct val="115000"/>
                        </a:lnSpc>
                        <a:spcAft>
                          <a:spcPts val="0"/>
                        </a:spcAft>
                      </a:pPr>
                      <a:r>
                        <a:rPr lang="en-IN" sz="1600" dirty="0">
                          <a:effectLst/>
                        </a:rPr>
                        <a:t>Ensure the Employee is able to:</a:t>
                      </a:r>
                    </a:p>
                    <a:p>
                      <a:pPr marL="171450" indent="-171450" algn="l">
                        <a:lnSpc>
                          <a:spcPct val="115000"/>
                        </a:lnSpc>
                        <a:spcAft>
                          <a:spcPts val="0"/>
                        </a:spcAft>
                        <a:buFont typeface="Arial" panose="020B0604020202020204" pitchFamily="34" charset="0"/>
                        <a:buChar char="•"/>
                      </a:pPr>
                      <a:endParaRPr lang="en-IN" sz="1600" dirty="0">
                        <a:effectLst/>
                      </a:endParaRPr>
                    </a:p>
                    <a:p>
                      <a:pPr marL="171450" indent="-171450" algn="l">
                        <a:lnSpc>
                          <a:spcPct val="115000"/>
                        </a:lnSpc>
                        <a:spcAft>
                          <a:spcPts val="0"/>
                        </a:spcAft>
                        <a:buFont typeface="Arial" panose="020B0604020202020204" pitchFamily="34" charset="0"/>
                        <a:buChar char="•"/>
                      </a:pPr>
                      <a:r>
                        <a:rPr lang="en-IN" sz="1600" dirty="0">
                          <a:effectLst/>
                        </a:rPr>
                        <a:t>Connectivity between scanner and display</a:t>
                      </a:r>
                    </a:p>
                    <a:p>
                      <a:pPr marL="171450" indent="-171450" algn="l">
                        <a:lnSpc>
                          <a:spcPct val="115000"/>
                        </a:lnSpc>
                        <a:spcAft>
                          <a:spcPts val="0"/>
                        </a:spcAft>
                        <a:buFont typeface="Arial" panose="020B0604020202020204" pitchFamily="34" charset="0"/>
                        <a:buChar char="•"/>
                      </a:pPr>
                      <a:r>
                        <a:rPr lang="en-IN" sz="1600" dirty="0">
                          <a:effectLst/>
                        </a:rPr>
                        <a:t>Access to update data</a:t>
                      </a:r>
                    </a:p>
                    <a:p>
                      <a:pPr marL="171450" indent="-171450" algn="l">
                        <a:lnSpc>
                          <a:spcPct val="115000"/>
                        </a:lnSpc>
                        <a:spcAft>
                          <a:spcPts val="0"/>
                        </a:spcAft>
                        <a:buFont typeface="Arial" panose="020B0604020202020204" pitchFamily="34" charset="0"/>
                        <a:buChar char="•"/>
                      </a:pPr>
                      <a:endParaRPr lang="en-IN" sz="1600" dirty="0">
                        <a:effectLst/>
                      </a:endParaRPr>
                    </a:p>
                    <a:p>
                      <a:pPr marL="171450" indent="-171450" algn="l">
                        <a:lnSpc>
                          <a:spcPct val="115000"/>
                        </a:lnSpc>
                        <a:spcAft>
                          <a:spcPts val="0"/>
                        </a:spcAft>
                        <a:buFont typeface="Arial" panose="020B0604020202020204" pitchFamily="34" charset="0"/>
                        <a:buChar char="•"/>
                      </a:pPr>
                      <a:endParaRPr lang="en-IN" sz="1600" dirty="0">
                        <a:effectLst/>
                      </a:endParaRPr>
                    </a:p>
                  </a:txBody>
                  <a:tcPr marL="65587" marR="65587" marT="0" marB="0"/>
                </a:tc>
                <a:extLst>
                  <a:ext uri="{0D108BD9-81ED-4DB2-BD59-A6C34878D82A}">
                    <a16:rowId xmlns:a16="http://schemas.microsoft.com/office/drawing/2014/main" val="10001"/>
                  </a:ext>
                </a:extLst>
              </a:tr>
              <a:tr h="2043912">
                <a:tc>
                  <a:txBody>
                    <a:bodyPr/>
                    <a:lstStyle/>
                    <a:p>
                      <a:pPr algn="l">
                        <a:lnSpc>
                          <a:spcPct val="115000"/>
                        </a:lnSpc>
                        <a:spcAft>
                          <a:spcPts val="0"/>
                        </a:spcAft>
                      </a:pPr>
                      <a:r>
                        <a:rPr lang="en-IN" sz="1600" dirty="0">
                          <a:effectLst/>
                        </a:rPr>
                        <a:t> </a:t>
                      </a:r>
                      <a:endParaRPr lang="en-IN" sz="1600" dirty="0">
                        <a:effectLst/>
                        <a:latin typeface="Calibri"/>
                        <a:cs typeface="Times New Roman"/>
                      </a:endParaRPr>
                    </a:p>
                    <a:p>
                      <a:pPr algn="l">
                        <a:lnSpc>
                          <a:spcPct val="115000"/>
                        </a:lnSpc>
                        <a:spcAft>
                          <a:spcPts val="0"/>
                        </a:spcAft>
                      </a:pPr>
                      <a:r>
                        <a:rPr lang="en-IN" sz="1600" dirty="0">
                          <a:effectLst/>
                          <a:latin typeface="Calibri"/>
                          <a:cs typeface="Times New Roman"/>
                        </a:rPr>
                        <a:t>As a Customer, I need </a:t>
                      </a:r>
                      <a:r>
                        <a:rPr lang="en-IN" sz="1600">
                          <a:effectLst/>
                          <a:latin typeface="Calibri"/>
                          <a:cs typeface="Times New Roman"/>
                        </a:rPr>
                        <a:t>display to </a:t>
                      </a:r>
                      <a:r>
                        <a:rPr lang="en-IN" sz="1600" dirty="0">
                          <a:effectLst/>
                          <a:latin typeface="Calibri"/>
                          <a:cs typeface="Times New Roman"/>
                        </a:rPr>
                        <a:t>see the scanned item and it’s price so that I can see all the scanned item and pricing.</a:t>
                      </a:r>
                      <a:endParaRPr lang="en-IN" sz="1600" dirty="0">
                        <a:effectLst/>
                      </a:endParaRPr>
                    </a:p>
                  </a:txBody>
                  <a:tcPr marL="65587" marR="65587" marT="0" marB="0"/>
                </a:tc>
                <a:tc>
                  <a:txBody>
                    <a:bodyPr/>
                    <a:lstStyle/>
                    <a:p>
                      <a:pPr algn="l">
                        <a:lnSpc>
                          <a:spcPct val="115000"/>
                        </a:lnSpc>
                        <a:spcAft>
                          <a:spcPts val="0"/>
                        </a:spcAft>
                      </a:pPr>
                      <a:r>
                        <a:rPr lang="en-IN" sz="1600" dirty="0">
                          <a:effectLst/>
                        </a:rPr>
                        <a:t>Ensure the customer is able to:</a:t>
                      </a:r>
                    </a:p>
                    <a:p>
                      <a:pPr algn="l">
                        <a:lnSpc>
                          <a:spcPct val="115000"/>
                        </a:lnSpc>
                        <a:spcAft>
                          <a:spcPts val="0"/>
                        </a:spcAft>
                      </a:pPr>
                      <a:endParaRPr lang="en-IN" sz="1600" dirty="0">
                        <a:effectLst/>
                      </a:endParaRPr>
                    </a:p>
                    <a:p>
                      <a:pPr marL="285750" indent="-285750" algn="l">
                        <a:lnSpc>
                          <a:spcPct val="115000"/>
                        </a:lnSpc>
                        <a:spcAft>
                          <a:spcPts val="0"/>
                        </a:spcAft>
                        <a:buFont typeface="Arial" panose="020B0604020202020204" pitchFamily="34" charset="0"/>
                        <a:buChar char="•"/>
                      </a:pPr>
                      <a:r>
                        <a:rPr lang="en-IN" sz="1600" dirty="0">
                          <a:effectLst/>
                        </a:rPr>
                        <a:t> See scanned item on display </a:t>
                      </a:r>
                    </a:p>
                    <a:p>
                      <a:pPr marL="285750" indent="-285750" algn="l">
                        <a:lnSpc>
                          <a:spcPct val="115000"/>
                        </a:lnSpc>
                        <a:spcAft>
                          <a:spcPts val="0"/>
                        </a:spcAft>
                        <a:buFont typeface="Arial" panose="020B0604020202020204" pitchFamily="34" charset="0"/>
                        <a:buChar char="•"/>
                      </a:pPr>
                      <a:r>
                        <a:rPr lang="en-IN" sz="1600" dirty="0">
                          <a:effectLst/>
                        </a:rPr>
                        <a:t>  Product Price.</a:t>
                      </a:r>
                    </a:p>
                    <a:p>
                      <a:pPr marL="285750" indent="-285750" algn="l">
                        <a:lnSpc>
                          <a:spcPct val="115000"/>
                        </a:lnSpc>
                        <a:spcAft>
                          <a:spcPts val="0"/>
                        </a:spcAft>
                        <a:buFont typeface="Arial" panose="020B0604020202020204" pitchFamily="34" charset="0"/>
                        <a:buChar char="•"/>
                      </a:pPr>
                      <a:endParaRPr lang="en-IN" sz="1600" dirty="0">
                        <a:effectLst/>
                      </a:endParaRPr>
                    </a:p>
                    <a:p>
                      <a:pPr algn="l">
                        <a:lnSpc>
                          <a:spcPct val="115000"/>
                        </a:lnSpc>
                        <a:spcAft>
                          <a:spcPts val="0"/>
                        </a:spcAft>
                      </a:pPr>
                      <a:endParaRPr lang="en-IN" sz="1600" dirty="0">
                        <a:effectLst/>
                      </a:endParaRPr>
                    </a:p>
                    <a:p>
                      <a:pPr algn="l">
                        <a:lnSpc>
                          <a:spcPct val="115000"/>
                        </a:lnSpc>
                        <a:spcAft>
                          <a:spcPts val="0"/>
                        </a:spcAft>
                      </a:pPr>
                      <a:r>
                        <a:rPr lang="en-IN" sz="1600" dirty="0">
                          <a:effectLst/>
                        </a:rPr>
                        <a:t> </a:t>
                      </a:r>
                    </a:p>
                    <a:p>
                      <a:pPr algn="l">
                        <a:lnSpc>
                          <a:spcPct val="115000"/>
                        </a:lnSpc>
                        <a:spcAft>
                          <a:spcPts val="0"/>
                        </a:spcAft>
                      </a:pPr>
                      <a:endParaRPr lang="en-IN" sz="1600" dirty="0">
                        <a:effectLst/>
                      </a:endParaRPr>
                    </a:p>
                  </a:txBody>
                  <a:tcPr marL="65587" marR="6558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5F08-39E3-4CD6-8EF9-E62CA1F0BA9E}"/>
              </a:ext>
            </a:extLst>
          </p:cNvPr>
          <p:cNvSpPr>
            <a:spLocks noGrp="1"/>
          </p:cNvSpPr>
          <p:nvPr>
            <p:ph type="title"/>
          </p:nvPr>
        </p:nvSpPr>
        <p:spPr/>
        <p:txBody>
          <a:bodyPr/>
          <a:lstStyle/>
          <a:p>
            <a:r>
              <a:rPr lang="en-US" dirty="0"/>
              <a:t>USER STORY AND ACCEPTANCE CRITERIA</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733580028"/>
              </p:ext>
            </p:extLst>
          </p:nvPr>
        </p:nvGraphicFramePr>
        <p:xfrm>
          <a:off x="1793289" y="2078617"/>
          <a:ext cx="8025413" cy="4126873"/>
        </p:xfrm>
        <a:graphic>
          <a:graphicData uri="http://schemas.openxmlformats.org/drawingml/2006/table">
            <a:tbl>
              <a:tblPr firstRow="1" firstCol="1" bandRow="1">
                <a:tableStyleId>{5C22544A-7EE6-4342-B048-85BDC9FD1C3A}</a:tableStyleId>
              </a:tblPr>
              <a:tblGrid>
                <a:gridCol w="3851792">
                  <a:extLst>
                    <a:ext uri="{9D8B030D-6E8A-4147-A177-3AD203B41FA5}">
                      <a16:colId xmlns:a16="http://schemas.microsoft.com/office/drawing/2014/main" val="20000"/>
                    </a:ext>
                  </a:extLst>
                </a:gridCol>
                <a:gridCol w="4173621">
                  <a:extLst>
                    <a:ext uri="{9D8B030D-6E8A-4147-A177-3AD203B41FA5}">
                      <a16:colId xmlns:a16="http://schemas.microsoft.com/office/drawing/2014/main" val="20001"/>
                    </a:ext>
                  </a:extLst>
                </a:gridCol>
              </a:tblGrid>
              <a:tr h="302304">
                <a:tc>
                  <a:txBody>
                    <a:bodyPr/>
                    <a:lstStyle/>
                    <a:p>
                      <a:pPr algn="l">
                        <a:lnSpc>
                          <a:spcPct val="115000"/>
                        </a:lnSpc>
                        <a:spcAft>
                          <a:spcPts val="0"/>
                        </a:spcAft>
                      </a:pPr>
                      <a:r>
                        <a:rPr lang="en-IN" sz="1600" dirty="0">
                          <a:effectLst/>
                        </a:rPr>
                        <a:t>                       USER STORY</a:t>
                      </a:r>
                      <a:endParaRPr lang="en-IN" sz="1600" dirty="0">
                        <a:effectLst/>
                        <a:latin typeface="Calibri"/>
                        <a:ea typeface="Calibri"/>
                        <a:cs typeface="Times New Roman"/>
                      </a:endParaRPr>
                    </a:p>
                  </a:txBody>
                  <a:tcPr marL="65587" marR="65587" marT="0" marB="0"/>
                </a:tc>
                <a:tc>
                  <a:txBody>
                    <a:bodyPr/>
                    <a:lstStyle/>
                    <a:p>
                      <a:pPr algn="l">
                        <a:lnSpc>
                          <a:spcPct val="115000"/>
                        </a:lnSpc>
                        <a:spcAft>
                          <a:spcPts val="0"/>
                        </a:spcAft>
                      </a:pPr>
                      <a:r>
                        <a:rPr lang="en-IN" sz="1600">
                          <a:effectLst/>
                        </a:rPr>
                        <a:t>   ACCEPTANCE CRITERIA</a:t>
                      </a:r>
                      <a:endParaRPr lang="en-IN" sz="1600">
                        <a:effectLst/>
                        <a:latin typeface="Calibri"/>
                        <a:ea typeface="Calibri"/>
                        <a:cs typeface="Times New Roman"/>
                      </a:endParaRPr>
                    </a:p>
                  </a:txBody>
                  <a:tcPr marL="65587" marR="65587" marT="0" marB="0"/>
                </a:tc>
                <a:extLst>
                  <a:ext uri="{0D108BD9-81ED-4DB2-BD59-A6C34878D82A}">
                    <a16:rowId xmlns:a16="http://schemas.microsoft.com/office/drawing/2014/main" val="10000"/>
                  </a:ext>
                </a:extLst>
              </a:tr>
              <a:tr h="1855546">
                <a:tc>
                  <a:txBody>
                    <a:bodyPr/>
                    <a:lstStyle/>
                    <a:p>
                      <a:pPr algn="l">
                        <a:lnSpc>
                          <a:spcPct val="115000"/>
                        </a:lnSpc>
                        <a:spcAft>
                          <a:spcPts val="0"/>
                        </a:spcAft>
                      </a:pPr>
                      <a:endParaRPr lang="en-IN" sz="1600" dirty="0">
                        <a:effectLst/>
                      </a:endParaRPr>
                    </a:p>
                    <a:p>
                      <a:pPr algn="l">
                        <a:lnSpc>
                          <a:spcPct val="115000"/>
                        </a:lnSpc>
                        <a:spcAft>
                          <a:spcPts val="0"/>
                        </a:spcAft>
                      </a:pPr>
                      <a:r>
                        <a:rPr lang="en-IN" sz="1600" dirty="0">
                          <a:effectLst/>
                        </a:rPr>
                        <a:t> As an Employee, I need a customer signature at the end of the Purchase so that I have the transaction history.</a:t>
                      </a:r>
                    </a:p>
                  </a:txBody>
                  <a:tcPr marL="65587" marR="65587" marT="0" marB="0"/>
                </a:tc>
                <a:tc>
                  <a:txBody>
                    <a:bodyPr/>
                    <a:lstStyle/>
                    <a:p>
                      <a:pPr algn="l">
                        <a:lnSpc>
                          <a:spcPct val="115000"/>
                        </a:lnSpc>
                        <a:spcAft>
                          <a:spcPts val="0"/>
                        </a:spcAft>
                      </a:pPr>
                      <a:r>
                        <a:rPr lang="en-IN" sz="1600" dirty="0">
                          <a:effectLst/>
                        </a:rPr>
                        <a:t>Ensure the Employee is able to:</a:t>
                      </a:r>
                    </a:p>
                    <a:p>
                      <a:pPr algn="l">
                        <a:lnSpc>
                          <a:spcPct val="115000"/>
                        </a:lnSpc>
                        <a:spcAft>
                          <a:spcPts val="0"/>
                        </a:spcAft>
                      </a:pPr>
                      <a:endParaRPr lang="en-IN" sz="1600" dirty="0">
                        <a:effectLst/>
                      </a:endParaRPr>
                    </a:p>
                    <a:p>
                      <a:pPr marL="285750" indent="-285750" algn="l">
                        <a:lnSpc>
                          <a:spcPct val="115000"/>
                        </a:lnSpc>
                        <a:spcAft>
                          <a:spcPts val="0"/>
                        </a:spcAft>
                        <a:buFont typeface="Arial" panose="020B0604020202020204" pitchFamily="34" charset="0"/>
                        <a:buChar char="•"/>
                      </a:pPr>
                      <a:r>
                        <a:rPr lang="en-IN" sz="1600" dirty="0">
                          <a:effectLst/>
                        </a:rPr>
                        <a:t>Store the Signature to data base.</a:t>
                      </a:r>
                    </a:p>
                    <a:p>
                      <a:pPr marL="285750" indent="-285750" algn="l">
                        <a:lnSpc>
                          <a:spcPct val="115000"/>
                        </a:lnSpc>
                        <a:spcAft>
                          <a:spcPts val="0"/>
                        </a:spcAft>
                        <a:buFont typeface="Arial" panose="020B0604020202020204" pitchFamily="34" charset="0"/>
                        <a:buChar char="•"/>
                      </a:pPr>
                      <a:r>
                        <a:rPr lang="en-IN" sz="1600" dirty="0">
                          <a:effectLst/>
                        </a:rPr>
                        <a:t>Store the information that which payment option is selected.</a:t>
                      </a:r>
                    </a:p>
                    <a:p>
                      <a:pPr marL="285750" indent="-285750" algn="l">
                        <a:lnSpc>
                          <a:spcPct val="115000"/>
                        </a:lnSpc>
                        <a:spcAft>
                          <a:spcPts val="0"/>
                        </a:spcAft>
                        <a:buFont typeface="Arial" panose="020B0604020202020204" pitchFamily="34" charset="0"/>
                        <a:buChar char="•"/>
                      </a:pPr>
                      <a:endParaRPr lang="en-IN" sz="1600" dirty="0">
                        <a:effectLst/>
                      </a:endParaRPr>
                    </a:p>
                  </a:txBody>
                  <a:tcPr marL="65587" marR="65587" marT="0" marB="0"/>
                </a:tc>
                <a:extLst>
                  <a:ext uri="{0D108BD9-81ED-4DB2-BD59-A6C34878D82A}">
                    <a16:rowId xmlns:a16="http://schemas.microsoft.com/office/drawing/2014/main" val="10001"/>
                  </a:ext>
                </a:extLst>
              </a:tr>
              <a:tr h="1969023">
                <a:tc>
                  <a:txBody>
                    <a:bodyPr/>
                    <a:lstStyle/>
                    <a:p>
                      <a:pPr algn="l">
                        <a:lnSpc>
                          <a:spcPct val="115000"/>
                        </a:lnSpc>
                        <a:spcAft>
                          <a:spcPts val="0"/>
                        </a:spcAft>
                      </a:pPr>
                      <a:r>
                        <a:rPr lang="en-IN" sz="1600" dirty="0">
                          <a:effectLst/>
                        </a:rPr>
                        <a:t> </a:t>
                      </a:r>
                    </a:p>
                    <a:p>
                      <a:pPr algn="l">
                        <a:lnSpc>
                          <a:spcPct val="115000"/>
                        </a:lnSpc>
                        <a:spcAft>
                          <a:spcPts val="0"/>
                        </a:spcAft>
                      </a:pPr>
                      <a:r>
                        <a:rPr lang="en-IN" sz="1600" dirty="0">
                          <a:effectLst/>
                        </a:rPr>
                        <a:t>As a Customer, I want to ensure that the employee charged the right amount so that I can select the method of paying. </a:t>
                      </a:r>
                    </a:p>
                  </a:txBody>
                  <a:tcPr marL="65587" marR="65587" marT="0" marB="0"/>
                </a:tc>
                <a:tc>
                  <a:txBody>
                    <a:bodyPr/>
                    <a:lstStyle/>
                    <a:p>
                      <a:pPr algn="l">
                        <a:lnSpc>
                          <a:spcPct val="115000"/>
                        </a:lnSpc>
                        <a:spcAft>
                          <a:spcPts val="0"/>
                        </a:spcAft>
                      </a:pPr>
                      <a:r>
                        <a:rPr lang="en-IN" sz="1600" dirty="0">
                          <a:effectLst/>
                        </a:rPr>
                        <a:t>Ensure the Customer is able to:</a:t>
                      </a:r>
                    </a:p>
                    <a:p>
                      <a:pPr algn="l">
                        <a:lnSpc>
                          <a:spcPct val="115000"/>
                        </a:lnSpc>
                        <a:spcAft>
                          <a:spcPts val="0"/>
                        </a:spcAft>
                      </a:pPr>
                      <a:r>
                        <a:rPr lang="en-IN" sz="1600" dirty="0">
                          <a:effectLst/>
                        </a:rPr>
                        <a:t> </a:t>
                      </a:r>
                    </a:p>
                    <a:p>
                      <a:pPr marL="342900" lvl="0" indent="-342900" algn="l">
                        <a:lnSpc>
                          <a:spcPct val="115000"/>
                        </a:lnSpc>
                        <a:spcAft>
                          <a:spcPts val="0"/>
                        </a:spcAft>
                        <a:buFont typeface="Symbol"/>
                        <a:buChar char=""/>
                      </a:pPr>
                      <a:r>
                        <a:rPr lang="en-IN" sz="1600" dirty="0">
                          <a:effectLst/>
                        </a:rPr>
                        <a:t>Final payable amount</a:t>
                      </a:r>
                    </a:p>
                    <a:p>
                      <a:pPr marL="342900" lvl="0" indent="-342900" algn="l">
                        <a:lnSpc>
                          <a:spcPct val="115000"/>
                        </a:lnSpc>
                        <a:spcAft>
                          <a:spcPts val="0"/>
                        </a:spcAft>
                        <a:buFont typeface="Symbol"/>
                        <a:buChar char=""/>
                      </a:pPr>
                      <a:r>
                        <a:rPr lang="en-IN" sz="1600" dirty="0">
                          <a:effectLst/>
                        </a:rPr>
                        <a:t>Payment option</a:t>
                      </a:r>
                    </a:p>
                  </a:txBody>
                  <a:tcPr marL="65587" marR="6558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73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4899-2EA0-4D43-93D7-622AAC9D9537}"/>
              </a:ext>
            </a:extLst>
          </p:cNvPr>
          <p:cNvSpPr>
            <a:spLocks noGrp="1"/>
          </p:cNvSpPr>
          <p:nvPr>
            <p:ph type="title"/>
          </p:nvPr>
        </p:nvSpPr>
        <p:spPr/>
        <p:txBody>
          <a:bodyPr/>
          <a:lstStyle/>
          <a:p>
            <a:r>
              <a:rPr lang="en-US" dirty="0"/>
              <a:t>USER Story AND ACCEPTANCE CRITERIA</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2189558288"/>
              </p:ext>
            </p:extLst>
          </p:nvPr>
        </p:nvGraphicFramePr>
        <p:xfrm>
          <a:off x="1399343" y="2254929"/>
          <a:ext cx="9200596" cy="3519343"/>
        </p:xfrm>
        <a:graphic>
          <a:graphicData uri="http://schemas.openxmlformats.org/drawingml/2006/table">
            <a:tbl>
              <a:tblPr firstRow="1" firstCol="1" bandRow="1">
                <a:tableStyleId>{5C22544A-7EE6-4342-B048-85BDC9FD1C3A}</a:tableStyleId>
              </a:tblPr>
              <a:tblGrid>
                <a:gridCol w="4415820">
                  <a:extLst>
                    <a:ext uri="{9D8B030D-6E8A-4147-A177-3AD203B41FA5}">
                      <a16:colId xmlns:a16="http://schemas.microsoft.com/office/drawing/2014/main" val="20000"/>
                    </a:ext>
                  </a:extLst>
                </a:gridCol>
                <a:gridCol w="4784776">
                  <a:extLst>
                    <a:ext uri="{9D8B030D-6E8A-4147-A177-3AD203B41FA5}">
                      <a16:colId xmlns:a16="http://schemas.microsoft.com/office/drawing/2014/main" val="20001"/>
                    </a:ext>
                  </a:extLst>
                </a:gridCol>
              </a:tblGrid>
              <a:tr h="284926">
                <a:tc>
                  <a:txBody>
                    <a:bodyPr/>
                    <a:lstStyle/>
                    <a:p>
                      <a:pPr algn="l">
                        <a:lnSpc>
                          <a:spcPct val="115000"/>
                        </a:lnSpc>
                        <a:spcAft>
                          <a:spcPts val="0"/>
                        </a:spcAft>
                      </a:pPr>
                      <a:r>
                        <a:rPr lang="en-IN" sz="1600" dirty="0">
                          <a:effectLst/>
                        </a:rPr>
                        <a:t>                       USER STORY</a:t>
                      </a:r>
                      <a:endParaRPr lang="en-IN" sz="1600" dirty="0">
                        <a:effectLst/>
                        <a:latin typeface="Calibri"/>
                        <a:ea typeface="Calibri"/>
                        <a:cs typeface="Times New Roman"/>
                      </a:endParaRPr>
                    </a:p>
                  </a:txBody>
                  <a:tcPr marL="65587" marR="65587" marT="0" marB="0"/>
                </a:tc>
                <a:tc>
                  <a:txBody>
                    <a:bodyPr/>
                    <a:lstStyle/>
                    <a:p>
                      <a:pPr algn="l">
                        <a:lnSpc>
                          <a:spcPct val="115000"/>
                        </a:lnSpc>
                        <a:spcAft>
                          <a:spcPts val="0"/>
                        </a:spcAft>
                      </a:pPr>
                      <a:r>
                        <a:rPr lang="en-IN" sz="1600" dirty="0">
                          <a:effectLst/>
                        </a:rPr>
                        <a:t>   ACCEPTANCE CRITERIA</a:t>
                      </a:r>
                      <a:endParaRPr lang="en-IN" sz="1600" dirty="0">
                        <a:effectLst/>
                        <a:latin typeface="Calibri"/>
                        <a:ea typeface="Calibri"/>
                        <a:cs typeface="Times New Roman"/>
                      </a:endParaRPr>
                    </a:p>
                  </a:txBody>
                  <a:tcPr marL="65587" marR="65587" marT="0" marB="0"/>
                </a:tc>
                <a:extLst>
                  <a:ext uri="{0D108BD9-81ED-4DB2-BD59-A6C34878D82A}">
                    <a16:rowId xmlns:a16="http://schemas.microsoft.com/office/drawing/2014/main" val="10000"/>
                  </a:ext>
                </a:extLst>
              </a:tr>
              <a:tr h="1588262">
                <a:tc>
                  <a:txBody>
                    <a:bodyPr/>
                    <a:lstStyle/>
                    <a:p>
                      <a:pPr algn="l">
                        <a:lnSpc>
                          <a:spcPct val="115000"/>
                        </a:lnSpc>
                        <a:spcAft>
                          <a:spcPts val="0"/>
                        </a:spcAft>
                      </a:pPr>
                      <a:r>
                        <a:rPr lang="en-IN" sz="1600" dirty="0">
                          <a:effectLst/>
                        </a:rPr>
                        <a:t> </a:t>
                      </a:r>
                    </a:p>
                    <a:p>
                      <a:pPr algn="l">
                        <a:lnSpc>
                          <a:spcPct val="115000"/>
                        </a:lnSpc>
                        <a:spcAft>
                          <a:spcPts val="0"/>
                        </a:spcAft>
                      </a:pPr>
                      <a:r>
                        <a:rPr lang="en-IN" sz="1600" dirty="0">
                          <a:effectLst/>
                        </a:rPr>
                        <a:t>As a store manager, I need information and contact detail of my all vendors for purchasing so that I can make an order.</a:t>
                      </a:r>
                    </a:p>
                  </a:txBody>
                  <a:tcPr marL="65587" marR="65587" marT="0" marB="0"/>
                </a:tc>
                <a:tc>
                  <a:txBody>
                    <a:bodyPr/>
                    <a:lstStyle/>
                    <a:p>
                      <a:pPr algn="l">
                        <a:lnSpc>
                          <a:spcPct val="115000"/>
                        </a:lnSpc>
                        <a:spcAft>
                          <a:spcPts val="0"/>
                        </a:spcAft>
                      </a:pPr>
                      <a:r>
                        <a:rPr lang="en-IN" sz="1600" dirty="0">
                          <a:effectLst/>
                        </a:rPr>
                        <a:t>Ensure the store Manager is able to:</a:t>
                      </a:r>
                    </a:p>
                    <a:p>
                      <a:pPr algn="l">
                        <a:lnSpc>
                          <a:spcPct val="115000"/>
                        </a:lnSpc>
                        <a:spcAft>
                          <a:spcPts val="0"/>
                        </a:spcAft>
                      </a:pPr>
                      <a:r>
                        <a:rPr lang="en-IN" sz="1600" dirty="0">
                          <a:effectLst/>
                        </a:rPr>
                        <a:t> </a:t>
                      </a:r>
                    </a:p>
                    <a:p>
                      <a:pPr marL="342900" lvl="0" indent="-342900" algn="l">
                        <a:lnSpc>
                          <a:spcPct val="115000"/>
                        </a:lnSpc>
                        <a:spcAft>
                          <a:spcPts val="0"/>
                        </a:spcAft>
                        <a:buFont typeface="Symbol"/>
                        <a:buChar char=""/>
                      </a:pPr>
                      <a:r>
                        <a:rPr lang="en-IN" sz="1600" dirty="0">
                          <a:effectLst/>
                        </a:rPr>
                        <a:t>Log in to POS system</a:t>
                      </a:r>
                    </a:p>
                    <a:p>
                      <a:pPr marL="342900" lvl="0" indent="-342900" algn="l">
                        <a:lnSpc>
                          <a:spcPct val="115000"/>
                        </a:lnSpc>
                        <a:spcAft>
                          <a:spcPts val="0"/>
                        </a:spcAft>
                        <a:buFont typeface="Symbol"/>
                        <a:buChar char=""/>
                      </a:pPr>
                      <a:r>
                        <a:rPr lang="en-IN" sz="1600" dirty="0">
                          <a:effectLst/>
                        </a:rPr>
                        <a:t>Access to Vendor detail</a:t>
                      </a:r>
                    </a:p>
                    <a:p>
                      <a:pPr marL="342900" lvl="0" indent="-342900" algn="l">
                        <a:lnSpc>
                          <a:spcPct val="115000"/>
                        </a:lnSpc>
                        <a:spcAft>
                          <a:spcPts val="0"/>
                        </a:spcAft>
                        <a:buFont typeface="Symbol"/>
                        <a:buChar char=""/>
                      </a:pPr>
                      <a:r>
                        <a:rPr lang="en-IN" sz="1600" dirty="0">
                          <a:effectLst/>
                        </a:rPr>
                        <a:t>Access to direct order</a:t>
                      </a:r>
                    </a:p>
                    <a:p>
                      <a:pPr algn="l">
                        <a:lnSpc>
                          <a:spcPct val="115000"/>
                        </a:lnSpc>
                        <a:spcAft>
                          <a:spcPts val="0"/>
                        </a:spcAft>
                      </a:pPr>
                      <a:r>
                        <a:rPr lang="en-IN" sz="1600" dirty="0">
                          <a:effectLst/>
                        </a:rPr>
                        <a:t> </a:t>
                      </a:r>
                      <a:endParaRPr lang="en-IN" sz="1600" dirty="0">
                        <a:effectLst/>
                        <a:latin typeface="Calibri"/>
                        <a:ea typeface="Calibri"/>
                        <a:cs typeface="Times New Roman"/>
                      </a:endParaRPr>
                    </a:p>
                  </a:txBody>
                  <a:tcPr marL="65587" marR="65587" marT="0" marB="0"/>
                </a:tc>
                <a:extLst>
                  <a:ext uri="{0D108BD9-81ED-4DB2-BD59-A6C34878D82A}">
                    <a16:rowId xmlns:a16="http://schemas.microsoft.com/office/drawing/2014/main" val="10001"/>
                  </a:ext>
                </a:extLst>
              </a:tr>
              <a:tr h="1568367">
                <a:tc>
                  <a:txBody>
                    <a:bodyPr/>
                    <a:lstStyle/>
                    <a:p>
                      <a:pPr algn="l">
                        <a:lnSpc>
                          <a:spcPct val="115000"/>
                        </a:lnSpc>
                        <a:spcAft>
                          <a:spcPts val="0"/>
                        </a:spcAft>
                      </a:pPr>
                      <a:r>
                        <a:rPr lang="en-IN" sz="1600" dirty="0">
                          <a:effectLst/>
                        </a:rPr>
                        <a:t> </a:t>
                      </a:r>
                    </a:p>
                    <a:p>
                      <a:pPr algn="l">
                        <a:lnSpc>
                          <a:spcPct val="115000"/>
                        </a:lnSpc>
                        <a:spcAft>
                          <a:spcPts val="0"/>
                        </a:spcAft>
                      </a:pPr>
                      <a:r>
                        <a:rPr lang="en-IN" sz="1600" dirty="0">
                          <a:effectLst/>
                          <a:latin typeface="+mn-lt"/>
                          <a:ea typeface="Calibri"/>
                          <a:cs typeface="Times New Roman"/>
                        </a:rPr>
                        <a:t>As a store manager, I need weekly email for special pricing so that I don’t miss any order to place.</a:t>
                      </a:r>
                      <a:endParaRPr lang="en-IN" sz="1600" dirty="0">
                        <a:effectLst/>
                        <a:latin typeface="Calibri"/>
                        <a:ea typeface="Calibri"/>
                        <a:cs typeface="Times New Roman"/>
                      </a:endParaRPr>
                    </a:p>
                  </a:txBody>
                  <a:tcPr marL="65587" marR="65587" marT="0" marB="0"/>
                </a:tc>
                <a:tc>
                  <a:txBody>
                    <a:bodyPr/>
                    <a:lstStyle/>
                    <a:p>
                      <a:pPr algn="l">
                        <a:lnSpc>
                          <a:spcPct val="115000"/>
                        </a:lnSpc>
                        <a:spcAft>
                          <a:spcPts val="0"/>
                        </a:spcAft>
                      </a:pPr>
                      <a:r>
                        <a:rPr lang="en-IN" sz="1600" dirty="0">
                          <a:effectLst/>
                        </a:rPr>
                        <a:t>Ensure the store Manager is able to:</a:t>
                      </a:r>
                    </a:p>
                    <a:p>
                      <a:pPr algn="l">
                        <a:lnSpc>
                          <a:spcPct val="115000"/>
                        </a:lnSpc>
                        <a:spcAft>
                          <a:spcPts val="0"/>
                        </a:spcAft>
                      </a:pPr>
                      <a:r>
                        <a:rPr lang="en-IN" sz="1600" dirty="0">
                          <a:effectLst/>
                        </a:rPr>
                        <a:t> </a:t>
                      </a:r>
                    </a:p>
                    <a:p>
                      <a:pPr marL="285750" indent="-285750" algn="l">
                        <a:lnSpc>
                          <a:spcPct val="115000"/>
                        </a:lnSpc>
                        <a:spcAft>
                          <a:spcPts val="0"/>
                        </a:spcAft>
                        <a:buFont typeface="Arial" panose="020B0604020202020204" pitchFamily="34" charset="0"/>
                        <a:buChar char="•"/>
                      </a:pPr>
                      <a:r>
                        <a:rPr lang="en-IN" sz="1600" dirty="0">
                          <a:effectLst/>
                        </a:rPr>
                        <a:t>Access to email</a:t>
                      </a:r>
                    </a:p>
                  </a:txBody>
                  <a:tcPr marL="65587" marR="65587"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655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F988-D919-4DB9-B6A6-4B216F934DF6}"/>
              </a:ext>
            </a:extLst>
          </p:cNvPr>
          <p:cNvSpPr>
            <a:spLocks noGrp="1"/>
          </p:cNvSpPr>
          <p:nvPr>
            <p:ph type="title"/>
          </p:nvPr>
        </p:nvSpPr>
        <p:spPr/>
        <p:txBody>
          <a:bodyPr/>
          <a:lstStyle/>
          <a:p>
            <a:pPr algn="ctr"/>
            <a:r>
              <a:rPr lang="en-US" b="1" dirty="0"/>
              <a:t>PRODUCT BACKLOG</a:t>
            </a:r>
          </a:p>
        </p:txBody>
      </p:sp>
      <p:sp>
        <p:nvSpPr>
          <p:cNvPr id="3" name="Content Placeholder 2">
            <a:extLst>
              <a:ext uri="{FF2B5EF4-FFF2-40B4-BE49-F238E27FC236}">
                <a16:creationId xmlns:a16="http://schemas.microsoft.com/office/drawing/2014/main" id="{1B5623E0-756F-4A1B-8B02-43D8F36E6D2C}"/>
              </a:ext>
            </a:extLst>
          </p:cNvPr>
          <p:cNvSpPr>
            <a:spLocks noGrp="1"/>
          </p:cNvSpPr>
          <p:nvPr>
            <p:ph idx="1"/>
          </p:nvPr>
        </p:nvSpPr>
        <p:spPr/>
        <p:txBody>
          <a:bodyPr>
            <a:normAutofit/>
          </a:bodyPr>
          <a:lstStyle/>
          <a:p>
            <a:pPr marL="0" indent="0">
              <a:buNone/>
            </a:pPr>
            <a:r>
              <a:rPr lang="en-US" sz="2000" dirty="0"/>
              <a:t>				SPRINT 4</a:t>
            </a:r>
          </a:p>
          <a:p>
            <a:pPr marL="0" indent="0">
              <a:buNone/>
            </a:pPr>
            <a:endParaRPr lang="en-US" sz="2000" dirty="0"/>
          </a:p>
          <a:p>
            <a:r>
              <a:rPr lang="en-US" sz="2000" dirty="0"/>
              <a:t>Daybook frontend</a:t>
            </a:r>
          </a:p>
          <a:p>
            <a:r>
              <a:rPr lang="en-US" sz="2000" dirty="0"/>
              <a:t>Daybook Backend</a:t>
            </a:r>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1410838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{E00A621C-CFF0-F949-8ED2-42B8368DCAB6}tf10001067</Template>
  <TotalTime>92</TotalTime>
  <Words>692</Words>
  <Application>Microsoft Macintosh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Symbol</vt:lpstr>
      <vt:lpstr>Office Theme</vt:lpstr>
      <vt:lpstr>HERMES</vt:lpstr>
      <vt:lpstr>CONTENTS</vt:lpstr>
      <vt:lpstr>INTRODUCTION</vt:lpstr>
      <vt:lpstr>ARCHITECTURE</vt:lpstr>
      <vt:lpstr>PowerPoint Presentation</vt:lpstr>
      <vt:lpstr>USER STORY AND ACCEPTANCE CRITERIA</vt:lpstr>
      <vt:lpstr>USER STORY AND ACCEPTANCE CRITERIA</vt:lpstr>
      <vt:lpstr>USER Story AND ACCEPTANCE CRITERIA</vt:lpstr>
      <vt:lpstr>PRODUCT BACKLOG</vt:lpstr>
      <vt:lpstr>SPRINT BACKLOG 4</vt:lpstr>
      <vt:lpstr>RETROSPECTIVE</vt:lpstr>
      <vt:lpstr>BURNDOWN CHART</vt:lpstr>
      <vt:lpstr>BURN DOWN CHART</vt:lpstr>
      <vt:lpstr>  Features:  </vt:lpstr>
      <vt:lpstr> Demo Video</vt:lpstr>
      <vt:lpstr>Wiki-Page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HERMES</dc:title>
  <dc:creator>Patel, Mr. Sujal Dineshkumar</dc:creator>
  <cp:lastModifiedBy>Patel, Mr. Sujal Dineshkumar</cp:lastModifiedBy>
  <cp:revision>16</cp:revision>
  <dcterms:created xsi:type="dcterms:W3CDTF">2019-10-21T00:28:42Z</dcterms:created>
  <dcterms:modified xsi:type="dcterms:W3CDTF">2019-12-11T02:10:01Z</dcterms:modified>
</cp:coreProperties>
</file>