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1" r:id="rId6"/>
    <p:sldId id="263"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932371B-0F72-47F6-A89F-FF1F27893326}" type="datetimeFigureOut">
              <a:rPr lang="en-GB" smtClean="0"/>
              <a:t>29/05/2022</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284899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32371B-0F72-47F6-A89F-FF1F27893326}" type="datetimeFigureOut">
              <a:rPr lang="en-GB" smtClean="0"/>
              <a:t>29/05/2022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141586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932371B-0F72-47F6-A89F-FF1F27893326}" type="datetimeFigureOut">
              <a:rPr lang="en-GB" smtClean="0"/>
              <a:t>29/05/2022</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2999018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932371B-0F72-47F6-A89F-FF1F27893326}" type="datetimeFigureOut">
              <a:rPr lang="en-GB" smtClean="0"/>
              <a:t>29/05/2022</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2728002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32371B-0F72-47F6-A89F-FF1F27893326}" type="datetimeFigureOut">
              <a:rPr lang="en-GB" smtClean="0"/>
              <a:t>29/05/2022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753247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32371B-0F72-47F6-A89F-FF1F27893326}" type="datetimeFigureOut">
              <a:rPr lang="en-GB" smtClean="0"/>
              <a:t>29/05/2022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3464229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32371B-0F72-47F6-A89F-FF1F27893326}" type="datetimeFigureOut">
              <a:rPr lang="en-GB" smtClean="0"/>
              <a:t>29/05/2022</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3078182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932371B-0F72-47F6-A89F-FF1F27893326}" type="datetimeFigureOut">
              <a:rPr lang="en-GB" smtClean="0"/>
              <a:t>29/05/2022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187276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932371B-0F72-47F6-A89F-FF1F27893326}" type="datetimeFigureOut">
              <a:rPr lang="en-GB" smtClean="0"/>
              <a:t>29/05/2022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64598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2371B-0F72-47F6-A89F-FF1F27893326}" type="datetimeFigureOut">
              <a:rPr lang="en-GB" smtClean="0"/>
              <a:t>29/05/2022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374423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32371B-0F72-47F6-A89F-FF1F27893326}" type="datetimeFigureOut">
              <a:rPr lang="en-GB" smtClean="0"/>
              <a:t>29/05/2022</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37341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32371B-0F72-47F6-A89F-FF1F27893326}" type="datetimeFigureOut">
              <a:rPr lang="en-GB" smtClean="0"/>
              <a:t>29/05/2022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315050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32371B-0F72-47F6-A89F-FF1F27893326}" type="datetimeFigureOut">
              <a:rPr lang="en-GB" smtClean="0"/>
              <a:t>29/05/2022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168935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32371B-0F72-47F6-A89F-FF1F27893326}" type="datetimeFigureOut">
              <a:rPr lang="en-GB" smtClean="0"/>
              <a:t>29/05/2022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262552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2371B-0F72-47F6-A89F-FF1F27893326}" type="datetimeFigureOut">
              <a:rPr lang="en-GB" smtClean="0"/>
              <a:t>29/05/2022</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1174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32371B-0F72-47F6-A89F-FF1F27893326}" type="datetimeFigureOut">
              <a:rPr lang="en-GB" smtClean="0"/>
              <a:t>29/05/2022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803812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32371B-0F72-47F6-A89F-FF1F27893326}" type="datetimeFigureOut">
              <a:rPr lang="en-GB" smtClean="0"/>
              <a:t>29/05/2022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847783-CD5D-41DE-9417-C4D831D91F2C}" type="slidenum">
              <a:rPr lang="en-GB" smtClean="0"/>
              <a:t>‹#›</a:t>
            </a:fld>
            <a:endParaRPr lang="en-GB"/>
          </a:p>
        </p:txBody>
      </p:sp>
    </p:spTree>
    <p:extLst>
      <p:ext uri="{BB962C8B-B14F-4D97-AF65-F5344CB8AC3E}">
        <p14:creationId xmlns:p14="http://schemas.microsoft.com/office/powerpoint/2010/main" val="247478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932371B-0F72-47F6-A89F-FF1F27893326}" type="datetimeFigureOut">
              <a:rPr lang="en-GB" smtClean="0"/>
              <a:t>29/05/2022</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F847783-CD5D-41DE-9417-C4D831D91F2C}" type="slidenum">
              <a:rPr lang="en-GB" smtClean="0"/>
              <a:t>‹#›</a:t>
            </a:fld>
            <a:endParaRPr lang="en-GB"/>
          </a:p>
        </p:txBody>
      </p:sp>
    </p:spTree>
    <p:extLst>
      <p:ext uri="{BB962C8B-B14F-4D97-AF65-F5344CB8AC3E}">
        <p14:creationId xmlns:p14="http://schemas.microsoft.com/office/powerpoint/2010/main" val="370157715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24503" y="3361509"/>
            <a:ext cx="3361509" cy="21684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 name="Title 1"/>
          <p:cNvSpPr>
            <a:spLocks noGrp="1"/>
          </p:cNvSpPr>
          <p:nvPr>
            <p:ph type="ctrTitle"/>
          </p:nvPr>
        </p:nvSpPr>
        <p:spPr>
          <a:xfrm>
            <a:off x="1480457" y="1349830"/>
            <a:ext cx="9144000" cy="1489574"/>
          </a:xfrm>
        </p:spPr>
        <p:txBody>
          <a:bodyPr>
            <a:normAutofit/>
          </a:bodyPr>
          <a:lstStyle/>
          <a:p>
            <a:r>
              <a:rPr lang="en-GB" sz="8000" dirty="0" smtClean="0">
                <a:latin typeface="Arial Narrow" panose="020B0606020202030204" pitchFamily="34" charset="0"/>
              </a:rPr>
              <a:t>Sneakers Point</a:t>
            </a:r>
            <a:endParaRPr lang="en-GB" sz="8000" dirty="0">
              <a:latin typeface="Arial Narrow" panose="020B0606020202030204" pitchFamily="34" charset="0"/>
            </a:endParaRPr>
          </a:p>
        </p:txBody>
      </p:sp>
      <p:sp>
        <p:nvSpPr>
          <p:cNvPr id="3" name="Subtitle 2"/>
          <p:cNvSpPr>
            <a:spLocks noGrp="1"/>
          </p:cNvSpPr>
          <p:nvPr>
            <p:ph type="subTitle" idx="1"/>
          </p:nvPr>
        </p:nvSpPr>
        <p:spPr>
          <a:xfrm>
            <a:off x="8077200" y="3617845"/>
            <a:ext cx="2656114" cy="1655762"/>
          </a:xfrm>
        </p:spPr>
        <p:txBody>
          <a:bodyPr>
            <a:normAutofit/>
          </a:bodyPr>
          <a:lstStyle/>
          <a:p>
            <a:pPr marL="285750" indent="-285750" algn="l">
              <a:buClrTx/>
              <a:buFont typeface="Wingdings" panose="05000000000000000000" pitchFamily="2" charset="2"/>
              <a:buChar char="Ø"/>
            </a:pPr>
            <a:r>
              <a:rPr lang="en-GB" sz="1600" b="1" dirty="0" smtClean="0">
                <a:solidFill>
                  <a:schemeClr val="tx1"/>
                </a:solidFill>
                <a:latin typeface="Times New Roman" panose="02020603050405020304" pitchFamily="18" charset="0"/>
                <a:cs typeface="Times New Roman" panose="02020603050405020304" pitchFamily="18" charset="0"/>
              </a:rPr>
              <a:t>LUZZA DANGOL</a:t>
            </a:r>
          </a:p>
          <a:p>
            <a:pPr marL="285750" indent="-285750" algn="l">
              <a:buClrTx/>
              <a:buFont typeface="Wingdings" panose="05000000000000000000" pitchFamily="2" charset="2"/>
              <a:buChar char="Ø"/>
            </a:pPr>
            <a:r>
              <a:rPr lang="en-GB" sz="1600" b="1" dirty="0" smtClean="0">
                <a:solidFill>
                  <a:schemeClr val="tx1"/>
                </a:solidFill>
                <a:latin typeface="Times New Roman" panose="02020603050405020304" pitchFamily="18" charset="0"/>
                <a:cs typeface="Times New Roman" panose="02020603050405020304" pitchFamily="18" charset="0"/>
              </a:rPr>
              <a:t>BIPIN SHRESTHA</a:t>
            </a:r>
          </a:p>
          <a:p>
            <a:pPr marL="285750" indent="-285750">
              <a:buClrTx/>
              <a:buFont typeface="Wingdings" panose="05000000000000000000" pitchFamily="2" charset="2"/>
              <a:buChar char="Ø"/>
            </a:pPr>
            <a:r>
              <a:rPr lang="en-GB" sz="1600" b="1" dirty="0">
                <a:solidFill>
                  <a:schemeClr val="tx1"/>
                </a:solidFill>
                <a:latin typeface="Times New Roman" panose="02020603050405020304" pitchFamily="18" charset="0"/>
                <a:cs typeface="Times New Roman" panose="02020603050405020304" pitchFamily="18" charset="0"/>
              </a:rPr>
              <a:t>ANISH MAHARJAN</a:t>
            </a:r>
          </a:p>
          <a:p>
            <a:pPr marL="285750" indent="-285750" algn="l">
              <a:buClrTx/>
              <a:buFont typeface="Wingdings" panose="05000000000000000000" pitchFamily="2" charset="2"/>
              <a:buChar char="Ø"/>
            </a:pPr>
            <a:r>
              <a:rPr lang="en-GB" sz="1600" b="1" dirty="0" smtClean="0">
                <a:solidFill>
                  <a:schemeClr val="tx1"/>
                </a:solidFill>
                <a:latin typeface="Times New Roman" panose="02020603050405020304" pitchFamily="18" charset="0"/>
                <a:cs typeface="Times New Roman" panose="02020603050405020304" pitchFamily="18" charset="0"/>
              </a:rPr>
              <a:t>Rojal manandhar</a:t>
            </a:r>
          </a:p>
          <a:p>
            <a:pPr marL="285750" indent="-285750">
              <a:buFont typeface="Wingdings" panose="05000000000000000000" pitchFamily="2" charset="2"/>
              <a:buChar char="Ø"/>
            </a:pPr>
            <a:endParaRPr lang="en-GB"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38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anose="02020603050405020304" pitchFamily="18" charset="0"/>
                <a:cs typeface="Times New Roman" panose="02020603050405020304" pitchFamily="18" charset="0"/>
              </a:rPr>
              <a:t>Introduction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9809137" cy="3416300"/>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Online shopping has become one of the most </a:t>
            </a:r>
            <a:r>
              <a:rPr lang="en-US" sz="2000" dirty="0" smtClean="0">
                <a:latin typeface="Times New Roman" panose="02020603050405020304" pitchFamily="18" charset="0"/>
                <a:cs typeface="Times New Roman" panose="02020603050405020304" pitchFamily="18" charset="0"/>
              </a:rPr>
              <a:t>interesting parts </a:t>
            </a:r>
            <a:r>
              <a:rPr lang="en-US" sz="2000" dirty="0">
                <a:latin typeface="Times New Roman" panose="02020603050405020304" pitchFamily="18" charset="0"/>
                <a:cs typeface="Times New Roman" panose="02020603050405020304" pitchFamily="18" charset="0"/>
              </a:rPr>
              <a:t>of all internet </a:t>
            </a:r>
            <a:r>
              <a:rPr lang="en-US" sz="2000" dirty="0" smtClean="0">
                <a:latin typeface="Times New Roman" panose="02020603050405020304" pitchFamily="18" charset="0"/>
                <a:cs typeface="Times New Roman" panose="02020603050405020304" pitchFamily="18" charset="0"/>
              </a:rPr>
              <a:t>activities.</a:t>
            </a:r>
            <a:r>
              <a:rPr lang="en-US" sz="2000" dirty="0">
                <a:latin typeface="Times New Roman" panose="02020603050405020304" pitchFamily="18" charset="0"/>
                <a:cs typeface="Times New Roman" panose="02020603050405020304" pitchFamily="18" charset="0"/>
              </a:rPr>
              <a:t> Shoes are </a:t>
            </a:r>
            <a:r>
              <a:rPr lang="en-US" sz="2000" dirty="0" smtClean="0">
                <a:latin typeface="Times New Roman" panose="02020603050405020304" pitchFamily="18" charset="0"/>
                <a:cs typeface="Times New Roman" panose="02020603050405020304" pitchFamily="18" charset="0"/>
              </a:rPr>
              <a:t>items that </a:t>
            </a:r>
            <a:r>
              <a:rPr lang="en-US" sz="2000" dirty="0">
                <a:latin typeface="Times New Roman" panose="02020603050405020304" pitchFamily="18" charset="0"/>
                <a:cs typeface="Times New Roman" panose="02020603050405020304" pitchFamily="18" charset="0"/>
              </a:rPr>
              <a:t>people purchase online these days. The </a:t>
            </a:r>
            <a:r>
              <a:rPr lang="en-US" sz="2000" dirty="0" smtClean="0">
                <a:latin typeface="Times New Roman" panose="02020603050405020304" pitchFamily="18" charset="0"/>
                <a:cs typeface="Times New Roman" panose="02020603050405020304" pitchFamily="18" charset="0"/>
              </a:rPr>
              <a:t>motivations behind </a:t>
            </a:r>
            <a:r>
              <a:rPr lang="en-US" sz="2000" dirty="0">
                <a:latin typeface="Times New Roman" panose="02020603050405020304" pitchFamily="18" charset="0"/>
                <a:cs typeface="Times New Roman" panose="02020603050405020304" pitchFamily="18" charset="0"/>
              </a:rPr>
              <a:t>this behavior may be the online sales offers </a:t>
            </a:r>
            <a:r>
              <a:rPr lang="en-US" sz="2000" dirty="0" smtClean="0">
                <a:latin typeface="Times New Roman" panose="02020603050405020304" pitchFamily="18" charset="0"/>
                <a:cs typeface="Times New Roman" panose="02020603050405020304" pitchFamily="18" charset="0"/>
              </a:rPr>
              <a:t>or variety </a:t>
            </a:r>
            <a:r>
              <a:rPr lang="en-US" sz="2000" dirty="0">
                <a:latin typeface="Times New Roman" panose="02020603050405020304" pitchFamily="18" charset="0"/>
                <a:cs typeface="Times New Roman" panose="02020603050405020304" pitchFamily="18" charset="0"/>
              </a:rPr>
              <a:t>of items and having a vast variety of </a:t>
            </a:r>
            <a:r>
              <a:rPr lang="en-US" sz="2000" dirty="0" smtClean="0">
                <a:latin typeface="Times New Roman" panose="02020603050405020304" pitchFamily="18" charset="0"/>
                <a:cs typeface="Times New Roman" panose="02020603050405020304" pitchFamily="18" charset="0"/>
              </a:rPr>
              <a:t>choices.</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GB" sz="2000" dirty="0" smtClean="0">
                <a:latin typeface="Times New Roman" panose="02020603050405020304" pitchFamily="18" charset="0"/>
                <a:cs typeface="Times New Roman" panose="02020603050405020304" pitchFamily="18" charset="0"/>
              </a:rPr>
              <a:t>This program is all about the shoe store. The store is unisex where the shoes are available for all the male and female customers. It provides various types of shoes with all the sizes on behalf of the customer. There are many options for customer to select of their choices. The demand for shoe items is growing day by day rapidly. Customer satisfaction</a:t>
            </a:r>
            <a:r>
              <a:rPr lang="en-GB" sz="2000" b="1"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is </a:t>
            </a:r>
            <a:r>
              <a:rPr lang="en-GB" sz="2000" dirty="0">
                <a:latin typeface="Times New Roman" panose="02020603050405020304" pitchFamily="18" charset="0"/>
                <a:cs typeface="Times New Roman" panose="02020603050405020304" pitchFamily="18" charset="0"/>
              </a:rPr>
              <a:t>our main moto. </a:t>
            </a:r>
          </a:p>
        </p:txBody>
      </p:sp>
    </p:spTree>
    <p:extLst>
      <p:ext uri="{BB962C8B-B14F-4D97-AF65-F5344CB8AC3E}">
        <p14:creationId xmlns:p14="http://schemas.microsoft.com/office/powerpoint/2010/main" val="1525139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anose="02020603050405020304" pitchFamily="18" charset="0"/>
                <a:cs typeface="Times New Roman" panose="02020603050405020304" pitchFamily="18" charset="0"/>
              </a:rPr>
              <a:t>Objectives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9321457" cy="3416300"/>
          </a:xfrm>
        </p:spPr>
        <p:txBody>
          <a:bodyPr>
            <a:normAutofit/>
          </a:bodyPr>
          <a:lstStyle/>
          <a:p>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manages all the information about s</a:t>
            </a:r>
            <a:r>
              <a:rPr lang="en-US" sz="2400" dirty="0" smtClean="0">
                <a:latin typeface="Times New Roman" panose="02020603050405020304" pitchFamily="18" charset="0"/>
                <a:cs typeface="Times New Roman" panose="02020603050405020304" pitchFamily="18" charset="0"/>
              </a:rPr>
              <a:t>hopping, products</a:t>
            </a:r>
            <a:r>
              <a:rPr lang="en-US" sz="2400" dirty="0">
                <a:latin typeface="Times New Roman" panose="02020603050405020304" pitchFamily="18" charset="0"/>
                <a:cs typeface="Times New Roman" panose="02020603050405020304" pitchFamily="18" charset="0"/>
              </a:rPr>
              <a:t>, c</a:t>
            </a:r>
            <a:r>
              <a:rPr lang="en-US" sz="2400" dirty="0" smtClean="0">
                <a:latin typeface="Times New Roman" panose="02020603050405020304" pitchFamily="18" charset="0"/>
                <a:cs typeface="Times New Roman" panose="02020603050405020304" pitchFamily="18" charset="0"/>
              </a:rPr>
              <a:t>ustomers.</a:t>
            </a:r>
            <a:endParaRPr lang="en-GB"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To create a simple billing system.</a:t>
            </a:r>
          </a:p>
          <a:p>
            <a:r>
              <a:rPr lang="en-US" sz="2400" dirty="0" smtClean="0">
                <a:latin typeface="Times New Roman" panose="02020603050405020304" pitchFamily="18" charset="0"/>
                <a:cs typeface="Times New Roman" panose="02020603050405020304" pitchFamily="18" charset="0"/>
              </a:rPr>
              <a:t>To make shopping more efficient. </a:t>
            </a:r>
          </a:p>
          <a:p>
            <a:r>
              <a:rPr lang="en-US" sz="2400" dirty="0" smtClean="0">
                <a:latin typeface="Times New Roman" panose="02020603050405020304" pitchFamily="18" charset="0"/>
                <a:cs typeface="Times New Roman" panose="02020603050405020304" pitchFamily="18" charset="0"/>
              </a:rPr>
              <a:t>To make it simple to choose.</a:t>
            </a:r>
          </a:p>
          <a:p>
            <a:r>
              <a:rPr lang="en-US" sz="2400" dirty="0" smtClean="0">
                <a:latin typeface="Times New Roman" panose="02020603050405020304" pitchFamily="18" charset="0"/>
                <a:cs typeface="Times New Roman" panose="02020603050405020304" pitchFamily="18" charset="0"/>
              </a:rPr>
              <a:t>To provide a variety of choices.</a:t>
            </a:r>
          </a:p>
          <a:p>
            <a:r>
              <a:rPr lang="en-US" sz="2400" dirty="0" smtClean="0">
                <a:latin typeface="Times New Roman" panose="02020603050405020304" pitchFamily="18" charset="0"/>
                <a:cs typeface="Times New Roman" panose="02020603050405020304" pitchFamily="18" charset="0"/>
              </a:rPr>
              <a:t>A wide range of options is available.</a:t>
            </a:r>
            <a:endParaRPr lang="en-GB" sz="2400" dirty="0" smtClean="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33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anose="02020603050405020304" pitchFamily="18" charset="0"/>
                <a:cs typeface="Times New Roman" panose="02020603050405020304" pitchFamily="18" charset="0"/>
              </a:rPr>
              <a:t>Purposes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Customers can purchase items from the comfort of their own homes or workplace</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Shopping is made easier and convenient for the </a:t>
            </a:r>
            <a:r>
              <a:rPr lang="en-US" sz="2400" dirty="0" smtClean="0">
                <a:latin typeface="Times New Roman" panose="02020603050405020304" pitchFamily="18" charset="0"/>
                <a:cs typeface="Times New Roman" panose="02020603050405020304" pitchFamily="18" charset="0"/>
              </a:rPr>
              <a:t>customer.(delivery)</a:t>
            </a:r>
          </a:p>
          <a:p>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also easy to cancel the transactions</a:t>
            </a:r>
            <a:r>
              <a:rPr lang="en-US" sz="2400" dirty="0" smtClean="0">
                <a:latin typeface="Times New Roman" panose="02020603050405020304" pitchFamily="18" charset="0"/>
                <a:cs typeface="Times New Roman" panose="02020603050405020304" pitchFamily="18" charset="0"/>
              </a:rPr>
              <a:t>.(defect)</a:t>
            </a:r>
          </a:p>
          <a:p>
            <a:r>
              <a:rPr lang="en-GB" sz="2400" dirty="0" smtClean="0">
                <a:latin typeface="Times New Roman" panose="02020603050405020304" pitchFamily="18" charset="0"/>
                <a:cs typeface="Times New Roman" panose="02020603050405020304" pitchFamily="18" charset="0"/>
              </a:rPr>
              <a:t>It saves </a:t>
            </a:r>
            <a:r>
              <a:rPr lang="en-GB" sz="2400" dirty="0">
                <a:latin typeface="Times New Roman" panose="02020603050405020304" pitchFamily="18" charset="0"/>
                <a:cs typeface="Times New Roman" panose="02020603050405020304" pitchFamily="18" charset="0"/>
              </a:rPr>
              <a:t>time and efforts</a:t>
            </a:r>
            <a:r>
              <a:rPr lang="en-GB" sz="2400" dirty="0" smtClean="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Good discounts / lower prices</a:t>
            </a:r>
            <a:r>
              <a:rPr lang="en-GB" sz="2400" dirty="0" smtClean="0">
                <a:latin typeface="Times New Roman" panose="02020603050405020304" pitchFamily="18" charset="0"/>
                <a:cs typeface="Times New Roman" panose="02020603050405020304" pitchFamily="18" charset="0"/>
              </a:rPr>
              <a:t>. (offer heavy discount)</a:t>
            </a:r>
            <a:endParaRPr lang="en-GB" sz="2400" dirty="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It helps to </a:t>
            </a:r>
            <a:r>
              <a:rPr lang="en-US" sz="2400" dirty="0" smtClean="0">
                <a:latin typeface="Times New Roman" panose="02020603050405020304" pitchFamily="18" charset="0"/>
                <a:cs typeface="Times New Roman" panose="02020603050405020304" pitchFamily="18" charset="0"/>
              </a:rPr>
              <a:t>get </a:t>
            </a:r>
            <a:r>
              <a:rPr lang="en-US" sz="2400" dirty="0">
                <a:latin typeface="Times New Roman" panose="02020603050405020304" pitchFamily="18" charset="0"/>
                <a:cs typeface="Times New Roman" panose="02020603050405020304" pitchFamily="18" charset="0"/>
              </a:rPr>
              <a:t>detailed information about the product</a:t>
            </a:r>
            <a:r>
              <a:rPr lang="en-US" sz="2400" dirty="0" smtClean="0">
                <a:latin typeface="Times New Roman" panose="02020603050405020304" pitchFamily="18" charset="0"/>
                <a:cs typeface="Times New Roman" panose="02020603050405020304" pitchFamily="18" charset="0"/>
              </a:rPr>
              <a:t>.(size of the product and price of the product)</a:t>
            </a:r>
          </a:p>
          <a:p>
            <a:r>
              <a:rPr lang="en-US" sz="2400" dirty="0" smtClean="0">
                <a:latin typeface="Times New Roman" panose="02020603050405020304" pitchFamily="18" charset="0"/>
                <a:cs typeface="Times New Roman" panose="02020603050405020304" pitchFamily="18" charset="0"/>
              </a:rPr>
              <a:t>Online payment is also available. (bank </a:t>
            </a:r>
            <a:r>
              <a:rPr lang="en-US" sz="2400" dirty="0" err="1" smtClean="0">
                <a:latin typeface="Times New Roman" panose="02020603050405020304" pitchFamily="18" charset="0"/>
                <a:cs typeface="Times New Roman" panose="02020603050405020304" pitchFamily="18" charset="0"/>
              </a:rPr>
              <a:t>qr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esewa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khalti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ime</a:t>
            </a:r>
            <a:r>
              <a:rPr lang="en-US" sz="2400" dirty="0" smtClean="0">
                <a:latin typeface="Times New Roman" panose="02020603050405020304" pitchFamily="18" charset="0"/>
                <a:cs typeface="Times New Roman" panose="02020603050405020304" pitchFamily="18" charset="0"/>
              </a:rPr>
              <a:t> pay)</a:t>
            </a:r>
            <a:endParaRPr lang="en-US"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753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147" y="1785001"/>
            <a:ext cx="12557760" cy="5655705"/>
          </a:xfrm>
        </p:spPr>
        <p:txBody>
          <a:bodyPr/>
          <a:lstStyle/>
          <a:p>
            <a:r>
              <a:rPr lang="en-US" sz="8000" dirty="0">
                <a:solidFill>
                  <a:schemeClr val="tx1"/>
                </a:solidFill>
                <a:latin typeface="Times New Roman" panose="02020603050405020304" pitchFamily="18" charset="0"/>
                <a:cs typeface="Times New Roman" panose="02020603050405020304" pitchFamily="18" charset="0"/>
              </a:rPr>
              <a:t>Video demonstration of </a:t>
            </a:r>
            <a:r>
              <a:rPr lang="en-US" sz="8000" dirty="0" smtClean="0">
                <a:solidFill>
                  <a:schemeClr val="tx1"/>
                </a:solidFill>
                <a:latin typeface="Times New Roman" panose="02020603050405020304" pitchFamily="18" charset="0"/>
                <a:cs typeface="Times New Roman" panose="02020603050405020304" pitchFamily="18" charset="0"/>
              </a:rPr>
              <a:t>Sneakers point</a:t>
            </a:r>
            <a:r>
              <a:rPr lang="en-US" sz="8000" dirty="0">
                <a:solidFill>
                  <a:schemeClr val="tx1"/>
                </a:solidFill>
                <a:latin typeface="Times New Roman" panose="02020603050405020304" pitchFamily="18" charset="0"/>
                <a:cs typeface="Times New Roman" panose="02020603050405020304" pitchFamily="18" charset="0"/>
              </a:rPr>
              <a:t/>
            </a:r>
            <a:br>
              <a:rPr lang="en-US" sz="8000" dirty="0">
                <a:solidFill>
                  <a:schemeClr val="tx1"/>
                </a:solidFill>
                <a:latin typeface="Times New Roman" panose="02020603050405020304" pitchFamily="18" charset="0"/>
                <a:cs typeface="Times New Roman" panose="02020603050405020304" pitchFamily="18" charset="0"/>
              </a:rPr>
            </a:br>
            <a:endParaRPr lang="en-GB" sz="8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8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andicam 2022-05-29 15-58-03-225">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304799"/>
            <a:ext cx="12192000" cy="5991497"/>
          </a:xfrm>
        </p:spPr>
      </p:pic>
    </p:spTree>
    <p:extLst>
      <p:ext uri="{BB962C8B-B14F-4D97-AF65-F5344CB8AC3E}">
        <p14:creationId xmlns:p14="http://schemas.microsoft.com/office/powerpoint/2010/main" val="30110485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vol="80000">
                <p:cTn id="7" fill="hold" display="0">
                  <p:stCondLst>
                    <p:cond delay="indefinite"/>
                  </p:stCondLst>
                </p:cTn>
                <p:tgtEl>
                  <p:spTgt spid="8"/>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anose="02020603050405020304" pitchFamily="18" charset="0"/>
                <a:cs typeface="Times New Roman" panose="02020603050405020304" pitchFamily="18" charset="0"/>
              </a:rPr>
              <a:t>Conclusion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conclusion, the project was a great opportunity for us to learn about the </a:t>
            </a:r>
            <a:r>
              <a:rPr lang="en-US" sz="2000" dirty="0" smtClean="0">
                <a:latin typeface="Times New Roman" panose="02020603050405020304" pitchFamily="18" charset="0"/>
                <a:cs typeface="Times New Roman" panose="02020603050405020304" pitchFamily="18" charset="0"/>
              </a:rPr>
              <a:t>process of coding </a:t>
            </a:r>
            <a:r>
              <a:rPr lang="en-US" sz="2000" dirty="0" smtClean="0">
                <a:latin typeface="Times New Roman" panose="02020603050405020304" pitchFamily="18" charset="0"/>
                <a:cs typeface="Times New Roman" panose="02020603050405020304" pitchFamily="18" charset="0"/>
              </a:rPr>
              <a:t>in commercial and business field. </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497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00" y="3716868"/>
            <a:ext cx="8761413" cy="706964"/>
          </a:xfrm>
        </p:spPr>
        <p:txBody>
          <a:bodyPr/>
          <a:lstStyle/>
          <a:p>
            <a:r>
              <a:rPr lang="en-GB" sz="9600" dirty="0" smtClean="0">
                <a:solidFill>
                  <a:schemeClr val="tx1"/>
                </a:solidFill>
                <a:latin typeface="Times New Roman" panose="02020603050405020304" pitchFamily="18" charset="0"/>
                <a:cs typeface="Times New Roman" panose="02020603050405020304" pitchFamily="18" charset="0"/>
              </a:rPr>
              <a:t>Thank you</a:t>
            </a:r>
            <a:endParaRPr lang="en-GB" sz="9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5509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389</TotalTime>
  <Words>305</Words>
  <Application>Microsoft Office PowerPoint</Application>
  <PresentationFormat>Widescreen</PresentationFormat>
  <Paragraphs>27</Paragraphs>
  <Slides>8</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Narrow</vt:lpstr>
      <vt:lpstr>Century Gothic</vt:lpstr>
      <vt:lpstr>Times New Roman</vt:lpstr>
      <vt:lpstr>Wingdings</vt:lpstr>
      <vt:lpstr>Wingdings 3</vt:lpstr>
      <vt:lpstr>Ion Boardroom</vt:lpstr>
      <vt:lpstr>Sneakers Point</vt:lpstr>
      <vt:lpstr>Introduction</vt:lpstr>
      <vt:lpstr>Objectives</vt:lpstr>
      <vt:lpstr>Purposes</vt:lpstr>
      <vt:lpstr>Video demonstration of Sneakers point </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Luzza</dc:creator>
  <cp:lastModifiedBy>DELL</cp:lastModifiedBy>
  <cp:revision>21</cp:revision>
  <dcterms:created xsi:type="dcterms:W3CDTF">2022-05-29T06:03:55Z</dcterms:created>
  <dcterms:modified xsi:type="dcterms:W3CDTF">2022-05-29T14:46:51Z</dcterms:modified>
</cp:coreProperties>
</file>