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chi Shinde" initials="PS" lastIdx="1" clrIdx="0">
    <p:extLst>
      <p:ext uri="{19B8F6BF-5375-455C-9EA6-DF929625EA0E}">
        <p15:presenceInfo xmlns:p15="http://schemas.microsoft.com/office/powerpoint/2012/main" userId="bcab39c53dcf1c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commentAuthors" Target="commentAuthors.xml" /><Relationship Id="rId12" Type="http://schemas.microsoft.com/office/2016/11/relationships/changesInfo" Target="changesInfos/changesInfo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chi Shinde" userId="bcab39c53dcf1cff" providerId="LiveId" clId="{9E7391FC-E17C-0843-9CB2-83116A90B77E}"/>
    <pc:docChg chg="undo custSel addSld delSld modSld">
      <pc:chgData name="Prachi Shinde" userId="bcab39c53dcf1cff" providerId="LiveId" clId="{9E7391FC-E17C-0843-9CB2-83116A90B77E}" dt="2024-09-11T08:57:13.897" v="1596" actId="1076"/>
      <pc:docMkLst>
        <pc:docMk/>
      </pc:docMkLst>
      <pc:sldChg chg="modSp">
        <pc:chgData name="Prachi Shinde" userId="bcab39c53dcf1cff" providerId="LiveId" clId="{9E7391FC-E17C-0843-9CB2-83116A90B77E}" dt="2024-09-11T07:24:50.328" v="56" actId="20577"/>
        <pc:sldMkLst>
          <pc:docMk/>
          <pc:sldMk cId="513160058" sldId="256"/>
        </pc:sldMkLst>
        <pc:spChg chg="mod">
          <ac:chgData name="Prachi Shinde" userId="bcab39c53dcf1cff" providerId="LiveId" clId="{9E7391FC-E17C-0843-9CB2-83116A90B77E}" dt="2024-09-11T07:24:25.723" v="12" actId="20577"/>
          <ac:spMkLst>
            <pc:docMk/>
            <pc:sldMk cId="513160058" sldId="256"/>
            <ac:spMk id="2" creationId="{96FA5B7F-4E80-87D6-E370-E289A2756963}"/>
          </ac:spMkLst>
        </pc:spChg>
        <pc:spChg chg="mod">
          <ac:chgData name="Prachi Shinde" userId="bcab39c53dcf1cff" providerId="LiveId" clId="{9E7391FC-E17C-0843-9CB2-83116A90B77E}" dt="2024-09-11T07:24:50.328" v="56" actId="20577"/>
          <ac:spMkLst>
            <pc:docMk/>
            <pc:sldMk cId="513160058" sldId="256"/>
            <ac:spMk id="3" creationId="{B5813C4D-3779-FE62-81C5-653FC2ACE626}"/>
          </ac:spMkLst>
        </pc:spChg>
      </pc:sldChg>
      <pc:sldChg chg="modSp new">
        <pc:chgData name="Prachi Shinde" userId="bcab39c53dcf1cff" providerId="LiveId" clId="{9E7391FC-E17C-0843-9CB2-83116A90B77E}" dt="2024-09-11T07:28:03.694" v="290" actId="255"/>
        <pc:sldMkLst>
          <pc:docMk/>
          <pc:sldMk cId="3069634517" sldId="257"/>
        </pc:sldMkLst>
        <pc:spChg chg="mod">
          <ac:chgData name="Prachi Shinde" userId="bcab39c53dcf1cff" providerId="LiveId" clId="{9E7391FC-E17C-0843-9CB2-83116A90B77E}" dt="2024-09-11T07:25:02.362" v="63" actId="20577"/>
          <ac:spMkLst>
            <pc:docMk/>
            <pc:sldMk cId="3069634517" sldId="257"/>
            <ac:spMk id="2" creationId="{172DB4F8-14DA-3CC9-03A6-3BC3CB4643DC}"/>
          </ac:spMkLst>
        </pc:spChg>
        <pc:spChg chg="mod">
          <ac:chgData name="Prachi Shinde" userId="bcab39c53dcf1cff" providerId="LiveId" clId="{9E7391FC-E17C-0843-9CB2-83116A90B77E}" dt="2024-09-11T07:28:03.694" v="290" actId="255"/>
          <ac:spMkLst>
            <pc:docMk/>
            <pc:sldMk cId="3069634517" sldId="257"/>
            <ac:spMk id="3" creationId="{9771B6E2-0F34-D9E2-2CF1-6B8FEF9E6BF8}"/>
          </ac:spMkLst>
        </pc:spChg>
      </pc:sldChg>
      <pc:sldChg chg="modSp new">
        <pc:chgData name="Prachi Shinde" userId="bcab39c53dcf1cff" providerId="LiveId" clId="{9E7391FC-E17C-0843-9CB2-83116A90B77E}" dt="2024-09-11T07:31:08.566" v="369" actId="255"/>
        <pc:sldMkLst>
          <pc:docMk/>
          <pc:sldMk cId="2096724135" sldId="258"/>
        </pc:sldMkLst>
        <pc:spChg chg="mod">
          <ac:chgData name="Prachi Shinde" userId="bcab39c53dcf1cff" providerId="LiveId" clId="{9E7391FC-E17C-0843-9CB2-83116A90B77E}" dt="2024-09-11T07:30:18.440" v="332" actId="20577"/>
          <ac:spMkLst>
            <pc:docMk/>
            <pc:sldMk cId="2096724135" sldId="258"/>
            <ac:spMk id="2" creationId="{5E9C6A52-25AC-1CAB-B8BD-70E0916D7F22}"/>
          </ac:spMkLst>
        </pc:spChg>
        <pc:spChg chg="mod">
          <ac:chgData name="Prachi Shinde" userId="bcab39c53dcf1cff" providerId="LiveId" clId="{9E7391FC-E17C-0843-9CB2-83116A90B77E}" dt="2024-09-11T07:31:08.566" v="369" actId="255"/>
          <ac:spMkLst>
            <pc:docMk/>
            <pc:sldMk cId="2096724135" sldId="258"/>
            <ac:spMk id="3" creationId="{4641035E-9B7C-0C4B-2B22-E2BF78FF3272}"/>
          </ac:spMkLst>
        </pc:spChg>
      </pc:sldChg>
      <pc:sldChg chg="addSp delSp modSp new mod modTransition modClrScheme addAnim delAnim modAnim chgLayout">
        <pc:chgData name="Prachi Shinde" userId="bcab39c53dcf1cff" providerId="LiveId" clId="{9E7391FC-E17C-0843-9CB2-83116A90B77E}" dt="2024-09-11T08:56:17.073" v="1583" actId="13822"/>
        <pc:sldMkLst>
          <pc:docMk/>
          <pc:sldMk cId="958746038" sldId="259"/>
        </pc:sldMkLst>
        <pc:spChg chg="del">
          <ac:chgData name="Prachi Shinde" userId="bcab39c53dcf1cff" providerId="LiveId" clId="{9E7391FC-E17C-0843-9CB2-83116A90B77E}" dt="2024-09-11T08:12:13.189" v="443" actId="700"/>
          <ac:spMkLst>
            <pc:docMk/>
            <pc:sldMk cId="958746038" sldId="259"/>
            <ac:spMk id="2" creationId="{C12B944F-752C-4907-0F03-E9633E0FF427}"/>
          </ac:spMkLst>
        </pc:spChg>
        <pc:spChg chg="del mod">
          <ac:chgData name="Prachi Shinde" userId="bcab39c53dcf1cff" providerId="LiveId" clId="{9E7391FC-E17C-0843-9CB2-83116A90B77E}" dt="2024-09-11T08:12:13.189" v="443" actId="700"/>
          <ac:spMkLst>
            <pc:docMk/>
            <pc:sldMk cId="958746038" sldId="259"/>
            <ac:spMk id="3" creationId="{596DC3C6-D56A-A680-C719-20C5EDFDC1F2}"/>
          </ac:spMkLst>
        </pc:spChg>
        <pc:spChg chg="add del mod">
          <ac:chgData name="Prachi Shinde" userId="bcab39c53dcf1cff" providerId="LiveId" clId="{9E7391FC-E17C-0843-9CB2-83116A90B77E}" dt="2024-09-11T07:42:05.146" v="402" actId="21"/>
          <ac:spMkLst>
            <pc:docMk/>
            <pc:sldMk cId="958746038" sldId="259"/>
            <ac:spMk id="4" creationId="{EA88FC59-C843-1D7F-946C-388CA8563922}"/>
          </ac:spMkLst>
        </pc:spChg>
        <pc:spChg chg="add del mod">
          <ac:chgData name="Prachi Shinde" userId="bcab39c53dcf1cff" providerId="LiveId" clId="{9E7391FC-E17C-0843-9CB2-83116A90B77E}" dt="2024-09-11T07:40:09.378" v="379" actId="21"/>
          <ac:spMkLst>
            <pc:docMk/>
            <pc:sldMk cId="958746038" sldId="259"/>
            <ac:spMk id="5" creationId="{45E6A3BD-1F7B-F831-6B67-0A63A207FDC1}"/>
          </ac:spMkLst>
        </pc:spChg>
        <pc:spChg chg="add del mod">
          <ac:chgData name="Prachi Shinde" userId="bcab39c53dcf1cff" providerId="LiveId" clId="{9E7391FC-E17C-0843-9CB2-83116A90B77E}" dt="2024-09-11T07:42:07.183" v="403" actId="21"/>
          <ac:spMkLst>
            <pc:docMk/>
            <pc:sldMk cId="958746038" sldId="259"/>
            <ac:spMk id="6" creationId="{46820575-DB48-ED87-BEAF-8DC8FEA978F7}"/>
          </ac:spMkLst>
        </pc:spChg>
        <pc:spChg chg="add mod">
          <ac:chgData name="Prachi Shinde" userId="bcab39c53dcf1cff" providerId="LiveId" clId="{9E7391FC-E17C-0843-9CB2-83116A90B77E}" dt="2024-09-11T08:13:46.818" v="460" actId="1076"/>
          <ac:spMkLst>
            <pc:docMk/>
            <pc:sldMk cId="958746038" sldId="259"/>
            <ac:spMk id="7" creationId="{0175E255-5C18-2DB2-803C-10FEFF5A1060}"/>
          </ac:spMkLst>
        </pc:spChg>
        <pc:spChg chg="add mod">
          <ac:chgData name="Prachi Shinde" userId="bcab39c53dcf1cff" providerId="LiveId" clId="{9E7391FC-E17C-0843-9CB2-83116A90B77E}" dt="2024-09-11T08:15:48.483" v="481" actId="1076"/>
          <ac:spMkLst>
            <pc:docMk/>
            <pc:sldMk cId="958746038" sldId="259"/>
            <ac:spMk id="8" creationId="{548B055F-9112-85BA-1577-52E80C60A30D}"/>
          </ac:spMkLst>
        </pc:spChg>
        <pc:spChg chg="add mod">
          <ac:chgData name="Prachi Shinde" userId="bcab39c53dcf1cff" providerId="LiveId" clId="{9E7391FC-E17C-0843-9CB2-83116A90B77E}" dt="2024-09-11T08:56:06.142" v="1581" actId="13822"/>
          <ac:spMkLst>
            <pc:docMk/>
            <pc:sldMk cId="958746038" sldId="259"/>
            <ac:spMk id="14" creationId="{C252FF32-DAD3-3B44-FE05-E31FE05D68F8}"/>
          </ac:spMkLst>
        </pc:spChg>
        <pc:spChg chg="add mod">
          <ac:chgData name="Prachi Shinde" userId="bcab39c53dcf1cff" providerId="LiveId" clId="{9E7391FC-E17C-0843-9CB2-83116A90B77E}" dt="2024-09-11T08:56:12.962" v="1582" actId="13822"/>
          <ac:spMkLst>
            <pc:docMk/>
            <pc:sldMk cId="958746038" sldId="259"/>
            <ac:spMk id="15" creationId="{C7542291-8384-A1BD-A6A5-AC8D72303FFF}"/>
          </ac:spMkLst>
        </pc:spChg>
        <pc:spChg chg="add mod">
          <ac:chgData name="Prachi Shinde" userId="bcab39c53dcf1cff" providerId="LiveId" clId="{9E7391FC-E17C-0843-9CB2-83116A90B77E}" dt="2024-09-11T08:56:17.073" v="1583" actId="13822"/>
          <ac:spMkLst>
            <pc:docMk/>
            <pc:sldMk cId="958746038" sldId="259"/>
            <ac:spMk id="16" creationId="{36330726-CF15-2873-D3E1-0E6997B5A44E}"/>
          </ac:spMkLst>
        </pc:spChg>
        <pc:spChg chg="add mod">
          <ac:chgData name="Prachi Shinde" userId="bcab39c53dcf1cff" providerId="LiveId" clId="{9E7391FC-E17C-0843-9CB2-83116A90B77E}" dt="2024-09-11T08:55:57.334" v="1580" actId="13822"/>
          <ac:spMkLst>
            <pc:docMk/>
            <pc:sldMk cId="958746038" sldId="259"/>
            <ac:spMk id="17" creationId="{58A6B05D-7E0C-8229-455D-0AF30DE2DF18}"/>
          </ac:spMkLst>
        </pc:spChg>
        <pc:spChg chg="add mod">
          <ac:chgData name="Prachi Shinde" userId="bcab39c53dcf1cff" providerId="LiveId" clId="{9E7391FC-E17C-0843-9CB2-83116A90B77E}" dt="2024-09-11T08:55:51.762" v="1579" actId="13822"/>
          <ac:spMkLst>
            <pc:docMk/>
            <pc:sldMk cId="958746038" sldId="259"/>
            <ac:spMk id="18" creationId="{6F1164C6-618F-6D35-9B14-FC5A0FC6A2C8}"/>
          </ac:spMkLst>
        </pc:spChg>
        <pc:spChg chg="add mod">
          <ac:chgData name="Prachi Shinde" userId="bcab39c53dcf1cff" providerId="LiveId" clId="{9E7391FC-E17C-0843-9CB2-83116A90B77E}" dt="2024-09-11T08:55:43.100" v="1578" actId="13822"/>
          <ac:spMkLst>
            <pc:docMk/>
            <pc:sldMk cId="958746038" sldId="259"/>
            <ac:spMk id="19" creationId="{AC11213E-1ACE-E93D-8C22-CFCBFCF340D7}"/>
          </ac:spMkLst>
        </pc:spChg>
        <pc:spChg chg="add del mod">
          <ac:chgData name="Prachi Shinde" userId="bcab39c53dcf1cff" providerId="LiveId" clId="{9E7391FC-E17C-0843-9CB2-83116A90B77E}" dt="2024-09-11T08:19:21.947" v="515" actId="22"/>
          <ac:spMkLst>
            <pc:docMk/>
            <pc:sldMk cId="958746038" sldId="259"/>
            <ac:spMk id="21" creationId="{8FAC68EC-A687-6122-5078-3B5EFD4E3069}"/>
          </ac:spMkLst>
        </pc:spChg>
        <pc:spChg chg="add del mod">
          <ac:chgData name="Prachi Shinde" userId="bcab39c53dcf1cff" providerId="LiveId" clId="{9E7391FC-E17C-0843-9CB2-83116A90B77E}" dt="2024-09-11T08:40:33.844" v="1412" actId="21"/>
          <ac:spMkLst>
            <pc:docMk/>
            <pc:sldMk cId="958746038" sldId="259"/>
            <ac:spMk id="22" creationId="{005D93F0-3015-0664-08AA-A885D84A4CEB}"/>
          </ac:spMkLst>
        </pc:spChg>
        <pc:spChg chg="add mod">
          <ac:chgData name="Prachi Shinde" userId="bcab39c53dcf1cff" providerId="LiveId" clId="{9E7391FC-E17C-0843-9CB2-83116A90B77E}" dt="2024-09-11T08:49:54.561" v="1496" actId="207"/>
          <ac:spMkLst>
            <pc:docMk/>
            <pc:sldMk cId="958746038" sldId="259"/>
            <ac:spMk id="23" creationId="{C75442A6-603F-A324-F9E3-1A03766C42C3}"/>
          </ac:spMkLst>
        </pc:spChg>
        <pc:spChg chg="add mod">
          <ac:chgData name="Prachi Shinde" userId="bcab39c53dcf1cff" providerId="LiveId" clId="{9E7391FC-E17C-0843-9CB2-83116A90B77E}" dt="2024-09-11T08:45:02.486" v="1433" actId="207"/>
          <ac:spMkLst>
            <pc:docMk/>
            <pc:sldMk cId="958746038" sldId="259"/>
            <ac:spMk id="24" creationId="{2896F357-8BDE-0094-1589-C3C8207B5B56}"/>
          </ac:spMkLst>
        </pc:spChg>
        <pc:spChg chg="add mod">
          <ac:chgData name="Prachi Shinde" userId="bcab39c53dcf1cff" providerId="LiveId" clId="{9E7391FC-E17C-0843-9CB2-83116A90B77E}" dt="2024-09-11T08:45:29.831" v="1434" actId="207"/>
          <ac:spMkLst>
            <pc:docMk/>
            <pc:sldMk cId="958746038" sldId="259"/>
            <ac:spMk id="25" creationId="{DC4AE0BF-798F-C3F1-AFFF-9D5805AD462B}"/>
          </ac:spMkLst>
        </pc:spChg>
        <pc:spChg chg="add mod">
          <ac:chgData name="Prachi Shinde" userId="bcab39c53dcf1cff" providerId="LiveId" clId="{9E7391FC-E17C-0843-9CB2-83116A90B77E}" dt="2024-09-11T08:45:56.174" v="1435" actId="207"/>
          <ac:spMkLst>
            <pc:docMk/>
            <pc:sldMk cId="958746038" sldId="259"/>
            <ac:spMk id="26" creationId="{ED683079-A085-A0BA-56B3-5B4C49628270}"/>
          </ac:spMkLst>
        </pc:spChg>
        <pc:spChg chg="add mod">
          <ac:chgData name="Prachi Shinde" userId="bcab39c53dcf1cff" providerId="LiveId" clId="{9E7391FC-E17C-0843-9CB2-83116A90B77E}" dt="2024-09-11T08:46:22.099" v="1437" actId="207"/>
          <ac:spMkLst>
            <pc:docMk/>
            <pc:sldMk cId="958746038" sldId="259"/>
            <ac:spMk id="27" creationId="{71043703-C3F6-E007-06ED-76374E30E13E}"/>
          </ac:spMkLst>
        </pc:spChg>
        <pc:spChg chg="add del mod">
          <ac:chgData name="Prachi Shinde" userId="bcab39c53dcf1cff" providerId="LiveId" clId="{9E7391FC-E17C-0843-9CB2-83116A90B77E}" dt="2024-09-11T08:46:07.481" v="1436" actId="21"/>
          <ac:spMkLst>
            <pc:docMk/>
            <pc:sldMk cId="958746038" sldId="259"/>
            <ac:spMk id="28" creationId="{2EE68C06-4A2E-2E8B-3311-2D503D43CC6B}"/>
          </ac:spMkLst>
        </pc:spChg>
        <pc:spChg chg="add mod">
          <ac:chgData name="Prachi Shinde" userId="bcab39c53dcf1cff" providerId="LiveId" clId="{9E7391FC-E17C-0843-9CB2-83116A90B77E}" dt="2024-09-11T08:46:31.415" v="1438" actId="207"/>
          <ac:spMkLst>
            <pc:docMk/>
            <pc:sldMk cId="958746038" sldId="259"/>
            <ac:spMk id="29" creationId="{B957A7F9-2586-808B-14EA-BF0E85E6C956}"/>
          </ac:spMkLst>
        </pc:spChg>
        <pc:spChg chg="add mod">
          <ac:chgData name="Prachi Shinde" userId="bcab39c53dcf1cff" providerId="LiveId" clId="{9E7391FC-E17C-0843-9CB2-83116A90B77E}" dt="2024-09-11T08:46:39.696" v="1439" actId="207"/>
          <ac:spMkLst>
            <pc:docMk/>
            <pc:sldMk cId="958746038" sldId="259"/>
            <ac:spMk id="30" creationId="{A28D0B37-4625-E5CB-B98D-8900CFECDD72}"/>
          </ac:spMkLst>
        </pc:spChg>
        <pc:spChg chg="add del mod">
          <ac:chgData name="Prachi Shinde" userId="bcab39c53dcf1cff" providerId="LiveId" clId="{9E7391FC-E17C-0843-9CB2-83116A90B77E}" dt="2024-09-11T08:48:25.907" v="1478" actId="1152"/>
          <ac:spMkLst>
            <pc:docMk/>
            <pc:sldMk cId="958746038" sldId="259"/>
            <ac:spMk id="37" creationId="{42F1E794-9029-C332-C8DD-C4A4DAA0B46D}"/>
          </ac:spMkLst>
        </pc:spChg>
        <pc:inkChg chg="add del">
          <ac:chgData name="Prachi Shinde" userId="bcab39c53dcf1cff" providerId="LiveId" clId="{9E7391FC-E17C-0843-9CB2-83116A90B77E}" dt="2024-09-11T08:48:59.707" v="1485"/>
          <ac:inkMkLst>
            <pc:docMk/>
            <pc:sldMk cId="958746038" sldId="259"/>
            <ac:inkMk id="38" creationId="{7A2B087B-53BA-DD99-66D3-5419F2FA3D74}"/>
          </ac:inkMkLst>
        </pc:inkChg>
        <pc:inkChg chg="add del">
          <ac:chgData name="Prachi Shinde" userId="bcab39c53dcf1cff" providerId="LiveId" clId="{9E7391FC-E17C-0843-9CB2-83116A90B77E}" dt="2024-09-11T08:48:59.060" v="1484"/>
          <ac:inkMkLst>
            <pc:docMk/>
            <pc:sldMk cId="958746038" sldId="259"/>
            <ac:inkMk id="39" creationId="{2CBFFE9D-D5FA-B201-9E96-B8330AB01814}"/>
          </ac:inkMkLst>
        </pc:inkChg>
        <pc:inkChg chg="add del reco">
          <ac:chgData name="Prachi Shinde" userId="bcab39c53dcf1cff" providerId="LiveId" clId="{9E7391FC-E17C-0843-9CB2-83116A90B77E}" dt="2024-09-11T08:48:59.060" v="1484"/>
          <ac:inkMkLst>
            <pc:docMk/>
            <pc:sldMk cId="958746038" sldId="259"/>
            <ac:inkMk id="40" creationId="{E51F0750-63D4-B963-3212-DCA4A24F9B6C}"/>
          </ac:inkMkLst>
        </pc:inkChg>
        <pc:inkChg chg="add del">
          <ac:chgData name="Prachi Shinde" userId="bcab39c53dcf1cff" providerId="LiveId" clId="{9E7391FC-E17C-0843-9CB2-83116A90B77E}" dt="2024-09-11T08:48:58.621" v="1483"/>
          <ac:inkMkLst>
            <pc:docMk/>
            <pc:sldMk cId="958746038" sldId="259"/>
            <ac:inkMk id="41" creationId="{94202EA0-C910-DBAF-3E18-C77212D5243B}"/>
          </ac:inkMkLst>
        </pc:inkChg>
        <pc:inkChg chg="add del">
          <ac:chgData name="Prachi Shinde" userId="bcab39c53dcf1cff" providerId="LiveId" clId="{9E7391FC-E17C-0843-9CB2-83116A90B77E}" dt="2024-09-11T08:49:07.771" v="1487"/>
          <ac:inkMkLst>
            <pc:docMk/>
            <pc:sldMk cId="958746038" sldId="259"/>
            <ac:inkMk id="42" creationId="{635DC8C5-0845-9BC5-5B9C-A2E200AA992E}"/>
          </ac:inkMkLst>
        </pc:inkChg>
        <pc:inkChg chg="add del">
          <ac:chgData name="Prachi Shinde" userId="bcab39c53dcf1cff" providerId="LiveId" clId="{9E7391FC-E17C-0843-9CB2-83116A90B77E}" dt="2024-09-11T08:49:21.750" v="1489"/>
          <ac:inkMkLst>
            <pc:docMk/>
            <pc:sldMk cId="958746038" sldId="259"/>
            <ac:inkMk id="43" creationId="{EAE00471-DDE2-CE31-47F0-362F4B8BEBEE}"/>
          </ac:inkMkLst>
        </pc:inkChg>
        <pc:inkChg chg="add del mod">
          <ac:chgData name="Prachi Shinde" userId="bcab39c53dcf1cff" providerId="LiveId" clId="{9E7391FC-E17C-0843-9CB2-83116A90B77E}" dt="2024-09-11T08:49:54.238" v="1495"/>
          <ac:inkMkLst>
            <pc:docMk/>
            <pc:sldMk cId="958746038" sldId="259"/>
            <ac:inkMk id="44" creationId="{0787B8C5-DDC1-99E9-7CDA-7D209C078C30}"/>
          </ac:inkMkLst>
        </pc:inkChg>
        <pc:cxnChg chg="add del mod">
          <ac:chgData name="Prachi Shinde" userId="bcab39c53dcf1cff" providerId="LiveId" clId="{9E7391FC-E17C-0843-9CB2-83116A90B77E}" dt="2024-09-11T08:11:35.002" v="440" actId="21"/>
          <ac:cxnSpMkLst>
            <pc:docMk/>
            <pc:sldMk cId="958746038" sldId="259"/>
            <ac:cxnSpMk id="9" creationId="{EC785FD9-C811-C748-FBCE-F4941E00202A}"/>
          </ac:cxnSpMkLst>
        </pc:cxnChg>
        <pc:cxnChg chg="add del mod">
          <ac:chgData name="Prachi Shinde" userId="bcab39c53dcf1cff" providerId="LiveId" clId="{9E7391FC-E17C-0843-9CB2-83116A90B77E}" dt="2024-09-11T08:41:47.524" v="1422" actId="21"/>
          <ac:cxnSpMkLst>
            <pc:docMk/>
            <pc:sldMk cId="958746038" sldId="259"/>
            <ac:cxnSpMk id="31" creationId="{8E4A4460-17E2-0CA6-CB35-5F4BE1807D0A}"/>
          </ac:cxnSpMkLst>
        </pc:cxnChg>
        <pc:cxnChg chg="add mod">
          <ac:chgData name="Prachi Shinde" userId="bcab39c53dcf1cff" providerId="LiveId" clId="{9E7391FC-E17C-0843-9CB2-83116A90B77E}" dt="2024-09-11T08:55:28.837" v="1577" actId="14100"/>
          <ac:cxnSpMkLst>
            <pc:docMk/>
            <pc:sldMk cId="958746038" sldId="259"/>
            <ac:cxnSpMk id="45" creationId="{F0065940-DF1E-1D5C-78DD-6ADDA4AF473D}"/>
          </ac:cxnSpMkLst>
        </pc:cxnChg>
        <pc:cxnChg chg="add mod">
          <ac:chgData name="Prachi Shinde" userId="bcab39c53dcf1cff" providerId="LiveId" clId="{9E7391FC-E17C-0843-9CB2-83116A90B77E}" dt="2024-09-11T08:52:02.745" v="1521" actId="14100"/>
          <ac:cxnSpMkLst>
            <pc:docMk/>
            <pc:sldMk cId="958746038" sldId="259"/>
            <ac:cxnSpMk id="52" creationId="{AB9F5387-8AA7-0784-AC4C-68DDE67E984B}"/>
          </ac:cxnSpMkLst>
        </pc:cxnChg>
        <pc:cxnChg chg="add mod">
          <ac:chgData name="Prachi Shinde" userId="bcab39c53dcf1cff" providerId="LiveId" clId="{9E7391FC-E17C-0843-9CB2-83116A90B77E}" dt="2024-09-11T08:53:08.339" v="1536" actId="14100"/>
          <ac:cxnSpMkLst>
            <pc:docMk/>
            <pc:sldMk cId="958746038" sldId="259"/>
            <ac:cxnSpMk id="65" creationId="{4FEC1C1D-6AAA-10A9-FA2D-0C29473BBC5B}"/>
          </ac:cxnSpMkLst>
        </pc:cxnChg>
        <pc:cxnChg chg="add mod">
          <ac:chgData name="Prachi Shinde" userId="bcab39c53dcf1cff" providerId="LiveId" clId="{9E7391FC-E17C-0843-9CB2-83116A90B77E}" dt="2024-09-11T08:54:08.335" v="1550" actId="14100"/>
          <ac:cxnSpMkLst>
            <pc:docMk/>
            <pc:sldMk cId="958746038" sldId="259"/>
            <ac:cxnSpMk id="77" creationId="{DBDFA5FC-C99E-5C69-5434-107CB2E8A685}"/>
          </ac:cxnSpMkLst>
        </pc:cxnChg>
        <pc:cxnChg chg="add mod">
          <ac:chgData name="Prachi Shinde" userId="bcab39c53dcf1cff" providerId="LiveId" clId="{9E7391FC-E17C-0843-9CB2-83116A90B77E}" dt="2024-09-11T08:54:45.016" v="1564" actId="14100"/>
          <ac:cxnSpMkLst>
            <pc:docMk/>
            <pc:sldMk cId="958746038" sldId="259"/>
            <ac:cxnSpMk id="92" creationId="{D4714DE6-CCE2-6F11-4A7D-601F4B34F400}"/>
          </ac:cxnSpMkLst>
        </pc:cxnChg>
        <pc:cxnChg chg="add mod">
          <ac:chgData name="Prachi Shinde" userId="bcab39c53dcf1cff" providerId="LiveId" clId="{9E7391FC-E17C-0843-9CB2-83116A90B77E}" dt="2024-09-11T08:55:17.245" v="1576" actId="14100"/>
          <ac:cxnSpMkLst>
            <pc:docMk/>
            <pc:sldMk cId="958746038" sldId="259"/>
            <ac:cxnSpMk id="105" creationId="{72A29245-0557-A580-29B9-089FBB0E6B9B}"/>
          </ac:cxnSpMkLst>
        </pc:cxnChg>
      </pc:sldChg>
      <pc:sldChg chg="addSp delSp modSp new mod modClrScheme chgLayout">
        <pc:chgData name="Prachi Shinde" userId="bcab39c53dcf1cff" providerId="LiveId" clId="{9E7391FC-E17C-0843-9CB2-83116A90B77E}" dt="2024-09-11T08:57:13.897" v="1596" actId="1076"/>
        <pc:sldMkLst>
          <pc:docMk/>
          <pc:sldMk cId="3985872695" sldId="260"/>
        </pc:sldMkLst>
        <pc:spChg chg="del mod ord">
          <ac:chgData name="Prachi Shinde" userId="bcab39c53dcf1cff" providerId="LiveId" clId="{9E7391FC-E17C-0843-9CB2-83116A90B77E}" dt="2024-09-11T08:44:00.739" v="1430" actId="700"/>
          <ac:spMkLst>
            <pc:docMk/>
            <pc:sldMk cId="3985872695" sldId="260"/>
            <ac:spMk id="2" creationId="{D5B42057-1C8E-83FB-404A-F1E648E36052}"/>
          </ac:spMkLst>
        </pc:spChg>
        <pc:spChg chg="del mod ord">
          <ac:chgData name="Prachi Shinde" userId="bcab39c53dcf1cff" providerId="LiveId" clId="{9E7391FC-E17C-0843-9CB2-83116A90B77E}" dt="2024-09-11T08:44:00.739" v="1430" actId="700"/>
          <ac:spMkLst>
            <pc:docMk/>
            <pc:sldMk cId="3985872695" sldId="260"/>
            <ac:spMk id="3" creationId="{FD2DCE1B-5030-4E13-FBD7-8FC621788C17}"/>
          </ac:spMkLst>
        </pc:spChg>
        <pc:spChg chg="add mod">
          <ac:chgData name="Prachi Shinde" userId="bcab39c53dcf1cff" providerId="LiveId" clId="{9E7391FC-E17C-0843-9CB2-83116A90B77E}" dt="2024-09-11T08:57:13.897" v="1596" actId="1076"/>
          <ac:spMkLst>
            <pc:docMk/>
            <pc:sldMk cId="3985872695" sldId="260"/>
            <ac:spMk id="4" creationId="{228B6D30-E114-6CAC-F8D3-65835A789D9F}"/>
          </ac:spMkLst>
        </pc:spChg>
      </pc:sldChg>
      <pc:sldChg chg="new del">
        <pc:chgData name="Prachi Shinde" userId="bcab39c53dcf1cff" providerId="LiveId" clId="{9E7391FC-E17C-0843-9CB2-83116A90B77E}" dt="2024-09-11T08:22:57.499" v="532" actId="680"/>
        <pc:sldMkLst>
          <pc:docMk/>
          <pc:sldMk cId="1165158444" sldId="261"/>
        </pc:sldMkLst>
      </pc:sldChg>
      <pc:sldChg chg="new del">
        <pc:chgData name="Prachi Shinde" userId="bcab39c53dcf1cff" providerId="LiveId" clId="{9E7391FC-E17C-0843-9CB2-83116A90B77E}" dt="2024-09-11T08:31:23.849" v="888" actId="680"/>
        <pc:sldMkLst>
          <pc:docMk/>
          <pc:sldMk cId="1646898375" sldId="261"/>
        </pc:sldMkLst>
      </pc:sldChg>
      <pc:sldChg chg="new del">
        <pc:chgData name="Prachi Shinde" userId="bcab39c53dcf1cff" providerId="LiveId" clId="{9E7391FC-E17C-0843-9CB2-83116A90B77E}" dt="2024-09-11T08:37:19.035" v="1206" actId="680"/>
        <pc:sldMkLst>
          <pc:docMk/>
          <pc:sldMk cId="2408921563"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9/11/2024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9/11/2024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5B7F-4E80-87D6-E370-E289A2756963}"/>
              </a:ext>
            </a:extLst>
          </p:cNvPr>
          <p:cNvSpPr>
            <a:spLocks noGrp="1"/>
          </p:cNvSpPr>
          <p:nvPr>
            <p:ph type="ctrTitle"/>
          </p:nvPr>
        </p:nvSpPr>
        <p:spPr/>
        <p:txBody>
          <a:bodyPr/>
          <a:lstStyle/>
          <a:p>
            <a:r>
              <a:rPr lang="en-GB"/>
              <a:t>Data Analytics Project </a:t>
            </a:r>
            <a:endParaRPr lang="en-US"/>
          </a:p>
        </p:txBody>
      </p:sp>
      <p:sp>
        <p:nvSpPr>
          <p:cNvPr id="3" name="Subtitle 2">
            <a:extLst>
              <a:ext uri="{FF2B5EF4-FFF2-40B4-BE49-F238E27FC236}">
                <a16:creationId xmlns:a16="http://schemas.microsoft.com/office/drawing/2014/main" id="{B5813C4D-3779-FE62-81C5-653FC2ACE626}"/>
              </a:ext>
            </a:extLst>
          </p:cNvPr>
          <p:cNvSpPr>
            <a:spLocks noGrp="1"/>
          </p:cNvSpPr>
          <p:nvPr>
            <p:ph type="subTitle" idx="1"/>
          </p:nvPr>
        </p:nvSpPr>
        <p:spPr/>
        <p:txBody>
          <a:bodyPr/>
          <a:lstStyle/>
          <a:p>
            <a:r>
              <a:rPr lang="en-GB"/>
              <a:t>Real life case study applying the concept of data analytics </a:t>
            </a:r>
            <a:endParaRPr lang="en-US"/>
          </a:p>
        </p:txBody>
      </p:sp>
    </p:spTree>
    <p:extLst>
      <p:ext uri="{BB962C8B-B14F-4D97-AF65-F5344CB8AC3E}">
        <p14:creationId xmlns:p14="http://schemas.microsoft.com/office/powerpoint/2010/main" val="51316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B4F8-14DA-3CC9-03A6-3BC3CB4643DC}"/>
              </a:ext>
            </a:extLst>
          </p:cNvPr>
          <p:cNvSpPr>
            <a:spLocks noGrp="1"/>
          </p:cNvSpPr>
          <p:nvPr>
            <p:ph type="title"/>
          </p:nvPr>
        </p:nvSpPr>
        <p:spPr/>
        <p:txBody>
          <a:bodyPr/>
          <a:lstStyle/>
          <a:p>
            <a:r>
              <a:rPr lang="en-GB"/>
              <a:t>Data Analytics </a:t>
            </a:r>
            <a:endParaRPr lang="en-US"/>
          </a:p>
        </p:txBody>
      </p:sp>
      <p:sp>
        <p:nvSpPr>
          <p:cNvPr id="3" name="Content Placeholder 2">
            <a:extLst>
              <a:ext uri="{FF2B5EF4-FFF2-40B4-BE49-F238E27FC236}">
                <a16:creationId xmlns:a16="http://schemas.microsoft.com/office/drawing/2014/main" id="{9771B6E2-0F34-D9E2-2CF1-6B8FEF9E6BF8}"/>
              </a:ext>
            </a:extLst>
          </p:cNvPr>
          <p:cNvSpPr>
            <a:spLocks noGrp="1"/>
          </p:cNvSpPr>
          <p:nvPr>
            <p:ph idx="1"/>
          </p:nvPr>
        </p:nvSpPr>
        <p:spPr/>
        <p:txBody>
          <a:bodyPr>
            <a:normAutofit/>
          </a:bodyPr>
          <a:lstStyle/>
          <a:p>
            <a:r>
              <a:rPr lang="en-GB" sz="2800"/>
              <a:t>Data analytics is the science of analysing raw data to make conclusions about that information. It involves using various tools and methods to identify patterns, trends and relationships within the data that can help organisations make informed decisions and improve their business operations. </a:t>
            </a:r>
            <a:endParaRPr lang="en-US" sz="2800"/>
          </a:p>
        </p:txBody>
      </p:sp>
    </p:spTree>
    <p:extLst>
      <p:ext uri="{BB962C8B-B14F-4D97-AF65-F5344CB8AC3E}">
        <p14:creationId xmlns:p14="http://schemas.microsoft.com/office/powerpoint/2010/main" val="306963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6A52-25AC-1CAB-B8BD-70E0916D7F22}"/>
              </a:ext>
            </a:extLst>
          </p:cNvPr>
          <p:cNvSpPr>
            <a:spLocks noGrp="1"/>
          </p:cNvSpPr>
          <p:nvPr>
            <p:ph type="title"/>
          </p:nvPr>
        </p:nvSpPr>
        <p:spPr/>
        <p:txBody>
          <a:bodyPr/>
          <a:lstStyle/>
          <a:p>
            <a:r>
              <a:rPr lang="en-GB"/>
              <a:t>Process of data analytics </a:t>
            </a:r>
            <a:endParaRPr lang="en-US"/>
          </a:p>
        </p:txBody>
      </p:sp>
      <p:sp>
        <p:nvSpPr>
          <p:cNvPr id="3" name="Content Placeholder 2">
            <a:extLst>
              <a:ext uri="{FF2B5EF4-FFF2-40B4-BE49-F238E27FC236}">
                <a16:creationId xmlns:a16="http://schemas.microsoft.com/office/drawing/2014/main" id="{4641035E-9B7C-0C4B-2B22-E2BF78FF3272}"/>
              </a:ext>
            </a:extLst>
          </p:cNvPr>
          <p:cNvSpPr>
            <a:spLocks noGrp="1"/>
          </p:cNvSpPr>
          <p:nvPr>
            <p:ph idx="1"/>
          </p:nvPr>
        </p:nvSpPr>
        <p:spPr/>
        <p:txBody>
          <a:bodyPr>
            <a:normAutofit/>
          </a:bodyPr>
          <a:lstStyle/>
          <a:p>
            <a:r>
              <a:rPr lang="en-GB" sz="2800"/>
              <a:t>Plan</a:t>
            </a:r>
          </a:p>
          <a:p>
            <a:r>
              <a:rPr lang="en-GB" sz="2800"/>
              <a:t>Prepare </a:t>
            </a:r>
          </a:p>
          <a:p>
            <a:r>
              <a:rPr lang="en-GB" sz="2800"/>
              <a:t>Process </a:t>
            </a:r>
          </a:p>
          <a:p>
            <a:r>
              <a:rPr lang="en-GB" sz="2800"/>
              <a:t>Analyse</a:t>
            </a:r>
          </a:p>
          <a:p>
            <a:r>
              <a:rPr lang="en-GB" sz="2800"/>
              <a:t>Share</a:t>
            </a:r>
          </a:p>
          <a:p>
            <a:r>
              <a:rPr lang="en-GB" sz="2800"/>
              <a:t>Act</a:t>
            </a:r>
            <a:endParaRPr lang="en-US" sz="2800"/>
          </a:p>
        </p:txBody>
      </p:sp>
    </p:spTree>
    <p:extLst>
      <p:ext uri="{BB962C8B-B14F-4D97-AF65-F5344CB8AC3E}">
        <p14:creationId xmlns:p14="http://schemas.microsoft.com/office/powerpoint/2010/main" val="209672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175E255-5C18-2DB2-803C-10FEFF5A1060}"/>
              </a:ext>
            </a:extLst>
          </p:cNvPr>
          <p:cNvSpPr/>
          <p:nvPr/>
        </p:nvSpPr>
        <p:spPr>
          <a:xfrm>
            <a:off x="4584271" y="1862692"/>
            <a:ext cx="3217733" cy="3171725"/>
          </a:xfrm>
          <a:prstGeom prst="ellips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48B055F-9112-85BA-1577-52E80C60A30D}"/>
              </a:ext>
            </a:extLst>
          </p:cNvPr>
          <p:cNvSpPr/>
          <p:nvPr/>
        </p:nvSpPr>
        <p:spPr>
          <a:xfrm rot="12399763" flipV="1">
            <a:off x="4842965" y="2092171"/>
            <a:ext cx="2700342" cy="2712765"/>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52FF32-DAD3-3B44-FE05-E31FE05D68F8}"/>
              </a:ext>
            </a:extLst>
          </p:cNvPr>
          <p:cNvSpPr/>
          <p:nvPr/>
        </p:nvSpPr>
        <p:spPr>
          <a:xfrm>
            <a:off x="382682" y="408341"/>
            <a:ext cx="3630518" cy="1908275"/>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7542291-8384-A1BD-A6A5-AC8D72303FFF}"/>
              </a:ext>
            </a:extLst>
          </p:cNvPr>
          <p:cNvSpPr/>
          <p:nvPr/>
        </p:nvSpPr>
        <p:spPr>
          <a:xfrm flipH="1" flipV="1">
            <a:off x="382680" y="2633111"/>
            <a:ext cx="3603847" cy="190827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330726-CF15-2873-D3E1-0E6997B5A44E}"/>
              </a:ext>
            </a:extLst>
          </p:cNvPr>
          <p:cNvSpPr/>
          <p:nvPr/>
        </p:nvSpPr>
        <p:spPr>
          <a:xfrm flipH="1">
            <a:off x="382682" y="4857880"/>
            <a:ext cx="3630517" cy="1908274"/>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a:extLst>
              <a:ext uri="{FF2B5EF4-FFF2-40B4-BE49-F238E27FC236}">
                <a16:creationId xmlns:a16="http://schemas.microsoft.com/office/drawing/2014/main" id="{58A6B05D-7E0C-8229-455D-0AF30DE2DF18}"/>
              </a:ext>
            </a:extLst>
          </p:cNvPr>
          <p:cNvSpPr/>
          <p:nvPr/>
        </p:nvSpPr>
        <p:spPr>
          <a:xfrm flipH="1" flipV="1">
            <a:off x="8178800" y="408341"/>
            <a:ext cx="3630518" cy="190827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1164C6-618F-6D35-9B14-FC5A0FC6A2C8}"/>
              </a:ext>
            </a:extLst>
          </p:cNvPr>
          <p:cNvSpPr/>
          <p:nvPr/>
        </p:nvSpPr>
        <p:spPr>
          <a:xfrm>
            <a:off x="8214789" y="2633110"/>
            <a:ext cx="3630517" cy="190827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C11213E-1ACE-E93D-8C22-CFCBFCF340D7}"/>
              </a:ext>
            </a:extLst>
          </p:cNvPr>
          <p:cNvSpPr/>
          <p:nvPr/>
        </p:nvSpPr>
        <p:spPr>
          <a:xfrm>
            <a:off x="8178798" y="4857880"/>
            <a:ext cx="3630519" cy="190827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75442A6-603F-A324-F9E3-1A03766C42C3}"/>
              </a:ext>
            </a:extLst>
          </p:cNvPr>
          <p:cNvSpPr txBox="1"/>
          <p:nvPr/>
        </p:nvSpPr>
        <p:spPr>
          <a:xfrm>
            <a:off x="5163890" y="2653328"/>
            <a:ext cx="2222499" cy="1384995"/>
          </a:xfrm>
          <a:prstGeom prst="rect">
            <a:avLst/>
          </a:prstGeom>
          <a:noFill/>
        </p:spPr>
        <p:txBody>
          <a:bodyPr wrap="square" rtlCol="0">
            <a:spAutoFit/>
          </a:bodyPr>
          <a:lstStyle/>
          <a:p>
            <a:pPr algn="l"/>
            <a:r>
              <a:rPr lang="en-GB" sz="2800" b="1">
                <a:solidFill>
                  <a:schemeClr val="bg1"/>
                </a:solidFill>
              </a:rPr>
              <a:t>Buying a new mobile phone </a:t>
            </a:r>
            <a:endParaRPr lang="en-US" sz="2800" b="1">
              <a:solidFill>
                <a:schemeClr val="bg1"/>
              </a:solidFill>
            </a:endParaRPr>
          </a:p>
        </p:txBody>
      </p:sp>
      <p:sp>
        <p:nvSpPr>
          <p:cNvPr id="24" name="TextBox 23">
            <a:extLst>
              <a:ext uri="{FF2B5EF4-FFF2-40B4-BE49-F238E27FC236}">
                <a16:creationId xmlns:a16="http://schemas.microsoft.com/office/drawing/2014/main" id="{2896F357-8BDE-0094-1589-C3C8207B5B56}"/>
              </a:ext>
            </a:extLst>
          </p:cNvPr>
          <p:cNvSpPr txBox="1"/>
          <p:nvPr/>
        </p:nvSpPr>
        <p:spPr>
          <a:xfrm>
            <a:off x="356011" y="346815"/>
            <a:ext cx="3630517" cy="2031325"/>
          </a:xfrm>
          <a:prstGeom prst="rect">
            <a:avLst/>
          </a:prstGeom>
          <a:noFill/>
        </p:spPr>
        <p:txBody>
          <a:bodyPr wrap="square" rtlCol="0">
            <a:spAutoFit/>
          </a:bodyPr>
          <a:lstStyle/>
          <a:p>
            <a:pPr algn="l"/>
            <a:r>
              <a:rPr lang="en-GB"/>
              <a:t>1.</a:t>
            </a:r>
            <a:r>
              <a:rPr lang="en-GB" b="1"/>
              <a:t>Plan</a:t>
            </a:r>
            <a:r>
              <a:rPr lang="en-GB"/>
              <a:t>: Which mobile to buy android or iphone? Approximately when am I planning to buy it? What features are required according to my usage and needs? What is my budget?</a:t>
            </a:r>
            <a:endParaRPr lang="en-US"/>
          </a:p>
        </p:txBody>
      </p:sp>
      <p:sp>
        <p:nvSpPr>
          <p:cNvPr id="25" name="TextBox 24">
            <a:extLst>
              <a:ext uri="{FF2B5EF4-FFF2-40B4-BE49-F238E27FC236}">
                <a16:creationId xmlns:a16="http://schemas.microsoft.com/office/drawing/2014/main" id="{DC4AE0BF-798F-C3F1-AFFF-9D5805AD462B}"/>
              </a:ext>
            </a:extLst>
          </p:cNvPr>
          <p:cNvSpPr txBox="1"/>
          <p:nvPr/>
        </p:nvSpPr>
        <p:spPr>
          <a:xfrm>
            <a:off x="335096" y="2571584"/>
            <a:ext cx="3548360" cy="2031325"/>
          </a:xfrm>
          <a:prstGeom prst="rect">
            <a:avLst/>
          </a:prstGeom>
          <a:noFill/>
        </p:spPr>
        <p:txBody>
          <a:bodyPr wrap="square" rtlCol="0">
            <a:spAutoFit/>
          </a:bodyPr>
          <a:lstStyle/>
          <a:p>
            <a:pPr algn="l"/>
            <a:r>
              <a:rPr lang="en-GB"/>
              <a:t>2. </a:t>
            </a:r>
            <a:r>
              <a:rPr lang="en-GB" b="1"/>
              <a:t>Prepare</a:t>
            </a:r>
            <a:r>
              <a:rPr lang="en-GB"/>
              <a:t>: Collecting information related to different companies and models which have desired features and is in my budget. Watching reviews on youtube or google.</a:t>
            </a:r>
            <a:endParaRPr lang="en-US"/>
          </a:p>
        </p:txBody>
      </p:sp>
      <p:sp>
        <p:nvSpPr>
          <p:cNvPr id="26" name="TextBox 25">
            <a:extLst>
              <a:ext uri="{FF2B5EF4-FFF2-40B4-BE49-F238E27FC236}">
                <a16:creationId xmlns:a16="http://schemas.microsoft.com/office/drawing/2014/main" id="{ED683079-A085-A0BA-56B3-5B4C49628270}"/>
              </a:ext>
            </a:extLst>
          </p:cNvPr>
          <p:cNvSpPr txBox="1"/>
          <p:nvPr/>
        </p:nvSpPr>
        <p:spPr>
          <a:xfrm>
            <a:off x="400289" y="4897617"/>
            <a:ext cx="3490606" cy="1754326"/>
          </a:xfrm>
          <a:prstGeom prst="rect">
            <a:avLst/>
          </a:prstGeom>
          <a:noFill/>
        </p:spPr>
        <p:txBody>
          <a:bodyPr wrap="square" rtlCol="0">
            <a:spAutoFit/>
          </a:bodyPr>
          <a:lstStyle/>
          <a:p>
            <a:pPr algn="l"/>
            <a:r>
              <a:rPr lang="en-GB"/>
              <a:t>3. </a:t>
            </a:r>
            <a:r>
              <a:rPr lang="en-GB" b="1"/>
              <a:t>Process</a:t>
            </a:r>
            <a:r>
              <a:rPr lang="en-GB"/>
              <a:t>: Going to different shops and asking about the offers available, EMI facilities, guarantee, warranty, and other additional services to compare them</a:t>
            </a:r>
            <a:endParaRPr lang="en-US"/>
          </a:p>
        </p:txBody>
      </p:sp>
      <p:sp>
        <p:nvSpPr>
          <p:cNvPr id="27" name="TextBox 26">
            <a:extLst>
              <a:ext uri="{FF2B5EF4-FFF2-40B4-BE49-F238E27FC236}">
                <a16:creationId xmlns:a16="http://schemas.microsoft.com/office/drawing/2014/main" id="{71043703-C3F6-E007-06ED-76374E30E13E}"/>
              </a:ext>
            </a:extLst>
          </p:cNvPr>
          <p:cNvSpPr txBox="1"/>
          <p:nvPr/>
        </p:nvSpPr>
        <p:spPr>
          <a:xfrm>
            <a:off x="8178798" y="447136"/>
            <a:ext cx="3731152" cy="1477328"/>
          </a:xfrm>
          <a:prstGeom prst="rect">
            <a:avLst/>
          </a:prstGeom>
          <a:noFill/>
        </p:spPr>
        <p:txBody>
          <a:bodyPr wrap="square" rtlCol="0">
            <a:spAutoFit/>
          </a:bodyPr>
          <a:lstStyle/>
          <a:p>
            <a:pPr algn="l"/>
            <a:r>
              <a:rPr lang="en-GB"/>
              <a:t>4. </a:t>
            </a:r>
            <a:r>
              <a:rPr lang="en-GB" b="1"/>
              <a:t>Analyse:</a:t>
            </a:r>
            <a:r>
              <a:rPr lang="en-GB"/>
              <a:t> Analysing and comparing the data I collected and comparing it’s prices, durability, features and looks of different phones.</a:t>
            </a:r>
            <a:endParaRPr lang="en-US"/>
          </a:p>
        </p:txBody>
      </p:sp>
      <p:sp>
        <p:nvSpPr>
          <p:cNvPr id="29" name="TextBox 28">
            <a:extLst>
              <a:ext uri="{FF2B5EF4-FFF2-40B4-BE49-F238E27FC236}">
                <a16:creationId xmlns:a16="http://schemas.microsoft.com/office/drawing/2014/main" id="{B957A7F9-2586-808B-14EA-BF0E85E6C956}"/>
              </a:ext>
            </a:extLst>
          </p:cNvPr>
          <p:cNvSpPr txBox="1"/>
          <p:nvPr/>
        </p:nvSpPr>
        <p:spPr>
          <a:xfrm>
            <a:off x="8221100" y="2653328"/>
            <a:ext cx="3378200" cy="1754326"/>
          </a:xfrm>
          <a:prstGeom prst="rect">
            <a:avLst/>
          </a:prstGeom>
          <a:noFill/>
        </p:spPr>
        <p:txBody>
          <a:bodyPr wrap="square" rtlCol="0">
            <a:spAutoFit/>
          </a:bodyPr>
          <a:lstStyle/>
          <a:p>
            <a:pPr algn="l"/>
            <a:r>
              <a:rPr lang="en-GB"/>
              <a:t>5. </a:t>
            </a:r>
            <a:r>
              <a:rPr lang="en-GB" b="1"/>
              <a:t>Share</a:t>
            </a:r>
            <a:r>
              <a:rPr lang="en-GB"/>
              <a:t>: Share the collected information with my friends/family/colleagues to get their opinions and know their stand on this.</a:t>
            </a:r>
            <a:endParaRPr lang="en-US"/>
          </a:p>
        </p:txBody>
      </p:sp>
      <p:sp>
        <p:nvSpPr>
          <p:cNvPr id="30" name="TextBox 29">
            <a:extLst>
              <a:ext uri="{FF2B5EF4-FFF2-40B4-BE49-F238E27FC236}">
                <a16:creationId xmlns:a16="http://schemas.microsoft.com/office/drawing/2014/main" id="{A28D0B37-4625-E5CB-B98D-8900CFECDD72}"/>
              </a:ext>
            </a:extLst>
          </p:cNvPr>
          <p:cNvSpPr txBox="1"/>
          <p:nvPr/>
        </p:nvSpPr>
        <p:spPr>
          <a:xfrm>
            <a:off x="8221100" y="4897617"/>
            <a:ext cx="3378200" cy="923330"/>
          </a:xfrm>
          <a:prstGeom prst="rect">
            <a:avLst/>
          </a:prstGeom>
          <a:noFill/>
        </p:spPr>
        <p:txBody>
          <a:bodyPr wrap="square" rtlCol="0">
            <a:spAutoFit/>
          </a:bodyPr>
          <a:lstStyle/>
          <a:p>
            <a:pPr algn="l"/>
            <a:r>
              <a:rPr lang="en-GB"/>
              <a:t>6. </a:t>
            </a:r>
            <a:r>
              <a:rPr lang="en-GB" b="1"/>
              <a:t>Act</a:t>
            </a:r>
            <a:r>
              <a:rPr lang="en-GB"/>
              <a:t>: Finally purchase the phone I finalized after the process.</a:t>
            </a:r>
            <a:endParaRPr lang="en-US"/>
          </a:p>
        </p:txBody>
      </p:sp>
      <p:cxnSp>
        <p:nvCxnSpPr>
          <p:cNvPr id="45" name="Straight Arrow Connector 44">
            <a:extLst>
              <a:ext uri="{FF2B5EF4-FFF2-40B4-BE49-F238E27FC236}">
                <a16:creationId xmlns:a16="http://schemas.microsoft.com/office/drawing/2014/main" id="{F0065940-DF1E-1D5C-78DD-6ADDA4AF473D}"/>
              </a:ext>
            </a:extLst>
          </p:cNvPr>
          <p:cNvCxnSpPr>
            <a:cxnSpLocks/>
            <a:stCxn id="7" idx="7"/>
            <a:endCxn id="27" idx="1"/>
          </p:cNvCxnSpPr>
          <p:nvPr/>
        </p:nvCxnSpPr>
        <p:spPr>
          <a:xfrm flipV="1">
            <a:off x="7330778" y="1185800"/>
            <a:ext cx="848020" cy="1141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AB9F5387-8AA7-0784-AC4C-68DDE67E984B}"/>
              </a:ext>
            </a:extLst>
          </p:cNvPr>
          <p:cNvCxnSpPr>
            <a:cxnSpLocks/>
            <a:stCxn id="7" idx="1"/>
            <a:endCxn id="24" idx="3"/>
          </p:cNvCxnSpPr>
          <p:nvPr/>
        </p:nvCxnSpPr>
        <p:spPr>
          <a:xfrm flipH="1" flipV="1">
            <a:off x="3986528" y="1362478"/>
            <a:ext cx="1068969" cy="964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FEC1C1D-6AAA-10A9-FA2D-0C29473BBC5B}"/>
              </a:ext>
            </a:extLst>
          </p:cNvPr>
          <p:cNvCxnSpPr>
            <a:cxnSpLocks/>
            <a:stCxn id="7" idx="5"/>
            <a:endCxn id="19" idx="1"/>
          </p:cNvCxnSpPr>
          <p:nvPr/>
        </p:nvCxnSpPr>
        <p:spPr>
          <a:xfrm>
            <a:off x="7330778" y="4569929"/>
            <a:ext cx="848020" cy="124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BDFA5FC-C99E-5C69-5434-107CB2E8A685}"/>
              </a:ext>
            </a:extLst>
          </p:cNvPr>
          <p:cNvCxnSpPr>
            <a:cxnSpLocks/>
            <a:stCxn id="7" idx="3"/>
            <a:endCxn id="16" idx="1"/>
          </p:cNvCxnSpPr>
          <p:nvPr/>
        </p:nvCxnSpPr>
        <p:spPr>
          <a:xfrm flipH="1">
            <a:off x="4013199" y="4569929"/>
            <a:ext cx="1042298" cy="124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4714DE6-CCE2-6F11-4A7D-601F4B34F400}"/>
              </a:ext>
            </a:extLst>
          </p:cNvPr>
          <p:cNvCxnSpPr>
            <a:cxnSpLocks/>
          </p:cNvCxnSpPr>
          <p:nvPr/>
        </p:nvCxnSpPr>
        <p:spPr>
          <a:xfrm flipH="1">
            <a:off x="4089850" y="3429000"/>
            <a:ext cx="431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2A29245-0557-A580-29B9-089FBB0E6B9B}"/>
              </a:ext>
            </a:extLst>
          </p:cNvPr>
          <p:cNvCxnSpPr>
            <a:cxnSpLocks/>
            <a:endCxn id="18" idx="1"/>
          </p:cNvCxnSpPr>
          <p:nvPr/>
        </p:nvCxnSpPr>
        <p:spPr>
          <a:xfrm>
            <a:off x="7865263" y="3587246"/>
            <a:ext cx="3495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74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8B6D30-E114-6CAC-F8D3-65835A789D9F}"/>
              </a:ext>
            </a:extLst>
          </p:cNvPr>
          <p:cNvSpPr txBox="1"/>
          <p:nvPr/>
        </p:nvSpPr>
        <p:spPr>
          <a:xfrm>
            <a:off x="6883400" y="5245100"/>
            <a:ext cx="5689600" cy="1015663"/>
          </a:xfrm>
          <a:prstGeom prst="rect">
            <a:avLst/>
          </a:prstGeom>
          <a:noFill/>
        </p:spPr>
        <p:txBody>
          <a:bodyPr wrap="square" rtlCol="0">
            <a:spAutoFit/>
          </a:bodyPr>
          <a:lstStyle/>
          <a:p>
            <a:pPr algn="l"/>
            <a:r>
              <a:rPr lang="en-GB" sz="6000"/>
              <a:t>Thank you </a:t>
            </a:r>
            <a:endParaRPr lang="en-US" sz="6000"/>
          </a:p>
        </p:txBody>
      </p:sp>
    </p:spTree>
    <p:extLst>
      <p:ext uri="{BB962C8B-B14F-4D97-AF65-F5344CB8AC3E}">
        <p14:creationId xmlns:p14="http://schemas.microsoft.com/office/powerpoint/2010/main" val="3985872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Quotable</vt:lpstr>
      <vt:lpstr>Data Analytics Project </vt:lpstr>
      <vt:lpstr>Data Analytics </vt:lpstr>
      <vt:lpstr>Process of data analytics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dc:title>
  <dc:creator>Prachi Shinde</dc:creator>
  <cp:lastModifiedBy>Prachi Shinde</cp:lastModifiedBy>
  <cp:revision>1</cp:revision>
  <dcterms:created xsi:type="dcterms:W3CDTF">2024-09-11T07:24:04Z</dcterms:created>
  <dcterms:modified xsi:type="dcterms:W3CDTF">2024-09-11T08:57:44Z</dcterms:modified>
</cp:coreProperties>
</file>