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eg"/>
  <Override PartName="/ppt/media/image10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74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10A0-B457-4FA5-6F54-7484A506B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95403-DDB9-1698-D220-BA13D4103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0BD9-2C8D-01C5-54D8-9227BE75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7EDB-0D20-7E5D-8170-5C48A36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9D98-C4EF-E3E0-2A8B-F1375CBE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7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8257-5302-75A9-A80B-EF857AC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648CB-42FA-54A6-1031-35DB6791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DF0E1-8781-8070-7890-AB9B75F8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414B-EB92-5AA9-089F-98AF6C9E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395C-C1C5-5D37-EA65-B3B15429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2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E981-4AF2-5512-71D8-75E6B02D1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0C9D6-5FB5-AF98-6D08-89A3FA50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2E29-53D9-A634-09ED-E23F1D7E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0E78-E009-091F-7A8C-4D57F4C0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BC9C-F4E9-FC00-139A-A55D9334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4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7A81-D9E6-4FA7-8EBF-1FDFFF49C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A711-111D-44A9-AEC8-88E3AFE0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716A-D873-451F-BB50-1C5879E1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4D75-274D-4C9F-B6EB-BD8D17E5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C1B4-1E09-4708-A7A6-38A42D28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0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87B0-71BE-4A96-AF91-89B080C8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1F4B-C425-4A4B-98A9-652DC2E1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5BFC-094A-4F06-9AAE-77D79612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B235-922F-4641-B062-4B6C5B2D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B856-152F-48AA-8E9C-877D4AB6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42F8-0187-4E3B-A361-607C090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8274-0DB0-4FE4-92CD-2B4ABEC5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6C54-2536-466E-B7B4-293FBD43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8D11-48D1-4F31-BE41-94ACFAC2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47A5-495A-4B2C-9B41-875BDF2B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5912-2359-4846-89EF-2B8DB77B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5448-CD05-4D60-B884-B5D739F6A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92044-72D9-4033-B5AC-6E2DB5C1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21856-18A0-4AC9-9806-94C13357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A605-31DC-4B76-8CA9-5D2CED5A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BC5E-3A1B-4C9E-AFA7-F6153EF4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5105-4DEC-4F1F-82B8-D3E18564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B9A2C-FA1C-4AFC-A45A-61611A6B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35E6-B189-415E-B473-7B3B6D17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6AD2A-DCCF-427A-814C-BCFD2B8A5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4A0CA-6C40-437E-9A83-468EAB4CA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D9433-FC9E-45BA-A97A-5712291F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81D89-E240-4FD4-889A-6DC5A91E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E26D-8150-4C31-AF47-D66B0ED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D54E-1992-4D78-B20E-EA853B36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3610F-3C62-4ED9-91E9-FA29013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EC17-C9E0-4ED7-B387-59E686DE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C9C43-C6F5-41F1-8141-827B3AB0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8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58B83-9CB0-4E9C-8264-96A6AE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7DC2A-B5EB-4AE2-9E89-31818374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A62C-5DC1-4E64-A5B1-D70D2F0E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3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C652-E535-4F36-BDD9-E3A951FB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C507-00C6-413A-9325-D2F04B17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12FD-A850-4CE9-82C5-2A81DA00F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98C23-CB34-4E4E-B313-0E737B35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DDD8-D77E-451C-B396-8DB9E97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0330-9144-434E-AE4D-C1986228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95BB-EE0B-ED64-8B5F-5B64C99B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95A4-82D1-15C6-E6D9-E000C75B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175E-A969-E3D7-DA45-DF4DC9C6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F5BE-AC79-3A43-1AF9-4CACBB27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BA7C-269F-9917-AEF5-4700319C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76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D8DC-D192-4BDD-AC79-B4556060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877BB-3861-4401-A544-73098D464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8B179-8BC8-459A-B35D-FDB311F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EF189-A4B1-4654-A0B7-5149AC9A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DF8E-3925-4006-88A2-C5DFD817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697AD-8199-426A-ACD7-41002DFE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A0A5-0EC3-48FC-B71B-64EF6BC5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BD562-AA79-489E-9172-78ECA5351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24C0-4C7D-4866-8C02-9A382FCA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6BDA-F02D-41C8-95A9-10A9EA10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22F8-D3DF-4289-8341-101A048A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3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C6350-0FD5-4B7A-A8A2-A1676AE77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17476-70AE-4B7B-AE83-893AF3F5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FF1C-2614-43CC-B2EF-7B419E90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8ACC-83F4-4B3D-BBF5-6D5B3633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49DA-C015-483E-8629-B45ED13C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4B75-C8E7-692D-ABC2-1C6890A1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7724-AEE9-F1BC-435A-7B974D41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90A41-8375-78D7-64D9-D0A752A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4CEC-C323-BCB1-B9B7-4142B09D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A0CC-EFC0-5FB6-727D-FCBBF58E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5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10C8-69A3-B1A1-8001-B3B4586D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8408-C59E-85F8-E8E4-A550CC84A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A0B95-B65C-C94E-E2F3-D03D29C78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8BAB6-0AA2-EDE5-9455-132E9F94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4E7A-9B76-BEDD-89E5-07CF4024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359D3-E463-F2B5-F109-DC20D638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9878-D9C5-E3D9-46FE-092950E1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5446-D113-BDC7-9ECF-ED205DC0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B8833-AA11-7F76-7BCD-E0E1E6B35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F60D0-F2C1-05FF-BFBA-6F468E753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66C6E-5490-59E2-E825-76641E71C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4A149-B98B-0AF5-9118-25BFC6D4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04FCD-5419-98FA-A669-451F2184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C3A13-BB68-AF12-BF24-8670367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37F5-ED7A-7F8E-97E2-58D28D27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1434A-DAB6-750C-DD8E-D0941A86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E900F-AA45-ACD3-5CAE-F615E0E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895EE-D53A-5F4C-793D-3764504D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94A05-A449-0FDD-74DC-C730E181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C4034-8BEA-F414-5E97-8F4B9B13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033A-CA1F-11C8-E40E-F03D9034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9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0614-1984-CACB-E368-71EC298C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0979-C98D-D090-600A-0CB21AAE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7C660-5320-1C31-7631-A813957A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80A1-02A4-6D9D-21EC-8A48E1D7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6EE4-3EC1-0789-F3DB-EFDA839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F4C24-421C-BCA4-2DF3-AC16B1D2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9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2AB7-0758-A863-19F9-5AA8F92B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00934-FFE3-C9BD-81F0-02867BB08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0073A-9DD8-9006-5ECB-8E950BAEA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0B6A0-5049-2BC8-0806-88C9252B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1E0F4-B332-C89D-0BFD-059E944D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92D2-DD91-7B82-88E6-C67BDD5D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1000">
              <a:schemeClr val="accent3">
                <a:lumMod val="105000"/>
                <a:satMod val="103000"/>
                <a:tint val="73000"/>
                <a:alpha val="67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A45EE-CED2-323C-D480-9EB62C08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331E7-D560-FFC0-CD4E-EE120699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F0ED-F000-4A8D-5F86-90ECF0550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DFCE-5C6A-4120-A659-C60575B5C53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AFA8-FFF1-33F5-BB5E-DC7F16AC5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F46A-9EB4-93EA-1272-21C3EEF4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0E89-EFEB-4C51-9DB7-95B995F43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D8CF4-DC71-4B3F-8916-BA4666FE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6C50-8D54-4E8E-88D1-F74A8C69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5398-94D5-43FE-A413-D2182F109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1D8E-70DE-45AC-8CC6-7A6A7F221B1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343C-ECBD-449D-B8A5-9B4DA5C7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325F-07DC-4BA5-B1A1-6C25ABE9C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49ED-5E3D-4C7D-B791-FA3C4572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E26D3-C67E-2151-7E41-80A938B0D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7" y="-1"/>
            <a:ext cx="8320886" cy="5533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D49CB5-A6D5-D0F3-9FC8-FB34E7A2022A}"/>
              </a:ext>
            </a:extLst>
          </p:cNvPr>
          <p:cNvSpPr/>
          <p:nvPr/>
        </p:nvSpPr>
        <p:spPr>
          <a:xfrm>
            <a:off x="2661107" y="4128765"/>
            <a:ext cx="6869786" cy="12772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SORT MY EVENT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7499F-5A15-A4F3-A360-82C7D74B1276}"/>
              </a:ext>
            </a:extLst>
          </p:cNvPr>
          <p:cNvSpPr txBox="1"/>
          <p:nvPr/>
        </p:nvSpPr>
        <p:spPr>
          <a:xfrm>
            <a:off x="7136091" y="160256"/>
            <a:ext cx="492079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000" b="1" dirty="0" err="1"/>
              <a:t>console.Coders</a:t>
            </a:r>
            <a:endParaRPr lang="en-IN" sz="3000" b="1" dirty="0"/>
          </a:p>
          <a:p>
            <a:pPr algn="r"/>
            <a:r>
              <a:rPr lang="en-IN" dirty="0"/>
              <a:t>                                       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Aryaman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</a:rPr>
              <a:t>Chokhani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Darshit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</a:rPr>
              <a:t>Bhagtani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</a:rPr>
              <a:t>Sujal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</a:rPr>
              <a:t>Choradia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8C473-3D32-75C8-BC66-65CD9DB40C93}"/>
              </a:ext>
            </a:extLst>
          </p:cNvPr>
          <p:cNvSpPr txBox="1"/>
          <p:nvPr/>
        </p:nvSpPr>
        <p:spPr>
          <a:xfrm>
            <a:off x="2164469" y="5693615"/>
            <a:ext cx="7432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dirty="0"/>
              <a:t>    “Comfort Comes First”</a:t>
            </a:r>
          </a:p>
        </p:txBody>
      </p:sp>
    </p:spTree>
    <p:extLst>
      <p:ext uri="{BB962C8B-B14F-4D97-AF65-F5344CB8AC3E}">
        <p14:creationId xmlns:p14="http://schemas.microsoft.com/office/powerpoint/2010/main" val="9322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C367-A63A-F166-EF89-035C1942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6094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en-IN" sz="4800" b="1" u="sng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1BBA1-608A-9903-D152-A9D0DC2A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6094"/>
            <a:ext cx="10668000" cy="5941906"/>
          </a:xfrm>
          <a:noFill/>
        </p:spPr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Standing in the queue waiting for the tickets for your favorite show but 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still not getting the tickets at the end is so frustrating. But what if we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could just book tickets for our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with the same comfort 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which we make plans for it .</a:t>
            </a:r>
          </a:p>
          <a:p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I say no contacts and advertisements were required for organizing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events. Just surf on digitally, select your location, set your date and time 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the type of event, add a little description to make the users attract 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get your tickets sold 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 collection on the users and organizers data, the statistics add 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verifying to give access to the organizers is the power of the admin . 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end users are the customers that will purchase tickets for the events 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organizers who are verified by the admin.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A3438C0F-F76A-03B5-54E2-673FFEC0A1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4015" y="645712"/>
            <a:ext cx="4112871" cy="52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4">
            <a:extLst>
              <a:ext uri="{FF2B5EF4-FFF2-40B4-BE49-F238E27FC236}">
                <a16:creationId xmlns:a16="http://schemas.microsoft.com/office/drawing/2014/main" id="{1D20622A-2098-E8B3-F4F0-D6F1E0E0CD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2416" y="1352227"/>
            <a:ext cx="3758955" cy="52993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2F5E5D-9749-CBA3-8F07-D1411EE6B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23964"/>
            <a:ext cx="11099260" cy="5934035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400"/>
              </a:spcBef>
            </a:pPr>
            <a:r>
              <a:rPr lang="en-US" dirty="0"/>
              <a:t>The website that provides this interface and comfort for all users is “</a:t>
            </a:r>
            <a:r>
              <a:rPr lang="en-US" b="1" dirty="0"/>
              <a:t>Sort My Event</a:t>
            </a:r>
            <a:r>
              <a:rPr lang="en-US" dirty="0"/>
              <a:t>" .</a:t>
            </a:r>
          </a:p>
          <a:p>
            <a:pPr algn="l">
              <a:spcBef>
                <a:spcPts val="400"/>
              </a:spcBef>
            </a:pPr>
            <a:endParaRPr lang="en-US" dirty="0"/>
          </a:p>
          <a:p>
            <a:pPr algn="l">
              <a:spcBef>
                <a:spcPts val="400"/>
              </a:spcBef>
            </a:pPr>
            <a:r>
              <a:rPr lang="en-US" dirty="0"/>
              <a:t>“</a:t>
            </a:r>
            <a:r>
              <a:rPr lang="en-US" b="1" dirty="0"/>
              <a:t>Sort My Event</a:t>
            </a:r>
            <a:r>
              <a:rPr lang="en-US" dirty="0"/>
              <a:t>" is the website which not only allows to book events </a:t>
            </a:r>
          </a:p>
          <a:p>
            <a:pPr algn="l">
              <a:spcBef>
                <a:spcPts val="400"/>
              </a:spcBef>
            </a:pPr>
            <a:r>
              <a:rPr lang="en-US" dirty="0"/>
              <a:t>but also to organize events related to: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lphaLcPeriod"/>
            </a:pPr>
            <a:r>
              <a:rPr lang="en-US" dirty="0"/>
              <a:t> educational 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lphaLcPeriod"/>
            </a:pPr>
            <a:r>
              <a:rPr lang="en-US" dirty="0"/>
              <a:t>music festivals and concerts 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lphaLcPeriod"/>
            </a:pPr>
            <a:r>
              <a:rPr lang="en-US" dirty="0"/>
              <a:t>comedy shows 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lphaLcPeriod"/>
            </a:pPr>
            <a:r>
              <a:rPr lang="en-US" dirty="0"/>
              <a:t>theaters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</a:p>
          <a:p>
            <a:pPr algn="l">
              <a:spcBef>
                <a:spcPts val="400"/>
              </a:spcBef>
            </a:pPr>
            <a:r>
              <a:rPr lang="en-US" dirty="0"/>
              <a:t>Sort My Event has 3 modules:-</a:t>
            </a:r>
          </a:p>
          <a:p>
            <a:pPr algn="l">
              <a:spcBef>
                <a:spcPts val="400"/>
              </a:spcBef>
            </a:pPr>
            <a:br>
              <a:rPr lang="en-US" dirty="0"/>
            </a:br>
            <a:r>
              <a:rPr lang="en-US" dirty="0"/>
              <a:t>a) </a:t>
            </a:r>
            <a:r>
              <a:rPr lang="en-US" b="1" dirty="0"/>
              <a:t>Admin</a:t>
            </a:r>
            <a:r>
              <a:rPr lang="en-US" dirty="0"/>
              <a:t> that can view all events revoke or provide access to </a:t>
            </a:r>
            <a:br>
              <a:rPr lang="en-US" dirty="0"/>
            </a:br>
            <a:r>
              <a:rPr lang="en-US" dirty="0"/>
              <a:t>organizers on verification and keep a check on the statistics .</a:t>
            </a:r>
          </a:p>
          <a:p>
            <a:pPr algn="l">
              <a:spcBef>
                <a:spcPts val="400"/>
              </a:spcBef>
            </a:pPr>
            <a:r>
              <a:rPr lang="en-US" dirty="0"/>
              <a:t>b)</a:t>
            </a:r>
            <a:r>
              <a:rPr lang="en-US" b="1" dirty="0"/>
              <a:t>Organizers</a:t>
            </a:r>
            <a:r>
              <a:rPr lang="en-US" dirty="0"/>
              <a:t> can edit, delete, create &amp; view events after </a:t>
            </a:r>
          </a:p>
          <a:p>
            <a:pPr algn="l">
              <a:spcBef>
                <a:spcPts val="400"/>
              </a:spcBef>
            </a:pPr>
            <a:r>
              <a:rPr lang="en-US" dirty="0"/>
              <a:t>signing up and being verified by the admin .</a:t>
            </a:r>
          </a:p>
          <a:p>
            <a:pPr algn="l">
              <a:spcBef>
                <a:spcPts val="400"/>
              </a:spcBef>
            </a:pPr>
            <a:r>
              <a:rPr lang="en-US" dirty="0"/>
              <a:t>c)</a:t>
            </a:r>
            <a:r>
              <a:rPr lang="en-US" b="1" dirty="0"/>
              <a:t>Customer </a:t>
            </a:r>
            <a:r>
              <a:rPr lang="en-US" dirty="0"/>
              <a:t>can sign up or login and purchase the events </a:t>
            </a:r>
          </a:p>
          <a:p>
            <a:pPr algn="l">
              <a:spcBef>
                <a:spcPts val="400"/>
              </a:spcBef>
            </a:pPr>
            <a:r>
              <a:rPr lang="en-US" dirty="0"/>
              <a:t>presented by the organizers 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DE7A53-CD79-1697-CE6C-6E7868BBF3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81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7000" b="1" u="sng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9561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DA98B0-CB09-41FD-479E-1DD770109C2B}"/>
              </a:ext>
            </a:extLst>
          </p:cNvPr>
          <p:cNvSpPr txBox="1">
            <a:spLocks/>
          </p:cNvSpPr>
          <p:nvPr/>
        </p:nvSpPr>
        <p:spPr>
          <a:xfrm>
            <a:off x="386588" y="371678"/>
            <a:ext cx="535445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5400" b="1" u="sng" spc="-25" dirty="0">
                <a:latin typeface="Verdana" panose="020B0604030504040204" pitchFamily="34" charset="0"/>
                <a:ea typeface="Verdana" panose="020B0604030504040204" pitchFamily="34" charset="0"/>
              </a:rPr>
              <a:t>Tech</a:t>
            </a:r>
            <a:r>
              <a:rPr lang="en-IN" sz="5400" b="1" u="sng" spc="-254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5400" b="1" u="sng" spc="-50" dirty="0">
                <a:latin typeface="Verdana" panose="020B0604030504040204" pitchFamily="34" charset="0"/>
                <a:ea typeface="Verdana" panose="020B0604030504040204" pitchFamily="34" charset="0"/>
              </a:rPr>
              <a:t>Stack</a:t>
            </a:r>
            <a:endParaRPr lang="en-IN" sz="5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" name="object 8">
            <a:extLst>
              <a:ext uri="{FF2B5EF4-FFF2-40B4-BE49-F238E27FC236}">
                <a16:creationId xmlns:a16="http://schemas.microsoft.com/office/drawing/2014/main" id="{995010B0-9B48-24B8-D45F-4C2246CC03EA}"/>
              </a:ext>
            </a:extLst>
          </p:cNvPr>
          <p:cNvGrpSpPr/>
          <p:nvPr/>
        </p:nvGrpSpPr>
        <p:grpSpPr>
          <a:xfrm>
            <a:off x="4776597" y="1090141"/>
            <a:ext cx="7028815" cy="5676900"/>
            <a:chOff x="4817364" y="441959"/>
            <a:chExt cx="7028815" cy="5676900"/>
          </a:xfrm>
        </p:grpSpPr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5AA6C70A-4E1A-F0B2-F1AD-DBBAD49C5D5C}"/>
                </a:ext>
              </a:extLst>
            </p:cNvPr>
            <p:cNvSpPr/>
            <p:nvPr/>
          </p:nvSpPr>
          <p:spPr>
            <a:xfrm>
              <a:off x="5111496" y="441959"/>
              <a:ext cx="6466840" cy="5676900"/>
            </a:xfrm>
            <a:custGeom>
              <a:avLst/>
              <a:gdLst/>
              <a:ahLst/>
              <a:cxnLst/>
              <a:rect l="l" t="t" r="r" b="b"/>
              <a:pathLst>
                <a:path w="6466840" h="5676900">
                  <a:moveTo>
                    <a:pt x="4714239" y="0"/>
                  </a:moveTo>
                  <a:lnTo>
                    <a:pt x="4583176" y="0"/>
                  </a:lnTo>
                  <a:lnTo>
                    <a:pt x="4453382" y="15112"/>
                  </a:lnTo>
                  <a:lnTo>
                    <a:pt x="4324731" y="42799"/>
                  </a:lnTo>
                  <a:lnTo>
                    <a:pt x="4198747" y="85725"/>
                  </a:lnTo>
                  <a:lnTo>
                    <a:pt x="4138168" y="113411"/>
                  </a:lnTo>
                  <a:lnTo>
                    <a:pt x="4014597" y="175132"/>
                  </a:lnTo>
                  <a:lnTo>
                    <a:pt x="3776472" y="310134"/>
                  </a:lnTo>
                  <a:lnTo>
                    <a:pt x="3598672" y="409701"/>
                  </a:lnTo>
                  <a:lnTo>
                    <a:pt x="3477640" y="471424"/>
                  </a:lnTo>
                  <a:lnTo>
                    <a:pt x="3352927" y="525652"/>
                  </a:lnTo>
                  <a:lnTo>
                    <a:pt x="3221862" y="569722"/>
                  </a:lnTo>
                  <a:lnTo>
                    <a:pt x="3153790" y="586104"/>
                  </a:lnTo>
                  <a:lnTo>
                    <a:pt x="3107054" y="596138"/>
                  </a:lnTo>
                  <a:lnTo>
                    <a:pt x="3011297" y="608838"/>
                  </a:lnTo>
                  <a:lnTo>
                    <a:pt x="2912999" y="615061"/>
                  </a:lnTo>
                  <a:lnTo>
                    <a:pt x="2812160" y="615061"/>
                  </a:lnTo>
                  <a:lnTo>
                    <a:pt x="2657094" y="603757"/>
                  </a:lnTo>
                  <a:lnTo>
                    <a:pt x="2444114" y="572262"/>
                  </a:lnTo>
                  <a:lnTo>
                    <a:pt x="2115184" y="501650"/>
                  </a:lnTo>
                  <a:lnTo>
                    <a:pt x="1784857" y="422275"/>
                  </a:lnTo>
                  <a:lnTo>
                    <a:pt x="1565528" y="374395"/>
                  </a:lnTo>
                  <a:lnTo>
                    <a:pt x="1350009" y="337819"/>
                  </a:lnTo>
                  <a:lnTo>
                    <a:pt x="1141983" y="317626"/>
                  </a:lnTo>
                  <a:lnTo>
                    <a:pt x="991996" y="317626"/>
                  </a:lnTo>
                  <a:lnTo>
                    <a:pt x="894968" y="326516"/>
                  </a:lnTo>
                  <a:lnTo>
                    <a:pt x="800480" y="341629"/>
                  </a:lnTo>
                  <a:lnTo>
                    <a:pt x="708405" y="365505"/>
                  </a:lnTo>
                  <a:lnTo>
                    <a:pt x="621411" y="399541"/>
                  </a:lnTo>
                  <a:lnTo>
                    <a:pt x="536955" y="442467"/>
                  </a:lnTo>
                  <a:lnTo>
                    <a:pt x="456311" y="496569"/>
                  </a:lnTo>
                  <a:lnTo>
                    <a:pt x="380745" y="560959"/>
                  </a:lnTo>
                  <a:lnTo>
                    <a:pt x="308863" y="637793"/>
                  </a:lnTo>
                  <a:lnTo>
                    <a:pt x="243331" y="728599"/>
                  </a:lnTo>
                  <a:lnTo>
                    <a:pt x="181482" y="831850"/>
                  </a:lnTo>
                  <a:lnTo>
                    <a:pt x="124840" y="949070"/>
                  </a:lnTo>
                  <a:lnTo>
                    <a:pt x="99567" y="1014602"/>
                  </a:lnTo>
                  <a:lnTo>
                    <a:pt x="83184" y="1060068"/>
                  </a:lnTo>
                  <a:lnTo>
                    <a:pt x="54228" y="1154556"/>
                  </a:lnTo>
                  <a:lnTo>
                    <a:pt x="31495" y="1251585"/>
                  </a:lnTo>
                  <a:lnTo>
                    <a:pt x="15112" y="1351152"/>
                  </a:lnTo>
                  <a:lnTo>
                    <a:pt x="5079" y="1451990"/>
                  </a:lnTo>
                  <a:lnTo>
                    <a:pt x="0" y="1554099"/>
                  </a:lnTo>
                  <a:lnTo>
                    <a:pt x="2539" y="1656206"/>
                  </a:lnTo>
                  <a:lnTo>
                    <a:pt x="10159" y="1759585"/>
                  </a:lnTo>
                  <a:lnTo>
                    <a:pt x="24002" y="1861565"/>
                  </a:lnTo>
                  <a:lnTo>
                    <a:pt x="44068" y="1961134"/>
                  </a:lnTo>
                  <a:lnTo>
                    <a:pt x="70612" y="2060702"/>
                  </a:lnTo>
                  <a:lnTo>
                    <a:pt x="102107" y="2156587"/>
                  </a:lnTo>
                  <a:lnTo>
                    <a:pt x="141224" y="2251075"/>
                  </a:lnTo>
                  <a:lnTo>
                    <a:pt x="185292" y="2340610"/>
                  </a:lnTo>
                  <a:lnTo>
                    <a:pt x="235712" y="2426335"/>
                  </a:lnTo>
                  <a:lnTo>
                    <a:pt x="292480" y="2508250"/>
                  </a:lnTo>
                  <a:lnTo>
                    <a:pt x="323976" y="2546095"/>
                  </a:lnTo>
                  <a:lnTo>
                    <a:pt x="407162" y="2641854"/>
                  </a:lnTo>
                  <a:lnTo>
                    <a:pt x="534415" y="2782951"/>
                  </a:lnTo>
                  <a:lnTo>
                    <a:pt x="610107" y="2885059"/>
                  </a:lnTo>
                  <a:lnTo>
                    <a:pt x="641603" y="2939288"/>
                  </a:lnTo>
                  <a:lnTo>
                    <a:pt x="660526" y="2977134"/>
                  </a:lnTo>
                  <a:lnTo>
                    <a:pt x="689482" y="3055239"/>
                  </a:lnTo>
                  <a:lnTo>
                    <a:pt x="707136" y="3133343"/>
                  </a:lnTo>
                  <a:lnTo>
                    <a:pt x="716026" y="3211576"/>
                  </a:lnTo>
                  <a:lnTo>
                    <a:pt x="716026" y="3290951"/>
                  </a:lnTo>
                  <a:lnTo>
                    <a:pt x="707136" y="3370326"/>
                  </a:lnTo>
                  <a:lnTo>
                    <a:pt x="684402" y="3488816"/>
                  </a:lnTo>
                  <a:lnTo>
                    <a:pt x="634111" y="3646297"/>
                  </a:lnTo>
                  <a:lnTo>
                    <a:pt x="570991" y="3802633"/>
                  </a:lnTo>
                  <a:lnTo>
                    <a:pt x="468883" y="4030853"/>
                  </a:lnTo>
                  <a:lnTo>
                    <a:pt x="412241" y="4175759"/>
                  </a:lnTo>
                  <a:lnTo>
                    <a:pt x="397128" y="4217289"/>
                  </a:lnTo>
                  <a:lnTo>
                    <a:pt x="375665" y="4299331"/>
                  </a:lnTo>
                  <a:lnTo>
                    <a:pt x="363092" y="4379976"/>
                  </a:lnTo>
                  <a:lnTo>
                    <a:pt x="358013" y="4456810"/>
                  </a:lnTo>
                  <a:lnTo>
                    <a:pt x="360552" y="4531233"/>
                  </a:lnTo>
                  <a:lnTo>
                    <a:pt x="370586" y="4604258"/>
                  </a:lnTo>
                  <a:lnTo>
                    <a:pt x="388238" y="4673600"/>
                  </a:lnTo>
                  <a:lnTo>
                    <a:pt x="412241" y="4741672"/>
                  </a:lnTo>
                  <a:lnTo>
                    <a:pt x="442467" y="4807204"/>
                  </a:lnTo>
                  <a:lnTo>
                    <a:pt x="477774" y="4870196"/>
                  </a:lnTo>
                  <a:lnTo>
                    <a:pt x="542036" y="4961001"/>
                  </a:lnTo>
                  <a:lnTo>
                    <a:pt x="644143" y="5073142"/>
                  </a:lnTo>
                  <a:lnTo>
                    <a:pt x="763904" y="5175224"/>
                  </a:lnTo>
                  <a:lnTo>
                    <a:pt x="896238" y="5268518"/>
                  </a:lnTo>
                  <a:lnTo>
                    <a:pt x="1038605" y="5351703"/>
                  </a:lnTo>
                  <a:lnTo>
                    <a:pt x="1188719" y="5426087"/>
                  </a:lnTo>
                  <a:lnTo>
                    <a:pt x="1342516" y="5491594"/>
                  </a:lnTo>
                  <a:lnTo>
                    <a:pt x="1497456" y="5545797"/>
                  </a:lnTo>
                  <a:lnTo>
                    <a:pt x="1648713" y="5592445"/>
                  </a:lnTo>
                  <a:lnTo>
                    <a:pt x="1796287" y="5627738"/>
                  </a:lnTo>
                  <a:lnTo>
                    <a:pt x="1933575" y="5655475"/>
                  </a:lnTo>
                  <a:lnTo>
                    <a:pt x="1997836" y="5664276"/>
                  </a:lnTo>
                  <a:lnTo>
                    <a:pt x="2050796" y="5670588"/>
                  </a:lnTo>
                  <a:lnTo>
                    <a:pt x="2154174" y="5676900"/>
                  </a:lnTo>
                  <a:lnTo>
                    <a:pt x="2256281" y="5675617"/>
                  </a:lnTo>
                  <a:lnTo>
                    <a:pt x="2357120" y="5668060"/>
                  </a:lnTo>
                  <a:lnTo>
                    <a:pt x="2508377" y="5644121"/>
                  </a:lnTo>
                  <a:lnTo>
                    <a:pt x="2704973" y="5593676"/>
                  </a:lnTo>
                  <a:lnTo>
                    <a:pt x="2900426" y="5525655"/>
                  </a:lnTo>
                  <a:lnTo>
                    <a:pt x="3093338" y="5446229"/>
                  </a:lnTo>
                  <a:lnTo>
                    <a:pt x="3380612" y="5313883"/>
                  </a:lnTo>
                  <a:lnTo>
                    <a:pt x="3665474" y="5181549"/>
                  </a:lnTo>
                  <a:lnTo>
                    <a:pt x="3857117" y="5099558"/>
                  </a:lnTo>
                  <a:lnTo>
                    <a:pt x="4047489" y="5029073"/>
                  </a:lnTo>
                  <a:lnTo>
                    <a:pt x="4240276" y="4976114"/>
                  </a:lnTo>
                  <a:lnTo>
                    <a:pt x="4386580" y="4949698"/>
                  </a:lnTo>
                  <a:lnTo>
                    <a:pt x="4483608" y="4938268"/>
                  </a:lnTo>
                  <a:lnTo>
                    <a:pt x="4583176" y="4934458"/>
                  </a:lnTo>
                  <a:lnTo>
                    <a:pt x="4681474" y="4938268"/>
                  </a:lnTo>
                  <a:lnTo>
                    <a:pt x="4782311" y="4949698"/>
                  </a:lnTo>
                  <a:lnTo>
                    <a:pt x="4883150" y="4969764"/>
                  </a:lnTo>
                  <a:lnTo>
                    <a:pt x="4983987" y="4998847"/>
                  </a:lnTo>
                  <a:lnTo>
                    <a:pt x="5087365" y="5036566"/>
                  </a:lnTo>
                  <a:lnTo>
                    <a:pt x="5139055" y="5060569"/>
                  </a:lnTo>
                  <a:lnTo>
                    <a:pt x="5175631" y="5076952"/>
                  </a:lnTo>
                  <a:lnTo>
                    <a:pt x="5247385" y="5103368"/>
                  </a:lnTo>
                  <a:lnTo>
                    <a:pt x="5317998" y="5123561"/>
                  </a:lnTo>
                  <a:lnTo>
                    <a:pt x="5388609" y="5136133"/>
                  </a:lnTo>
                  <a:lnTo>
                    <a:pt x="5456682" y="5143754"/>
                  </a:lnTo>
                  <a:lnTo>
                    <a:pt x="5524754" y="5143754"/>
                  </a:lnTo>
                  <a:lnTo>
                    <a:pt x="5624322" y="5133721"/>
                  </a:lnTo>
                  <a:lnTo>
                    <a:pt x="5751576" y="5099558"/>
                  </a:lnTo>
                  <a:lnTo>
                    <a:pt x="5872607" y="5044186"/>
                  </a:lnTo>
                  <a:lnTo>
                    <a:pt x="5984875" y="4969764"/>
                  </a:lnTo>
                  <a:lnTo>
                    <a:pt x="6088126" y="4879086"/>
                  </a:lnTo>
                  <a:lnTo>
                    <a:pt x="6181471" y="4771898"/>
                  </a:lnTo>
                  <a:lnTo>
                    <a:pt x="6263385" y="4650867"/>
                  </a:lnTo>
                  <a:lnTo>
                    <a:pt x="6332728" y="4518533"/>
                  </a:lnTo>
                  <a:lnTo>
                    <a:pt x="6388227" y="4374896"/>
                  </a:lnTo>
                  <a:lnTo>
                    <a:pt x="6431026" y="4224908"/>
                  </a:lnTo>
                  <a:lnTo>
                    <a:pt x="6456299" y="4067302"/>
                  </a:lnTo>
                  <a:lnTo>
                    <a:pt x="6466332" y="3906012"/>
                  </a:lnTo>
                  <a:lnTo>
                    <a:pt x="6458838" y="3740912"/>
                  </a:lnTo>
                  <a:lnTo>
                    <a:pt x="6447408" y="3658997"/>
                  </a:lnTo>
                  <a:lnTo>
                    <a:pt x="6437376" y="3604767"/>
                  </a:lnTo>
                  <a:lnTo>
                    <a:pt x="6412103" y="3496437"/>
                  </a:lnTo>
                  <a:lnTo>
                    <a:pt x="6361683" y="3335020"/>
                  </a:lnTo>
                  <a:lnTo>
                    <a:pt x="6230620" y="3016123"/>
                  </a:lnTo>
                  <a:lnTo>
                    <a:pt x="6090665" y="2695955"/>
                  </a:lnTo>
                  <a:lnTo>
                    <a:pt x="6008751" y="2482977"/>
                  </a:lnTo>
                  <a:lnTo>
                    <a:pt x="5963411" y="2321687"/>
                  </a:lnTo>
                  <a:lnTo>
                    <a:pt x="5941949" y="2213229"/>
                  </a:lnTo>
                  <a:lnTo>
                    <a:pt x="5928106" y="2103628"/>
                  </a:lnTo>
                  <a:lnTo>
                    <a:pt x="5925565" y="1994027"/>
                  </a:lnTo>
                  <a:lnTo>
                    <a:pt x="5928106" y="1939798"/>
                  </a:lnTo>
                  <a:lnTo>
                    <a:pt x="5933185" y="1878076"/>
                  </a:lnTo>
                  <a:lnTo>
                    <a:pt x="5948299" y="1740662"/>
                  </a:lnTo>
                  <a:lnTo>
                    <a:pt x="5979795" y="1469643"/>
                  </a:lnTo>
                  <a:lnTo>
                    <a:pt x="5989828" y="1267967"/>
                  </a:lnTo>
                  <a:lnTo>
                    <a:pt x="5984875" y="1135634"/>
                  </a:lnTo>
                  <a:lnTo>
                    <a:pt x="5965952" y="1002029"/>
                  </a:lnTo>
                  <a:lnTo>
                    <a:pt x="5929376" y="869695"/>
                  </a:lnTo>
                  <a:lnTo>
                    <a:pt x="5902833" y="802893"/>
                  </a:lnTo>
                  <a:lnTo>
                    <a:pt x="5876417" y="742441"/>
                  </a:lnTo>
                  <a:lnTo>
                    <a:pt x="5812155" y="627634"/>
                  </a:lnTo>
                  <a:lnTo>
                    <a:pt x="5735193" y="520573"/>
                  </a:lnTo>
                  <a:lnTo>
                    <a:pt x="5649468" y="422275"/>
                  </a:lnTo>
                  <a:lnTo>
                    <a:pt x="5553709" y="332739"/>
                  </a:lnTo>
                  <a:lnTo>
                    <a:pt x="5449061" y="252094"/>
                  </a:lnTo>
                  <a:lnTo>
                    <a:pt x="5338190" y="182752"/>
                  </a:lnTo>
                  <a:lnTo>
                    <a:pt x="5220970" y="123570"/>
                  </a:lnTo>
                  <a:lnTo>
                    <a:pt x="5098669" y="74422"/>
                  </a:lnTo>
                  <a:lnTo>
                    <a:pt x="4972684" y="37845"/>
                  </a:lnTo>
                  <a:lnTo>
                    <a:pt x="4844033" y="12573"/>
                  </a:lnTo>
                  <a:lnTo>
                    <a:pt x="4714239" y="0"/>
                  </a:lnTo>
                  <a:close/>
                </a:path>
              </a:pathLst>
            </a:custGeom>
            <a:solidFill>
              <a:srgbClr val="B6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9501270E-8264-596A-EF47-1C5D2A373C80}"/>
                </a:ext>
              </a:extLst>
            </p:cNvPr>
            <p:cNvSpPr/>
            <p:nvPr/>
          </p:nvSpPr>
          <p:spPr>
            <a:xfrm>
              <a:off x="5196078" y="1472945"/>
              <a:ext cx="1089660" cy="1088390"/>
            </a:xfrm>
            <a:custGeom>
              <a:avLst/>
              <a:gdLst/>
              <a:ahLst/>
              <a:cxnLst/>
              <a:rect l="l" t="t" r="r" b="b"/>
              <a:pathLst>
                <a:path w="1089660" h="1088389">
                  <a:moveTo>
                    <a:pt x="544830" y="0"/>
                  </a:moveTo>
                  <a:lnTo>
                    <a:pt x="489331" y="2539"/>
                  </a:lnTo>
                  <a:lnTo>
                    <a:pt x="382143" y="23875"/>
                  </a:lnTo>
                  <a:lnTo>
                    <a:pt x="284988" y="65531"/>
                  </a:lnTo>
                  <a:lnTo>
                    <a:pt x="197993" y="124713"/>
                  </a:lnTo>
                  <a:lnTo>
                    <a:pt x="124841" y="197738"/>
                  </a:lnTo>
                  <a:lnTo>
                    <a:pt x="65532" y="284606"/>
                  </a:lnTo>
                  <a:lnTo>
                    <a:pt x="24002" y="381634"/>
                  </a:lnTo>
                  <a:lnTo>
                    <a:pt x="2539" y="488695"/>
                  </a:lnTo>
                  <a:lnTo>
                    <a:pt x="0" y="544067"/>
                  </a:lnTo>
                  <a:lnTo>
                    <a:pt x="2539" y="599439"/>
                  </a:lnTo>
                  <a:lnTo>
                    <a:pt x="24002" y="706501"/>
                  </a:lnTo>
                  <a:lnTo>
                    <a:pt x="65532" y="803528"/>
                  </a:lnTo>
                  <a:lnTo>
                    <a:pt x="124841" y="890396"/>
                  </a:lnTo>
                  <a:lnTo>
                    <a:pt x="197993" y="964691"/>
                  </a:lnTo>
                  <a:lnTo>
                    <a:pt x="284988" y="1022603"/>
                  </a:lnTo>
                  <a:lnTo>
                    <a:pt x="382143" y="1064259"/>
                  </a:lnTo>
                  <a:lnTo>
                    <a:pt x="489331" y="1085595"/>
                  </a:lnTo>
                  <a:lnTo>
                    <a:pt x="544830" y="1088136"/>
                  </a:lnTo>
                  <a:lnTo>
                    <a:pt x="600329" y="1085595"/>
                  </a:lnTo>
                  <a:lnTo>
                    <a:pt x="707517" y="1064259"/>
                  </a:lnTo>
                  <a:lnTo>
                    <a:pt x="804672" y="1022603"/>
                  </a:lnTo>
                  <a:lnTo>
                    <a:pt x="891667" y="964691"/>
                  </a:lnTo>
                  <a:lnTo>
                    <a:pt x="966088" y="890396"/>
                  </a:lnTo>
                  <a:lnTo>
                    <a:pt x="1024001" y="803528"/>
                  </a:lnTo>
                  <a:lnTo>
                    <a:pt x="1065657" y="706501"/>
                  </a:lnTo>
                  <a:lnTo>
                    <a:pt x="1087120" y="599439"/>
                  </a:lnTo>
                  <a:lnTo>
                    <a:pt x="1089660" y="544067"/>
                  </a:lnTo>
                  <a:lnTo>
                    <a:pt x="1087120" y="488695"/>
                  </a:lnTo>
                  <a:lnTo>
                    <a:pt x="1065657" y="381634"/>
                  </a:lnTo>
                  <a:lnTo>
                    <a:pt x="1024001" y="284606"/>
                  </a:lnTo>
                  <a:lnTo>
                    <a:pt x="966088" y="197738"/>
                  </a:lnTo>
                  <a:lnTo>
                    <a:pt x="891667" y="124713"/>
                  </a:lnTo>
                  <a:lnTo>
                    <a:pt x="804672" y="65531"/>
                  </a:lnTo>
                  <a:lnTo>
                    <a:pt x="707517" y="23875"/>
                  </a:lnTo>
                  <a:lnTo>
                    <a:pt x="600329" y="2539"/>
                  </a:lnTo>
                  <a:lnTo>
                    <a:pt x="544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A8A186E4-8FF6-A863-6F20-F2DF97C9E821}"/>
                </a:ext>
              </a:extLst>
            </p:cNvPr>
            <p:cNvSpPr/>
            <p:nvPr/>
          </p:nvSpPr>
          <p:spPr>
            <a:xfrm>
              <a:off x="5196078" y="1472945"/>
              <a:ext cx="1089660" cy="1088390"/>
            </a:xfrm>
            <a:custGeom>
              <a:avLst/>
              <a:gdLst/>
              <a:ahLst/>
              <a:cxnLst/>
              <a:rect l="l" t="t" r="r" b="b"/>
              <a:pathLst>
                <a:path w="1089660" h="1088389">
                  <a:moveTo>
                    <a:pt x="544830" y="0"/>
                  </a:moveTo>
                  <a:lnTo>
                    <a:pt x="489331" y="2539"/>
                  </a:lnTo>
                  <a:lnTo>
                    <a:pt x="382143" y="23875"/>
                  </a:lnTo>
                  <a:lnTo>
                    <a:pt x="284988" y="65531"/>
                  </a:lnTo>
                  <a:lnTo>
                    <a:pt x="197993" y="124713"/>
                  </a:lnTo>
                  <a:lnTo>
                    <a:pt x="124841" y="197738"/>
                  </a:lnTo>
                  <a:lnTo>
                    <a:pt x="65532" y="284606"/>
                  </a:lnTo>
                  <a:lnTo>
                    <a:pt x="24002" y="381634"/>
                  </a:lnTo>
                  <a:lnTo>
                    <a:pt x="2539" y="488695"/>
                  </a:lnTo>
                  <a:lnTo>
                    <a:pt x="0" y="544067"/>
                  </a:lnTo>
                  <a:lnTo>
                    <a:pt x="2539" y="599439"/>
                  </a:lnTo>
                  <a:lnTo>
                    <a:pt x="24002" y="706501"/>
                  </a:lnTo>
                  <a:lnTo>
                    <a:pt x="65532" y="803528"/>
                  </a:lnTo>
                  <a:lnTo>
                    <a:pt x="124841" y="890396"/>
                  </a:lnTo>
                  <a:lnTo>
                    <a:pt x="197993" y="964691"/>
                  </a:lnTo>
                  <a:lnTo>
                    <a:pt x="284988" y="1022603"/>
                  </a:lnTo>
                  <a:lnTo>
                    <a:pt x="382143" y="1064259"/>
                  </a:lnTo>
                  <a:lnTo>
                    <a:pt x="489331" y="1085595"/>
                  </a:lnTo>
                  <a:lnTo>
                    <a:pt x="544830" y="1088136"/>
                  </a:lnTo>
                  <a:lnTo>
                    <a:pt x="600329" y="1085595"/>
                  </a:lnTo>
                  <a:lnTo>
                    <a:pt x="707517" y="1064259"/>
                  </a:lnTo>
                  <a:lnTo>
                    <a:pt x="804672" y="1022603"/>
                  </a:lnTo>
                  <a:lnTo>
                    <a:pt x="891667" y="964691"/>
                  </a:lnTo>
                  <a:lnTo>
                    <a:pt x="966088" y="890396"/>
                  </a:lnTo>
                  <a:lnTo>
                    <a:pt x="1024001" y="803528"/>
                  </a:lnTo>
                  <a:lnTo>
                    <a:pt x="1065657" y="706501"/>
                  </a:lnTo>
                  <a:lnTo>
                    <a:pt x="1087120" y="599439"/>
                  </a:lnTo>
                  <a:lnTo>
                    <a:pt x="1089660" y="544067"/>
                  </a:lnTo>
                  <a:lnTo>
                    <a:pt x="1087120" y="488695"/>
                  </a:lnTo>
                  <a:lnTo>
                    <a:pt x="1065657" y="381634"/>
                  </a:lnTo>
                  <a:lnTo>
                    <a:pt x="1024001" y="284606"/>
                  </a:lnTo>
                  <a:lnTo>
                    <a:pt x="966088" y="197738"/>
                  </a:lnTo>
                  <a:lnTo>
                    <a:pt x="891667" y="124713"/>
                  </a:lnTo>
                  <a:lnTo>
                    <a:pt x="804672" y="65531"/>
                  </a:lnTo>
                  <a:lnTo>
                    <a:pt x="707517" y="23875"/>
                  </a:lnTo>
                  <a:lnTo>
                    <a:pt x="600329" y="2539"/>
                  </a:lnTo>
                  <a:lnTo>
                    <a:pt x="544830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8CF9FD44-BA2F-FD71-3D34-F2E49937158A}"/>
                </a:ext>
              </a:extLst>
            </p:cNvPr>
            <p:cNvSpPr/>
            <p:nvPr/>
          </p:nvSpPr>
          <p:spPr>
            <a:xfrm>
              <a:off x="5156454" y="1419606"/>
              <a:ext cx="1089660" cy="1088390"/>
            </a:xfrm>
            <a:custGeom>
              <a:avLst/>
              <a:gdLst/>
              <a:ahLst/>
              <a:cxnLst/>
              <a:rect l="l" t="t" r="r" b="b"/>
              <a:pathLst>
                <a:path w="1089660" h="1088389">
                  <a:moveTo>
                    <a:pt x="544830" y="0"/>
                  </a:moveTo>
                  <a:lnTo>
                    <a:pt x="489331" y="1270"/>
                  </a:lnTo>
                  <a:lnTo>
                    <a:pt x="382143" y="22733"/>
                  </a:lnTo>
                  <a:lnTo>
                    <a:pt x="284988" y="64389"/>
                  </a:lnTo>
                  <a:lnTo>
                    <a:pt x="197993" y="123571"/>
                  </a:lnTo>
                  <a:lnTo>
                    <a:pt x="123571" y="196723"/>
                  </a:lnTo>
                  <a:lnTo>
                    <a:pt x="65532" y="283718"/>
                  </a:lnTo>
                  <a:lnTo>
                    <a:pt x="24003" y="382016"/>
                  </a:lnTo>
                  <a:lnTo>
                    <a:pt x="2540" y="487934"/>
                  </a:lnTo>
                  <a:lnTo>
                    <a:pt x="0" y="543433"/>
                  </a:lnTo>
                  <a:lnTo>
                    <a:pt x="2540" y="600202"/>
                  </a:lnTo>
                  <a:lnTo>
                    <a:pt x="24003" y="706120"/>
                  </a:lnTo>
                  <a:lnTo>
                    <a:pt x="65532" y="803148"/>
                  </a:lnTo>
                  <a:lnTo>
                    <a:pt x="123571" y="890143"/>
                  </a:lnTo>
                  <a:lnTo>
                    <a:pt x="197993" y="964565"/>
                  </a:lnTo>
                  <a:lnTo>
                    <a:pt x="284988" y="1022477"/>
                  </a:lnTo>
                  <a:lnTo>
                    <a:pt x="382143" y="1064133"/>
                  </a:lnTo>
                  <a:lnTo>
                    <a:pt x="489331" y="1085596"/>
                  </a:lnTo>
                  <a:lnTo>
                    <a:pt x="544830" y="1088136"/>
                  </a:lnTo>
                  <a:lnTo>
                    <a:pt x="600329" y="1085596"/>
                  </a:lnTo>
                  <a:lnTo>
                    <a:pt x="707517" y="1064133"/>
                  </a:lnTo>
                  <a:lnTo>
                    <a:pt x="804672" y="1022477"/>
                  </a:lnTo>
                  <a:lnTo>
                    <a:pt x="891667" y="964565"/>
                  </a:lnTo>
                  <a:lnTo>
                    <a:pt x="966088" y="890143"/>
                  </a:lnTo>
                  <a:lnTo>
                    <a:pt x="1024001" y="803148"/>
                  </a:lnTo>
                  <a:lnTo>
                    <a:pt x="1065657" y="706120"/>
                  </a:lnTo>
                  <a:lnTo>
                    <a:pt x="1087120" y="600202"/>
                  </a:lnTo>
                  <a:lnTo>
                    <a:pt x="1089660" y="543433"/>
                  </a:lnTo>
                  <a:lnTo>
                    <a:pt x="1087120" y="487934"/>
                  </a:lnTo>
                  <a:lnTo>
                    <a:pt x="1065657" y="382016"/>
                  </a:lnTo>
                  <a:lnTo>
                    <a:pt x="1024001" y="283718"/>
                  </a:lnTo>
                  <a:lnTo>
                    <a:pt x="966088" y="196723"/>
                  </a:lnTo>
                  <a:lnTo>
                    <a:pt x="891667" y="123571"/>
                  </a:lnTo>
                  <a:lnTo>
                    <a:pt x="804672" y="64389"/>
                  </a:lnTo>
                  <a:lnTo>
                    <a:pt x="707517" y="22733"/>
                  </a:lnTo>
                  <a:lnTo>
                    <a:pt x="600329" y="1270"/>
                  </a:lnTo>
                  <a:lnTo>
                    <a:pt x="544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2E4E9E89-B489-5DCC-5DE3-88FE470FFB79}"/>
                </a:ext>
              </a:extLst>
            </p:cNvPr>
            <p:cNvSpPr/>
            <p:nvPr/>
          </p:nvSpPr>
          <p:spPr>
            <a:xfrm>
              <a:off x="5156454" y="1419606"/>
              <a:ext cx="1089660" cy="1088390"/>
            </a:xfrm>
            <a:custGeom>
              <a:avLst/>
              <a:gdLst/>
              <a:ahLst/>
              <a:cxnLst/>
              <a:rect l="l" t="t" r="r" b="b"/>
              <a:pathLst>
                <a:path w="1089660" h="1088389">
                  <a:moveTo>
                    <a:pt x="544830" y="0"/>
                  </a:moveTo>
                  <a:lnTo>
                    <a:pt x="489331" y="1270"/>
                  </a:lnTo>
                  <a:lnTo>
                    <a:pt x="382143" y="22733"/>
                  </a:lnTo>
                  <a:lnTo>
                    <a:pt x="284988" y="64389"/>
                  </a:lnTo>
                  <a:lnTo>
                    <a:pt x="197993" y="123571"/>
                  </a:lnTo>
                  <a:lnTo>
                    <a:pt x="123571" y="196723"/>
                  </a:lnTo>
                  <a:lnTo>
                    <a:pt x="65532" y="283718"/>
                  </a:lnTo>
                  <a:lnTo>
                    <a:pt x="24003" y="382016"/>
                  </a:lnTo>
                  <a:lnTo>
                    <a:pt x="2540" y="487934"/>
                  </a:lnTo>
                  <a:lnTo>
                    <a:pt x="0" y="543433"/>
                  </a:lnTo>
                  <a:lnTo>
                    <a:pt x="2540" y="600202"/>
                  </a:lnTo>
                  <a:lnTo>
                    <a:pt x="24003" y="706120"/>
                  </a:lnTo>
                  <a:lnTo>
                    <a:pt x="65532" y="803148"/>
                  </a:lnTo>
                  <a:lnTo>
                    <a:pt x="123571" y="890143"/>
                  </a:lnTo>
                  <a:lnTo>
                    <a:pt x="197993" y="964565"/>
                  </a:lnTo>
                  <a:lnTo>
                    <a:pt x="284988" y="1022477"/>
                  </a:lnTo>
                  <a:lnTo>
                    <a:pt x="382143" y="1064133"/>
                  </a:lnTo>
                  <a:lnTo>
                    <a:pt x="489331" y="1085596"/>
                  </a:lnTo>
                  <a:lnTo>
                    <a:pt x="544830" y="1088136"/>
                  </a:lnTo>
                  <a:lnTo>
                    <a:pt x="600329" y="1085596"/>
                  </a:lnTo>
                  <a:lnTo>
                    <a:pt x="707517" y="1064133"/>
                  </a:lnTo>
                  <a:lnTo>
                    <a:pt x="804672" y="1022477"/>
                  </a:lnTo>
                  <a:lnTo>
                    <a:pt x="891667" y="964565"/>
                  </a:lnTo>
                  <a:lnTo>
                    <a:pt x="966088" y="890143"/>
                  </a:lnTo>
                  <a:lnTo>
                    <a:pt x="1024001" y="803148"/>
                  </a:lnTo>
                  <a:lnTo>
                    <a:pt x="1065657" y="706120"/>
                  </a:lnTo>
                  <a:lnTo>
                    <a:pt x="1087120" y="600202"/>
                  </a:lnTo>
                  <a:lnTo>
                    <a:pt x="1089660" y="543433"/>
                  </a:lnTo>
                  <a:lnTo>
                    <a:pt x="1087120" y="487934"/>
                  </a:lnTo>
                  <a:lnTo>
                    <a:pt x="1065657" y="382016"/>
                  </a:lnTo>
                  <a:lnTo>
                    <a:pt x="1024001" y="283718"/>
                  </a:lnTo>
                  <a:lnTo>
                    <a:pt x="966088" y="196723"/>
                  </a:lnTo>
                  <a:lnTo>
                    <a:pt x="891667" y="123571"/>
                  </a:lnTo>
                  <a:lnTo>
                    <a:pt x="804672" y="64389"/>
                  </a:lnTo>
                  <a:lnTo>
                    <a:pt x="707517" y="22733"/>
                  </a:lnTo>
                  <a:lnTo>
                    <a:pt x="600329" y="1270"/>
                  </a:lnTo>
                  <a:lnTo>
                    <a:pt x="544830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76D078A1-7561-6F95-99A8-8322DD2A737E}"/>
                </a:ext>
              </a:extLst>
            </p:cNvPr>
            <p:cNvSpPr/>
            <p:nvPr/>
          </p:nvSpPr>
          <p:spPr>
            <a:xfrm>
              <a:off x="5209794" y="1474470"/>
              <a:ext cx="981710" cy="978535"/>
            </a:xfrm>
            <a:custGeom>
              <a:avLst/>
              <a:gdLst/>
              <a:ahLst/>
              <a:cxnLst/>
              <a:rect l="l" t="t" r="r" b="b"/>
              <a:pathLst>
                <a:path w="981710" h="978535">
                  <a:moveTo>
                    <a:pt x="490727" y="0"/>
                  </a:moveTo>
                  <a:lnTo>
                    <a:pt x="440181" y="1269"/>
                  </a:lnTo>
                  <a:lnTo>
                    <a:pt x="344423" y="20192"/>
                  </a:lnTo>
                  <a:lnTo>
                    <a:pt x="256031" y="57912"/>
                  </a:lnTo>
                  <a:lnTo>
                    <a:pt x="177800" y="110870"/>
                  </a:lnTo>
                  <a:lnTo>
                    <a:pt x="112267" y="177545"/>
                  </a:lnTo>
                  <a:lnTo>
                    <a:pt x="59308" y="255650"/>
                  </a:lnTo>
                  <a:lnTo>
                    <a:pt x="21462" y="342518"/>
                  </a:lnTo>
                  <a:lnTo>
                    <a:pt x="2539" y="438150"/>
                  </a:lnTo>
                  <a:lnTo>
                    <a:pt x="0" y="488568"/>
                  </a:lnTo>
                  <a:lnTo>
                    <a:pt x="2539" y="538988"/>
                  </a:lnTo>
                  <a:lnTo>
                    <a:pt x="21462" y="634618"/>
                  </a:lnTo>
                  <a:lnTo>
                    <a:pt x="59308" y="722756"/>
                  </a:lnTo>
                  <a:lnTo>
                    <a:pt x="112267" y="800862"/>
                  </a:lnTo>
                  <a:lnTo>
                    <a:pt x="177800" y="867537"/>
                  </a:lnTo>
                  <a:lnTo>
                    <a:pt x="256031" y="920495"/>
                  </a:lnTo>
                  <a:lnTo>
                    <a:pt x="344423" y="956944"/>
                  </a:lnTo>
                  <a:lnTo>
                    <a:pt x="440181" y="977138"/>
                  </a:lnTo>
                  <a:lnTo>
                    <a:pt x="490727" y="978407"/>
                  </a:lnTo>
                  <a:lnTo>
                    <a:pt x="541146" y="977138"/>
                  </a:lnTo>
                  <a:lnTo>
                    <a:pt x="637031" y="956944"/>
                  </a:lnTo>
                  <a:lnTo>
                    <a:pt x="725296" y="920495"/>
                  </a:lnTo>
                  <a:lnTo>
                    <a:pt x="803528" y="867537"/>
                  </a:lnTo>
                  <a:lnTo>
                    <a:pt x="869188" y="800862"/>
                  </a:lnTo>
                  <a:lnTo>
                    <a:pt x="922146" y="722756"/>
                  </a:lnTo>
                  <a:lnTo>
                    <a:pt x="959992" y="634618"/>
                  </a:lnTo>
                  <a:lnTo>
                    <a:pt x="978915" y="538988"/>
                  </a:lnTo>
                  <a:lnTo>
                    <a:pt x="981455" y="488568"/>
                  </a:lnTo>
                  <a:lnTo>
                    <a:pt x="978915" y="438150"/>
                  </a:lnTo>
                  <a:lnTo>
                    <a:pt x="959992" y="342518"/>
                  </a:lnTo>
                  <a:lnTo>
                    <a:pt x="922146" y="255650"/>
                  </a:lnTo>
                  <a:lnTo>
                    <a:pt x="869188" y="177545"/>
                  </a:lnTo>
                  <a:lnTo>
                    <a:pt x="803528" y="110870"/>
                  </a:lnTo>
                  <a:lnTo>
                    <a:pt x="725296" y="57912"/>
                  </a:lnTo>
                  <a:lnTo>
                    <a:pt x="637031" y="20192"/>
                  </a:lnTo>
                  <a:lnTo>
                    <a:pt x="541146" y="1269"/>
                  </a:lnTo>
                  <a:lnTo>
                    <a:pt x="490727" y="0"/>
                  </a:lnTo>
                  <a:close/>
                </a:path>
              </a:pathLst>
            </a:custGeom>
            <a:solidFill>
              <a:srgbClr val="2D35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2F34532C-49E6-99F3-F7A7-6654A503E39D}"/>
                </a:ext>
              </a:extLst>
            </p:cNvPr>
            <p:cNvSpPr/>
            <p:nvPr/>
          </p:nvSpPr>
          <p:spPr>
            <a:xfrm>
              <a:off x="5209794" y="1474470"/>
              <a:ext cx="981710" cy="978535"/>
            </a:xfrm>
            <a:custGeom>
              <a:avLst/>
              <a:gdLst/>
              <a:ahLst/>
              <a:cxnLst/>
              <a:rect l="l" t="t" r="r" b="b"/>
              <a:pathLst>
                <a:path w="981710" h="978535">
                  <a:moveTo>
                    <a:pt x="490727" y="0"/>
                  </a:moveTo>
                  <a:lnTo>
                    <a:pt x="440181" y="1269"/>
                  </a:lnTo>
                  <a:lnTo>
                    <a:pt x="344423" y="20192"/>
                  </a:lnTo>
                  <a:lnTo>
                    <a:pt x="256031" y="57912"/>
                  </a:lnTo>
                  <a:lnTo>
                    <a:pt x="177800" y="110870"/>
                  </a:lnTo>
                  <a:lnTo>
                    <a:pt x="112267" y="177545"/>
                  </a:lnTo>
                  <a:lnTo>
                    <a:pt x="59308" y="255650"/>
                  </a:lnTo>
                  <a:lnTo>
                    <a:pt x="21462" y="342518"/>
                  </a:lnTo>
                  <a:lnTo>
                    <a:pt x="2539" y="438150"/>
                  </a:lnTo>
                  <a:lnTo>
                    <a:pt x="0" y="488568"/>
                  </a:lnTo>
                  <a:lnTo>
                    <a:pt x="2539" y="538988"/>
                  </a:lnTo>
                  <a:lnTo>
                    <a:pt x="21462" y="634618"/>
                  </a:lnTo>
                  <a:lnTo>
                    <a:pt x="59308" y="722756"/>
                  </a:lnTo>
                  <a:lnTo>
                    <a:pt x="112267" y="800862"/>
                  </a:lnTo>
                  <a:lnTo>
                    <a:pt x="177800" y="867537"/>
                  </a:lnTo>
                  <a:lnTo>
                    <a:pt x="256031" y="920495"/>
                  </a:lnTo>
                  <a:lnTo>
                    <a:pt x="344423" y="956944"/>
                  </a:lnTo>
                  <a:lnTo>
                    <a:pt x="440181" y="977138"/>
                  </a:lnTo>
                  <a:lnTo>
                    <a:pt x="490727" y="978407"/>
                  </a:lnTo>
                  <a:lnTo>
                    <a:pt x="541146" y="977138"/>
                  </a:lnTo>
                  <a:lnTo>
                    <a:pt x="637031" y="956944"/>
                  </a:lnTo>
                  <a:lnTo>
                    <a:pt x="725296" y="920495"/>
                  </a:lnTo>
                  <a:lnTo>
                    <a:pt x="803528" y="867537"/>
                  </a:lnTo>
                  <a:lnTo>
                    <a:pt x="869188" y="800862"/>
                  </a:lnTo>
                  <a:lnTo>
                    <a:pt x="922146" y="722756"/>
                  </a:lnTo>
                  <a:lnTo>
                    <a:pt x="959992" y="634618"/>
                  </a:lnTo>
                  <a:lnTo>
                    <a:pt x="978915" y="538988"/>
                  </a:lnTo>
                  <a:lnTo>
                    <a:pt x="981455" y="488568"/>
                  </a:lnTo>
                  <a:lnTo>
                    <a:pt x="978915" y="438150"/>
                  </a:lnTo>
                  <a:lnTo>
                    <a:pt x="959992" y="342518"/>
                  </a:lnTo>
                  <a:lnTo>
                    <a:pt x="922146" y="255650"/>
                  </a:lnTo>
                  <a:lnTo>
                    <a:pt x="869188" y="177545"/>
                  </a:lnTo>
                  <a:lnTo>
                    <a:pt x="803528" y="110870"/>
                  </a:lnTo>
                  <a:lnTo>
                    <a:pt x="725296" y="57912"/>
                  </a:lnTo>
                  <a:lnTo>
                    <a:pt x="637031" y="20192"/>
                  </a:lnTo>
                  <a:lnTo>
                    <a:pt x="541146" y="1269"/>
                  </a:lnTo>
                  <a:lnTo>
                    <a:pt x="490727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6A06CE63-556C-B082-5D96-579EBC04DE05}"/>
                </a:ext>
              </a:extLst>
            </p:cNvPr>
            <p:cNvSpPr/>
            <p:nvPr/>
          </p:nvSpPr>
          <p:spPr>
            <a:xfrm>
              <a:off x="4817364" y="1167383"/>
              <a:ext cx="1582420" cy="1420495"/>
            </a:xfrm>
            <a:custGeom>
              <a:avLst/>
              <a:gdLst/>
              <a:ahLst/>
              <a:cxnLst/>
              <a:rect l="l" t="t" r="r" b="b"/>
              <a:pathLst>
                <a:path w="1582420" h="1420495">
                  <a:moveTo>
                    <a:pt x="1141676" y="947801"/>
                  </a:moveTo>
                  <a:lnTo>
                    <a:pt x="940308" y="947801"/>
                  </a:lnTo>
                  <a:lnTo>
                    <a:pt x="966724" y="993139"/>
                  </a:lnTo>
                  <a:lnTo>
                    <a:pt x="1018413" y="1087627"/>
                  </a:lnTo>
                  <a:lnTo>
                    <a:pt x="1041146" y="1136777"/>
                  </a:lnTo>
                  <a:lnTo>
                    <a:pt x="1061339" y="1180845"/>
                  </a:lnTo>
                  <a:lnTo>
                    <a:pt x="1092835" y="1276730"/>
                  </a:lnTo>
                  <a:lnTo>
                    <a:pt x="1124331" y="1398904"/>
                  </a:lnTo>
                  <a:lnTo>
                    <a:pt x="1129411" y="1420367"/>
                  </a:lnTo>
                  <a:lnTo>
                    <a:pt x="1139444" y="1396364"/>
                  </a:lnTo>
                  <a:lnTo>
                    <a:pt x="1187323" y="1267840"/>
                  </a:lnTo>
                  <a:lnTo>
                    <a:pt x="1204976" y="1197228"/>
                  </a:lnTo>
                  <a:lnTo>
                    <a:pt x="1210056" y="1154429"/>
                  </a:lnTo>
                  <a:lnTo>
                    <a:pt x="1210056" y="1136777"/>
                  </a:lnTo>
                  <a:lnTo>
                    <a:pt x="1204976" y="1099057"/>
                  </a:lnTo>
                  <a:lnTo>
                    <a:pt x="1173480" y="1010792"/>
                  </a:lnTo>
                  <a:lnTo>
                    <a:pt x="1141676" y="947801"/>
                  </a:lnTo>
                  <a:close/>
                </a:path>
                <a:path w="1582420" h="1420495">
                  <a:moveTo>
                    <a:pt x="1120645" y="906144"/>
                  </a:moveTo>
                  <a:lnTo>
                    <a:pt x="797940" y="906144"/>
                  </a:lnTo>
                  <a:lnTo>
                    <a:pt x="783971" y="921257"/>
                  </a:lnTo>
                  <a:lnTo>
                    <a:pt x="712215" y="1014602"/>
                  </a:lnTo>
                  <a:lnTo>
                    <a:pt x="669289" y="1087627"/>
                  </a:lnTo>
                  <a:lnTo>
                    <a:pt x="647826" y="1158239"/>
                  </a:lnTo>
                  <a:lnTo>
                    <a:pt x="641603" y="1252727"/>
                  </a:lnTo>
                  <a:lnTo>
                    <a:pt x="646684" y="1387602"/>
                  </a:lnTo>
                  <a:lnTo>
                    <a:pt x="649097" y="1412748"/>
                  </a:lnTo>
                  <a:lnTo>
                    <a:pt x="656716" y="1388871"/>
                  </a:lnTo>
                  <a:lnTo>
                    <a:pt x="708406" y="1265301"/>
                  </a:lnTo>
                  <a:lnTo>
                    <a:pt x="757555" y="1180845"/>
                  </a:lnTo>
                  <a:lnTo>
                    <a:pt x="783971" y="1149350"/>
                  </a:lnTo>
                  <a:lnTo>
                    <a:pt x="813053" y="1119124"/>
                  </a:lnTo>
                  <a:lnTo>
                    <a:pt x="867156" y="1052321"/>
                  </a:lnTo>
                  <a:lnTo>
                    <a:pt x="929005" y="962913"/>
                  </a:lnTo>
                  <a:lnTo>
                    <a:pt x="940308" y="947801"/>
                  </a:lnTo>
                  <a:lnTo>
                    <a:pt x="1141676" y="947801"/>
                  </a:lnTo>
                  <a:lnTo>
                    <a:pt x="1120645" y="906144"/>
                  </a:lnTo>
                  <a:close/>
                </a:path>
                <a:path w="1582420" h="1420495">
                  <a:moveTo>
                    <a:pt x="418464" y="497839"/>
                  </a:moveTo>
                  <a:lnTo>
                    <a:pt x="272288" y="511682"/>
                  </a:lnTo>
                  <a:lnTo>
                    <a:pt x="52959" y="545718"/>
                  </a:lnTo>
                  <a:lnTo>
                    <a:pt x="0" y="554481"/>
                  </a:lnTo>
                  <a:lnTo>
                    <a:pt x="6350" y="560831"/>
                  </a:lnTo>
                  <a:lnTo>
                    <a:pt x="142494" y="618743"/>
                  </a:lnTo>
                  <a:lnTo>
                    <a:pt x="223138" y="655319"/>
                  </a:lnTo>
                  <a:lnTo>
                    <a:pt x="306324" y="681863"/>
                  </a:lnTo>
                  <a:lnTo>
                    <a:pt x="423545" y="704468"/>
                  </a:lnTo>
                  <a:lnTo>
                    <a:pt x="668020" y="738504"/>
                  </a:lnTo>
                  <a:lnTo>
                    <a:pt x="717169" y="743585"/>
                  </a:lnTo>
                  <a:lnTo>
                    <a:pt x="632713" y="767461"/>
                  </a:lnTo>
                  <a:lnTo>
                    <a:pt x="433577" y="831850"/>
                  </a:lnTo>
                  <a:lnTo>
                    <a:pt x="370586" y="877188"/>
                  </a:lnTo>
                  <a:lnTo>
                    <a:pt x="330200" y="927607"/>
                  </a:lnTo>
                  <a:lnTo>
                    <a:pt x="294894" y="985519"/>
                  </a:lnTo>
                  <a:lnTo>
                    <a:pt x="223138" y="1131824"/>
                  </a:lnTo>
                  <a:lnTo>
                    <a:pt x="210438" y="1169542"/>
                  </a:lnTo>
                  <a:lnTo>
                    <a:pt x="228219" y="1151889"/>
                  </a:lnTo>
                  <a:lnTo>
                    <a:pt x="342900" y="1068704"/>
                  </a:lnTo>
                  <a:lnTo>
                    <a:pt x="413385" y="1028445"/>
                  </a:lnTo>
                  <a:lnTo>
                    <a:pt x="462661" y="1006982"/>
                  </a:lnTo>
                  <a:lnTo>
                    <a:pt x="486537" y="1000632"/>
                  </a:lnTo>
                  <a:lnTo>
                    <a:pt x="707136" y="936370"/>
                  </a:lnTo>
                  <a:lnTo>
                    <a:pt x="797940" y="906144"/>
                  </a:lnTo>
                  <a:lnTo>
                    <a:pt x="1120645" y="906144"/>
                  </a:lnTo>
                  <a:lnTo>
                    <a:pt x="1114298" y="893571"/>
                  </a:lnTo>
                  <a:lnTo>
                    <a:pt x="1101725" y="872108"/>
                  </a:lnTo>
                  <a:lnTo>
                    <a:pt x="1110488" y="867155"/>
                  </a:lnTo>
                  <a:lnTo>
                    <a:pt x="1172210" y="849502"/>
                  </a:lnTo>
                  <a:lnTo>
                    <a:pt x="1483962" y="849502"/>
                  </a:lnTo>
                  <a:lnTo>
                    <a:pt x="1474724" y="825500"/>
                  </a:lnTo>
                  <a:lnTo>
                    <a:pt x="1452118" y="782701"/>
                  </a:lnTo>
                  <a:lnTo>
                    <a:pt x="1425575" y="748664"/>
                  </a:lnTo>
                  <a:lnTo>
                    <a:pt x="1382776" y="720851"/>
                  </a:lnTo>
                  <a:lnTo>
                    <a:pt x="1297051" y="689355"/>
                  </a:lnTo>
                  <a:lnTo>
                    <a:pt x="1117981" y="652906"/>
                  </a:lnTo>
                  <a:lnTo>
                    <a:pt x="1081532" y="649096"/>
                  </a:lnTo>
                  <a:lnTo>
                    <a:pt x="1101725" y="637666"/>
                  </a:lnTo>
                  <a:lnTo>
                    <a:pt x="1106754" y="635126"/>
                  </a:lnTo>
                  <a:lnTo>
                    <a:pt x="743712" y="635126"/>
                  </a:lnTo>
                  <a:lnTo>
                    <a:pt x="726059" y="620140"/>
                  </a:lnTo>
                  <a:lnTo>
                    <a:pt x="616331" y="548258"/>
                  </a:lnTo>
                  <a:lnTo>
                    <a:pt x="545846" y="518032"/>
                  </a:lnTo>
                  <a:lnTo>
                    <a:pt x="497839" y="504189"/>
                  </a:lnTo>
                  <a:lnTo>
                    <a:pt x="472694" y="500379"/>
                  </a:lnTo>
                  <a:lnTo>
                    <a:pt x="418464" y="497839"/>
                  </a:lnTo>
                  <a:close/>
                </a:path>
                <a:path w="1582420" h="1420495">
                  <a:moveTo>
                    <a:pt x="1483962" y="849502"/>
                  </a:moveTo>
                  <a:lnTo>
                    <a:pt x="1172210" y="849502"/>
                  </a:lnTo>
                  <a:lnTo>
                    <a:pt x="1234059" y="853186"/>
                  </a:lnTo>
                  <a:lnTo>
                    <a:pt x="1270508" y="865886"/>
                  </a:lnTo>
                  <a:lnTo>
                    <a:pt x="1310894" y="884681"/>
                  </a:lnTo>
                  <a:lnTo>
                    <a:pt x="1402969" y="950340"/>
                  </a:lnTo>
                  <a:lnTo>
                    <a:pt x="1526413" y="1053591"/>
                  </a:lnTo>
                  <a:lnTo>
                    <a:pt x="1547876" y="1075054"/>
                  </a:lnTo>
                  <a:lnTo>
                    <a:pt x="1542796" y="1047368"/>
                  </a:lnTo>
                  <a:lnTo>
                    <a:pt x="1503807" y="901064"/>
                  </a:lnTo>
                  <a:lnTo>
                    <a:pt x="1483962" y="849502"/>
                  </a:lnTo>
                  <a:close/>
                </a:path>
                <a:path w="1582420" h="1420495">
                  <a:moveTo>
                    <a:pt x="196723" y="40386"/>
                  </a:moveTo>
                  <a:lnTo>
                    <a:pt x="242062" y="86994"/>
                  </a:lnTo>
                  <a:lnTo>
                    <a:pt x="326516" y="184023"/>
                  </a:lnTo>
                  <a:lnTo>
                    <a:pt x="365506" y="236981"/>
                  </a:lnTo>
                  <a:lnTo>
                    <a:pt x="404622" y="287400"/>
                  </a:lnTo>
                  <a:lnTo>
                    <a:pt x="523113" y="415925"/>
                  </a:lnTo>
                  <a:lnTo>
                    <a:pt x="707136" y="601217"/>
                  </a:lnTo>
                  <a:lnTo>
                    <a:pt x="743712" y="635126"/>
                  </a:lnTo>
                  <a:lnTo>
                    <a:pt x="1106754" y="635126"/>
                  </a:lnTo>
                  <a:lnTo>
                    <a:pt x="1216406" y="579754"/>
                  </a:lnTo>
                  <a:lnTo>
                    <a:pt x="1305814" y="544449"/>
                  </a:lnTo>
                  <a:lnTo>
                    <a:pt x="1344930" y="534415"/>
                  </a:lnTo>
                  <a:lnTo>
                    <a:pt x="1384046" y="529336"/>
                  </a:lnTo>
                  <a:lnTo>
                    <a:pt x="1557000" y="529336"/>
                  </a:lnTo>
                  <a:lnTo>
                    <a:pt x="1535886" y="506602"/>
                  </a:lnTo>
                  <a:lnTo>
                    <a:pt x="1000887" y="506602"/>
                  </a:lnTo>
                  <a:lnTo>
                    <a:pt x="1017069" y="425957"/>
                  </a:lnTo>
                  <a:lnTo>
                    <a:pt x="824357" y="425957"/>
                  </a:lnTo>
                  <a:lnTo>
                    <a:pt x="765175" y="311276"/>
                  </a:lnTo>
                  <a:lnTo>
                    <a:pt x="710946" y="233171"/>
                  </a:lnTo>
                  <a:lnTo>
                    <a:pt x="676910" y="196595"/>
                  </a:lnTo>
                  <a:lnTo>
                    <a:pt x="597408" y="146176"/>
                  </a:lnTo>
                  <a:lnTo>
                    <a:pt x="483997" y="104648"/>
                  </a:lnTo>
                  <a:lnTo>
                    <a:pt x="244601" y="47878"/>
                  </a:lnTo>
                  <a:lnTo>
                    <a:pt x="196723" y="40386"/>
                  </a:lnTo>
                  <a:close/>
                </a:path>
                <a:path w="1582420" h="1420495">
                  <a:moveTo>
                    <a:pt x="1557000" y="529336"/>
                  </a:moveTo>
                  <a:lnTo>
                    <a:pt x="1384046" y="529336"/>
                  </a:lnTo>
                  <a:lnTo>
                    <a:pt x="1464690" y="534415"/>
                  </a:lnTo>
                  <a:lnTo>
                    <a:pt x="1564259" y="555751"/>
                  </a:lnTo>
                  <a:lnTo>
                    <a:pt x="1581912" y="562101"/>
                  </a:lnTo>
                  <a:lnTo>
                    <a:pt x="1561719" y="534415"/>
                  </a:lnTo>
                  <a:lnTo>
                    <a:pt x="1557000" y="529336"/>
                  </a:lnTo>
                  <a:close/>
                </a:path>
                <a:path w="1582420" h="1420495">
                  <a:moveTo>
                    <a:pt x="1304544" y="331469"/>
                  </a:moveTo>
                  <a:lnTo>
                    <a:pt x="1281938" y="331469"/>
                  </a:lnTo>
                  <a:lnTo>
                    <a:pt x="1231519" y="342773"/>
                  </a:lnTo>
                  <a:lnTo>
                    <a:pt x="1179830" y="366775"/>
                  </a:lnTo>
                  <a:lnTo>
                    <a:pt x="1130681" y="397001"/>
                  </a:lnTo>
                  <a:lnTo>
                    <a:pt x="1023493" y="483996"/>
                  </a:lnTo>
                  <a:lnTo>
                    <a:pt x="1000887" y="506602"/>
                  </a:lnTo>
                  <a:lnTo>
                    <a:pt x="1535886" y="506602"/>
                  </a:lnTo>
                  <a:lnTo>
                    <a:pt x="1445768" y="409575"/>
                  </a:lnTo>
                  <a:lnTo>
                    <a:pt x="1375156" y="357886"/>
                  </a:lnTo>
                  <a:lnTo>
                    <a:pt x="1327277" y="336550"/>
                  </a:lnTo>
                  <a:lnTo>
                    <a:pt x="1304544" y="331469"/>
                  </a:lnTo>
                  <a:close/>
                </a:path>
                <a:path w="1582420" h="1420495">
                  <a:moveTo>
                    <a:pt x="1041146" y="0"/>
                  </a:moveTo>
                  <a:lnTo>
                    <a:pt x="969390" y="58038"/>
                  </a:lnTo>
                  <a:lnTo>
                    <a:pt x="911351" y="123570"/>
                  </a:lnTo>
                  <a:lnTo>
                    <a:pt x="878586" y="168910"/>
                  </a:lnTo>
                  <a:lnTo>
                    <a:pt x="833247" y="259587"/>
                  </a:lnTo>
                  <a:lnTo>
                    <a:pt x="820547" y="325119"/>
                  </a:lnTo>
                  <a:lnTo>
                    <a:pt x="819276" y="391921"/>
                  </a:lnTo>
                  <a:lnTo>
                    <a:pt x="824357" y="425957"/>
                  </a:lnTo>
                  <a:lnTo>
                    <a:pt x="1017069" y="425957"/>
                  </a:lnTo>
                  <a:lnTo>
                    <a:pt x="1054989" y="236981"/>
                  </a:lnTo>
                  <a:lnTo>
                    <a:pt x="1058799" y="208025"/>
                  </a:lnTo>
                  <a:lnTo>
                    <a:pt x="1056259" y="132333"/>
                  </a:lnTo>
                  <a:lnTo>
                    <a:pt x="1044956" y="21462"/>
                  </a:lnTo>
                  <a:lnTo>
                    <a:pt x="1041146" y="0"/>
                  </a:lnTo>
                  <a:close/>
                </a:path>
              </a:pathLst>
            </a:custGeom>
            <a:solidFill>
              <a:srgbClr val="6DD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F2ACF4E1-7997-DFDE-C88C-88C79F450A38}"/>
                </a:ext>
              </a:extLst>
            </p:cNvPr>
            <p:cNvSpPr/>
            <p:nvPr/>
          </p:nvSpPr>
          <p:spPr>
            <a:xfrm>
              <a:off x="4817364" y="1167383"/>
              <a:ext cx="1582420" cy="1420495"/>
            </a:xfrm>
            <a:custGeom>
              <a:avLst/>
              <a:gdLst/>
              <a:ahLst/>
              <a:cxnLst/>
              <a:rect l="l" t="t" r="r" b="b"/>
              <a:pathLst>
                <a:path w="1582420" h="1420495">
                  <a:moveTo>
                    <a:pt x="1141676" y="947801"/>
                  </a:moveTo>
                  <a:lnTo>
                    <a:pt x="940308" y="947801"/>
                  </a:lnTo>
                  <a:lnTo>
                    <a:pt x="966724" y="993139"/>
                  </a:lnTo>
                  <a:lnTo>
                    <a:pt x="1018413" y="1087627"/>
                  </a:lnTo>
                  <a:lnTo>
                    <a:pt x="1041146" y="1136777"/>
                  </a:lnTo>
                  <a:lnTo>
                    <a:pt x="1061339" y="1180845"/>
                  </a:lnTo>
                  <a:lnTo>
                    <a:pt x="1092835" y="1276730"/>
                  </a:lnTo>
                  <a:lnTo>
                    <a:pt x="1124331" y="1398904"/>
                  </a:lnTo>
                  <a:lnTo>
                    <a:pt x="1129411" y="1420367"/>
                  </a:lnTo>
                  <a:lnTo>
                    <a:pt x="1139444" y="1396364"/>
                  </a:lnTo>
                  <a:lnTo>
                    <a:pt x="1187323" y="1267840"/>
                  </a:lnTo>
                  <a:lnTo>
                    <a:pt x="1204976" y="1197228"/>
                  </a:lnTo>
                  <a:lnTo>
                    <a:pt x="1210056" y="1154429"/>
                  </a:lnTo>
                  <a:lnTo>
                    <a:pt x="1210056" y="1136777"/>
                  </a:lnTo>
                  <a:lnTo>
                    <a:pt x="1204976" y="1099057"/>
                  </a:lnTo>
                  <a:lnTo>
                    <a:pt x="1173480" y="1010792"/>
                  </a:lnTo>
                  <a:lnTo>
                    <a:pt x="1141676" y="947801"/>
                  </a:lnTo>
                  <a:close/>
                </a:path>
                <a:path w="1582420" h="1420495">
                  <a:moveTo>
                    <a:pt x="1120645" y="906144"/>
                  </a:moveTo>
                  <a:lnTo>
                    <a:pt x="797940" y="906144"/>
                  </a:lnTo>
                  <a:lnTo>
                    <a:pt x="783971" y="921257"/>
                  </a:lnTo>
                  <a:lnTo>
                    <a:pt x="712215" y="1014602"/>
                  </a:lnTo>
                  <a:lnTo>
                    <a:pt x="669289" y="1087627"/>
                  </a:lnTo>
                  <a:lnTo>
                    <a:pt x="647826" y="1158239"/>
                  </a:lnTo>
                  <a:lnTo>
                    <a:pt x="641603" y="1252727"/>
                  </a:lnTo>
                  <a:lnTo>
                    <a:pt x="646684" y="1387602"/>
                  </a:lnTo>
                  <a:lnTo>
                    <a:pt x="649097" y="1412748"/>
                  </a:lnTo>
                  <a:lnTo>
                    <a:pt x="656716" y="1388871"/>
                  </a:lnTo>
                  <a:lnTo>
                    <a:pt x="708406" y="1265301"/>
                  </a:lnTo>
                  <a:lnTo>
                    <a:pt x="757555" y="1180845"/>
                  </a:lnTo>
                  <a:lnTo>
                    <a:pt x="783971" y="1149350"/>
                  </a:lnTo>
                  <a:lnTo>
                    <a:pt x="813053" y="1119124"/>
                  </a:lnTo>
                  <a:lnTo>
                    <a:pt x="867156" y="1052321"/>
                  </a:lnTo>
                  <a:lnTo>
                    <a:pt x="929005" y="962913"/>
                  </a:lnTo>
                  <a:lnTo>
                    <a:pt x="940308" y="947801"/>
                  </a:lnTo>
                  <a:lnTo>
                    <a:pt x="1141676" y="947801"/>
                  </a:lnTo>
                  <a:lnTo>
                    <a:pt x="1120645" y="906144"/>
                  </a:lnTo>
                  <a:close/>
                </a:path>
                <a:path w="1582420" h="1420495">
                  <a:moveTo>
                    <a:pt x="418464" y="497839"/>
                  </a:moveTo>
                  <a:lnTo>
                    <a:pt x="272288" y="511682"/>
                  </a:lnTo>
                  <a:lnTo>
                    <a:pt x="52959" y="545718"/>
                  </a:lnTo>
                  <a:lnTo>
                    <a:pt x="0" y="554481"/>
                  </a:lnTo>
                  <a:lnTo>
                    <a:pt x="6350" y="560831"/>
                  </a:lnTo>
                  <a:lnTo>
                    <a:pt x="142494" y="618743"/>
                  </a:lnTo>
                  <a:lnTo>
                    <a:pt x="223138" y="655319"/>
                  </a:lnTo>
                  <a:lnTo>
                    <a:pt x="306324" y="681863"/>
                  </a:lnTo>
                  <a:lnTo>
                    <a:pt x="423545" y="704468"/>
                  </a:lnTo>
                  <a:lnTo>
                    <a:pt x="668020" y="738504"/>
                  </a:lnTo>
                  <a:lnTo>
                    <a:pt x="717169" y="743585"/>
                  </a:lnTo>
                  <a:lnTo>
                    <a:pt x="632713" y="767461"/>
                  </a:lnTo>
                  <a:lnTo>
                    <a:pt x="433577" y="831850"/>
                  </a:lnTo>
                  <a:lnTo>
                    <a:pt x="370586" y="877188"/>
                  </a:lnTo>
                  <a:lnTo>
                    <a:pt x="330200" y="927607"/>
                  </a:lnTo>
                  <a:lnTo>
                    <a:pt x="294894" y="985519"/>
                  </a:lnTo>
                  <a:lnTo>
                    <a:pt x="223138" y="1131824"/>
                  </a:lnTo>
                  <a:lnTo>
                    <a:pt x="210438" y="1169542"/>
                  </a:lnTo>
                  <a:lnTo>
                    <a:pt x="228219" y="1151889"/>
                  </a:lnTo>
                  <a:lnTo>
                    <a:pt x="342900" y="1068704"/>
                  </a:lnTo>
                  <a:lnTo>
                    <a:pt x="413385" y="1028445"/>
                  </a:lnTo>
                  <a:lnTo>
                    <a:pt x="462661" y="1006982"/>
                  </a:lnTo>
                  <a:lnTo>
                    <a:pt x="486537" y="1000632"/>
                  </a:lnTo>
                  <a:lnTo>
                    <a:pt x="707136" y="936370"/>
                  </a:lnTo>
                  <a:lnTo>
                    <a:pt x="797940" y="906144"/>
                  </a:lnTo>
                  <a:lnTo>
                    <a:pt x="1120645" y="906144"/>
                  </a:lnTo>
                  <a:lnTo>
                    <a:pt x="1114298" y="893571"/>
                  </a:lnTo>
                  <a:lnTo>
                    <a:pt x="1101725" y="872108"/>
                  </a:lnTo>
                  <a:lnTo>
                    <a:pt x="1110488" y="867155"/>
                  </a:lnTo>
                  <a:lnTo>
                    <a:pt x="1172210" y="849502"/>
                  </a:lnTo>
                  <a:lnTo>
                    <a:pt x="1483962" y="849502"/>
                  </a:lnTo>
                  <a:lnTo>
                    <a:pt x="1474724" y="825500"/>
                  </a:lnTo>
                  <a:lnTo>
                    <a:pt x="1452118" y="782701"/>
                  </a:lnTo>
                  <a:lnTo>
                    <a:pt x="1425575" y="748664"/>
                  </a:lnTo>
                  <a:lnTo>
                    <a:pt x="1382776" y="720851"/>
                  </a:lnTo>
                  <a:lnTo>
                    <a:pt x="1297051" y="689355"/>
                  </a:lnTo>
                  <a:lnTo>
                    <a:pt x="1117981" y="652906"/>
                  </a:lnTo>
                  <a:lnTo>
                    <a:pt x="1081532" y="649096"/>
                  </a:lnTo>
                  <a:lnTo>
                    <a:pt x="1101725" y="637666"/>
                  </a:lnTo>
                  <a:lnTo>
                    <a:pt x="1106754" y="635126"/>
                  </a:lnTo>
                  <a:lnTo>
                    <a:pt x="743712" y="635126"/>
                  </a:lnTo>
                  <a:lnTo>
                    <a:pt x="726059" y="620140"/>
                  </a:lnTo>
                  <a:lnTo>
                    <a:pt x="616331" y="548258"/>
                  </a:lnTo>
                  <a:lnTo>
                    <a:pt x="545846" y="518032"/>
                  </a:lnTo>
                  <a:lnTo>
                    <a:pt x="497839" y="504189"/>
                  </a:lnTo>
                  <a:lnTo>
                    <a:pt x="472694" y="500379"/>
                  </a:lnTo>
                  <a:lnTo>
                    <a:pt x="418464" y="497839"/>
                  </a:lnTo>
                  <a:close/>
                </a:path>
                <a:path w="1582420" h="1420495">
                  <a:moveTo>
                    <a:pt x="1483962" y="849502"/>
                  </a:moveTo>
                  <a:lnTo>
                    <a:pt x="1172210" y="849502"/>
                  </a:lnTo>
                  <a:lnTo>
                    <a:pt x="1234059" y="853186"/>
                  </a:lnTo>
                  <a:lnTo>
                    <a:pt x="1270508" y="865886"/>
                  </a:lnTo>
                  <a:lnTo>
                    <a:pt x="1310894" y="884681"/>
                  </a:lnTo>
                  <a:lnTo>
                    <a:pt x="1402969" y="950340"/>
                  </a:lnTo>
                  <a:lnTo>
                    <a:pt x="1526413" y="1053591"/>
                  </a:lnTo>
                  <a:lnTo>
                    <a:pt x="1547876" y="1075054"/>
                  </a:lnTo>
                  <a:lnTo>
                    <a:pt x="1542796" y="1047368"/>
                  </a:lnTo>
                  <a:lnTo>
                    <a:pt x="1503807" y="901064"/>
                  </a:lnTo>
                  <a:lnTo>
                    <a:pt x="1483962" y="849502"/>
                  </a:lnTo>
                  <a:close/>
                </a:path>
                <a:path w="1582420" h="1420495">
                  <a:moveTo>
                    <a:pt x="196723" y="40386"/>
                  </a:moveTo>
                  <a:lnTo>
                    <a:pt x="242062" y="86994"/>
                  </a:lnTo>
                  <a:lnTo>
                    <a:pt x="326516" y="184023"/>
                  </a:lnTo>
                  <a:lnTo>
                    <a:pt x="365506" y="236981"/>
                  </a:lnTo>
                  <a:lnTo>
                    <a:pt x="404622" y="287400"/>
                  </a:lnTo>
                  <a:lnTo>
                    <a:pt x="523113" y="415925"/>
                  </a:lnTo>
                  <a:lnTo>
                    <a:pt x="707136" y="601217"/>
                  </a:lnTo>
                  <a:lnTo>
                    <a:pt x="743712" y="635126"/>
                  </a:lnTo>
                  <a:lnTo>
                    <a:pt x="1106754" y="635126"/>
                  </a:lnTo>
                  <a:lnTo>
                    <a:pt x="1216406" y="579754"/>
                  </a:lnTo>
                  <a:lnTo>
                    <a:pt x="1305814" y="544449"/>
                  </a:lnTo>
                  <a:lnTo>
                    <a:pt x="1344930" y="534415"/>
                  </a:lnTo>
                  <a:lnTo>
                    <a:pt x="1384046" y="529336"/>
                  </a:lnTo>
                  <a:lnTo>
                    <a:pt x="1557000" y="529336"/>
                  </a:lnTo>
                  <a:lnTo>
                    <a:pt x="1535886" y="506602"/>
                  </a:lnTo>
                  <a:lnTo>
                    <a:pt x="1000887" y="506602"/>
                  </a:lnTo>
                  <a:lnTo>
                    <a:pt x="1017069" y="425957"/>
                  </a:lnTo>
                  <a:lnTo>
                    <a:pt x="824357" y="425957"/>
                  </a:lnTo>
                  <a:lnTo>
                    <a:pt x="765175" y="311276"/>
                  </a:lnTo>
                  <a:lnTo>
                    <a:pt x="710946" y="233171"/>
                  </a:lnTo>
                  <a:lnTo>
                    <a:pt x="676910" y="196595"/>
                  </a:lnTo>
                  <a:lnTo>
                    <a:pt x="597408" y="146176"/>
                  </a:lnTo>
                  <a:lnTo>
                    <a:pt x="483997" y="104648"/>
                  </a:lnTo>
                  <a:lnTo>
                    <a:pt x="244601" y="47878"/>
                  </a:lnTo>
                  <a:lnTo>
                    <a:pt x="196723" y="40386"/>
                  </a:lnTo>
                  <a:close/>
                </a:path>
                <a:path w="1582420" h="1420495">
                  <a:moveTo>
                    <a:pt x="1557000" y="529336"/>
                  </a:moveTo>
                  <a:lnTo>
                    <a:pt x="1384046" y="529336"/>
                  </a:lnTo>
                  <a:lnTo>
                    <a:pt x="1464690" y="534415"/>
                  </a:lnTo>
                  <a:lnTo>
                    <a:pt x="1564259" y="555751"/>
                  </a:lnTo>
                  <a:lnTo>
                    <a:pt x="1581912" y="562101"/>
                  </a:lnTo>
                  <a:lnTo>
                    <a:pt x="1561719" y="534415"/>
                  </a:lnTo>
                  <a:lnTo>
                    <a:pt x="1557000" y="529336"/>
                  </a:lnTo>
                  <a:close/>
                </a:path>
                <a:path w="1582420" h="1420495">
                  <a:moveTo>
                    <a:pt x="1304544" y="331469"/>
                  </a:moveTo>
                  <a:lnTo>
                    <a:pt x="1281938" y="331469"/>
                  </a:lnTo>
                  <a:lnTo>
                    <a:pt x="1231519" y="342773"/>
                  </a:lnTo>
                  <a:lnTo>
                    <a:pt x="1179830" y="366775"/>
                  </a:lnTo>
                  <a:lnTo>
                    <a:pt x="1130681" y="397001"/>
                  </a:lnTo>
                  <a:lnTo>
                    <a:pt x="1023493" y="483996"/>
                  </a:lnTo>
                  <a:lnTo>
                    <a:pt x="1000887" y="506602"/>
                  </a:lnTo>
                  <a:lnTo>
                    <a:pt x="1535886" y="506602"/>
                  </a:lnTo>
                  <a:lnTo>
                    <a:pt x="1445768" y="409575"/>
                  </a:lnTo>
                  <a:lnTo>
                    <a:pt x="1375156" y="357886"/>
                  </a:lnTo>
                  <a:lnTo>
                    <a:pt x="1327277" y="336550"/>
                  </a:lnTo>
                  <a:lnTo>
                    <a:pt x="1304544" y="331469"/>
                  </a:lnTo>
                  <a:close/>
                </a:path>
                <a:path w="1582420" h="1420495">
                  <a:moveTo>
                    <a:pt x="1041146" y="0"/>
                  </a:moveTo>
                  <a:lnTo>
                    <a:pt x="969390" y="58038"/>
                  </a:lnTo>
                  <a:lnTo>
                    <a:pt x="911351" y="123570"/>
                  </a:lnTo>
                  <a:lnTo>
                    <a:pt x="878586" y="168910"/>
                  </a:lnTo>
                  <a:lnTo>
                    <a:pt x="833247" y="259587"/>
                  </a:lnTo>
                  <a:lnTo>
                    <a:pt x="820547" y="325119"/>
                  </a:lnTo>
                  <a:lnTo>
                    <a:pt x="819276" y="391921"/>
                  </a:lnTo>
                  <a:lnTo>
                    <a:pt x="824357" y="425957"/>
                  </a:lnTo>
                  <a:lnTo>
                    <a:pt x="1017069" y="425957"/>
                  </a:lnTo>
                  <a:lnTo>
                    <a:pt x="1054989" y="236981"/>
                  </a:lnTo>
                  <a:lnTo>
                    <a:pt x="1058799" y="208025"/>
                  </a:lnTo>
                  <a:lnTo>
                    <a:pt x="1056259" y="132333"/>
                  </a:lnTo>
                  <a:lnTo>
                    <a:pt x="1044956" y="21462"/>
                  </a:lnTo>
                  <a:lnTo>
                    <a:pt x="104114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367977C-DD5C-0365-CC7A-FB3EFC464E42}"/>
                </a:ext>
              </a:extLst>
            </p:cNvPr>
            <p:cNvSpPr/>
            <p:nvPr/>
          </p:nvSpPr>
          <p:spPr>
            <a:xfrm>
              <a:off x="5028438" y="1325118"/>
              <a:ext cx="1271270" cy="1094740"/>
            </a:xfrm>
            <a:custGeom>
              <a:avLst/>
              <a:gdLst/>
              <a:ahLst/>
              <a:cxnLst/>
              <a:rect l="l" t="t" r="r" b="b"/>
              <a:pathLst>
                <a:path w="1271270" h="1094739">
                  <a:moveTo>
                    <a:pt x="748284" y="64008"/>
                  </a:moveTo>
                  <a:lnTo>
                    <a:pt x="756031" y="35052"/>
                  </a:lnTo>
                  <a:lnTo>
                    <a:pt x="765048" y="6096"/>
                  </a:lnTo>
                </a:path>
                <a:path w="1271270" h="1094739">
                  <a:moveTo>
                    <a:pt x="297179" y="64008"/>
                  </a:moveTo>
                  <a:lnTo>
                    <a:pt x="346328" y="100584"/>
                  </a:lnTo>
                  <a:lnTo>
                    <a:pt x="444373" y="186436"/>
                  </a:lnTo>
                  <a:lnTo>
                    <a:pt x="479551" y="229235"/>
                  </a:lnTo>
                  <a:lnTo>
                    <a:pt x="627888" y="438658"/>
                  </a:lnTo>
                  <a:lnTo>
                    <a:pt x="702183" y="547116"/>
                  </a:lnTo>
                  <a:lnTo>
                    <a:pt x="700913" y="437388"/>
                  </a:lnTo>
                  <a:lnTo>
                    <a:pt x="718438" y="220472"/>
                  </a:lnTo>
                  <a:lnTo>
                    <a:pt x="736091" y="113284"/>
                  </a:lnTo>
                </a:path>
                <a:path w="1271270" h="1094739">
                  <a:moveTo>
                    <a:pt x="202691" y="0"/>
                  </a:moveTo>
                  <a:lnTo>
                    <a:pt x="212725" y="6096"/>
                  </a:lnTo>
                  <a:lnTo>
                    <a:pt x="251460" y="32004"/>
                  </a:lnTo>
                </a:path>
                <a:path w="1271270" h="1094739">
                  <a:moveTo>
                    <a:pt x="702563" y="547116"/>
                  </a:moveTo>
                  <a:lnTo>
                    <a:pt x="735329" y="514223"/>
                  </a:lnTo>
                  <a:lnTo>
                    <a:pt x="904239" y="365252"/>
                  </a:lnTo>
                  <a:lnTo>
                    <a:pt x="993775" y="302133"/>
                  </a:lnTo>
                  <a:lnTo>
                    <a:pt x="1046607" y="274320"/>
                  </a:lnTo>
                  <a:lnTo>
                    <a:pt x="1088263" y="266700"/>
                  </a:lnTo>
                  <a:lnTo>
                    <a:pt x="1126109" y="266700"/>
                  </a:lnTo>
                  <a:lnTo>
                    <a:pt x="1180211" y="279400"/>
                  </a:lnTo>
                  <a:lnTo>
                    <a:pt x="1258442" y="319786"/>
                  </a:lnTo>
                  <a:lnTo>
                    <a:pt x="1271015" y="329819"/>
                  </a:lnTo>
                </a:path>
                <a:path w="1271270" h="1094739">
                  <a:moveTo>
                    <a:pt x="243839" y="760476"/>
                  </a:moveTo>
                  <a:lnTo>
                    <a:pt x="203200" y="788670"/>
                  </a:lnTo>
                  <a:lnTo>
                    <a:pt x="175260" y="821944"/>
                  </a:lnTo>
                  <a:lnTo>
                    <a:pt x="175260" y="824484"/>
                  </a:lnTo>
                </a:path>
                <a:path w="1271270" h="1094739">
                  <a:moveTo>
                    <a:pt x="1263396" y="783336"/>
                  </a:moveTo>
                  <a:lnTo>
                    <a:pt x="1202944" y="701548"/>
                  </a:lnTo>
                  <a:lnTo>
                    <a:pt x="1151254" y="664972"/>
                  </a:lnTo>
                  <a:lnTo>
                    <a:pt x="1107186" y="643636"/>
                  </a:lnTo>
                  <a:lnTo>
                    <a:pt x="1025271" y="617220"/>
                  </a:lnTo>
                  <a:lnTo>
                    <a:pt x="903097" y="595757"/>
                  </a:lnTo>
                  <a:lnTo>
                    <a:pt x="744347" y="580644"/>
                  </a:lnTo>
                  <a:lnTo>
                    <a:pt x="716661" y="580644"/>
                  </a:lnTo>
                  <a:lnTo>
                    <a:pt x="677545" y="593217"/>
                  </a:lnTo>
                  <a:lnTo>
                    <a:pt x="400431" y="690118"/>
                  </a:lnTo>
                  <a:lnTo>
                    <a:pt x="289560" y="735457"/>
                  </a:lnTo>
                </a:path>
                <a:path w="1271270" h="1094739">
                  <a:moveTo>
                    <a:pt x="579120" y="542544"/>
                  </a:moveTo>
                  <a:lnTo>
                    <a:pt x="686053" y="572008"/>
                  </a:lnTo>
                  <a:lnTo>
                    <a:pt x="716279" y="580644"/>
                  </a:lnTo>
                </a:path>
                <a:path w="1271270" h="1094739">
                  <a:moveTo>
                    <a:pt x="103632" y="422148"/>
                  </a:moveTo>
                  <a:lnTo>
                    <a:pt x="161798" y="425958"/>
                  </a:lnTo>
                  <a:lnTo>
                    <a:pt x="251460" y="438658"/>
                  </a:lnTo>
                  <a:lnTo>
                    <a:pt x="303275" y="451358"/>
                  </a:lnTo>
                  <a:lnTo>
                    <a:pt x="409321" y="490728"/>
                  </a:lnTo>
                  <a:lnTo>
                    <a:pt x="531876" y="528828"/>
                  </a:lnTo>
                </a:path>
                <a:path w="1271270" h="1094739">
                  <a:moveTo>
                    <a:pt x="0" y="419100"/>
                  </a:moveTo>
                  <a:lnTo>
                    <a:pt x="11429" y="419100"/>
                  </a:lnTo>
                  <a:lnTo>
                    <a:pt x="60960" y="420624"/>
                  </a:lnTo>
                </a:path>
                <a:path w="1271270" h="1094739">
                  <a:moveTo>
                    <a:pt x="702563" y="621792"/>
                  </a:moveTo>
                  <a:lnTo>
                    <a:pt x="678688" y="657098"/>
                  </a:lnTo>
                  <a:lnTo>
                    <a:pt x="569213" y="832231"/>
                  </a:lnTo>
                  <a:lnTo>
                    <a:pt x="511301" y="940562"/>
                  </a:lnTo>
                  <a:lnTo>
                    <a:pt x="489965" y="1033780"/>
                  </a:lnTo>
                  <a:lnTo>
                    <a:pt x="486156" y="1094232"/>
                  </a:lnTo>
                </a:path>
                <a:path w="1271270" h="1094739">
                  <a:moveTo>
                    <a:pt x="786384" y="710184"/>
                  </a:moveTo>
                  <a:lnTo>
                    <a:pt x="814324" y="746887"/>
                  </a:lnTo>
                  <a:lnTo>
                    <a:pt x="867790" y="831723"/>
                  </a:lnTo>
                  <a:lnTo>
                    <a:pt x="885571" y="870839"/>
                  </a:lnTo>
                  <a:lnTo>
                    <a:pt x="900811" y="917702"/>
                  </a:lnTo>
                  <a:lnTo>
                    <a:pt x="925067" y="1012571"/>
                  </a:lnTo>
                  <a:lnTo>
                    <a:pt x="932688" y="1060704"/>
                  </a:lnTo>
                </a:path>
                <a:path w="1271270" h="1094739">
                  <a:moveTo>
                    <a:pt x="729996" y="641604"/>
                  </a:moveTo>
                  <a:lnTo>
                    <a:pt x="737488" y="650367"/>
                  </a:lnTo>
                  <a:lnTo>
                    <a:pt x="765048" y="682752"/>
                  </a:lnTo>
                </a:path>
              </a:pathLst>
            </a:custGeom>
            <a:ln w="5025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0012A142-895F-EF11-AD23-BC9891FAF7D1}"/>
                </a:ext>
              </a:extLst>
            </p:cNvPr>
            <p:cNvSpPr/>
            <p:nvPr/>
          </p:nvSpPr>
          <p:spPr>
            <a:xfrm>
              <a:off x="5020056" y="972311"/>
              <a:ext cx="1470660" cy="1664335"/>
            </a:xfrm>
            <a:custGeom>
              <a:avLst/>
              <a:gdLst/>
              <a:ahLst/>
              <a:cxnLst/>
              <a:rect l="l" t="t" r="r" b="b"/>
              <a:pathLst>
                <a:path w="1470660" h="1664335">
                  <a:moveTo>
                    <a:pt x="749905" y="1204087"/>
                  </a:moveTo>
                  <a:lnTo>
                    <a:pt x="571373" y="1204087"/>
                  </a:lnTo>
                  <a:lnTo>
                    <a:pt x="573913" y="1229233"/>
                  </a:lnTo>
                  <a:lnTo>
                    <a:pt x="593979" y="1357884"/>
                  </a:lnTo>
                  <a:lnTo>
                    <a:pt x="620522" y="1447291"/>
                  </a:lnTo>
                  <a:lnTo>
                    <a:pt x="638175" y="1481454"/>
                  </a:lnTo>
                  <a:lnTo>
                    <a:pt x="677291" y="1528064"/>
                  </a:lnTo>
                  <a:lnTo>
                    <a:pt x="732790" y="1574673"/>
                  </a:lnTo>
                  <a:lnTo>
                    <a:pt x="846328" y="1651635"/>
                  </a:lnTo>
                  <a:lnTo>
                    <a:pt x="869061" y="1664208"/>
                  </a:lnTo>
                  <a:lnTo>
                    <a:pt x="860171" y="1645285"/>
                  </a:lnTo>
                  <a:lnTo>
                    <a:pt x="814832" y="1528064"/>
                  </a:lnTo>
                  <a:lnTo>
                    <a:pt x="784479" y="1430909"/>
                  </a:lnTo>
                  <a:lnTo>
                    <a:pt x="774446" y="1383029"/>
                  </a:lnTo>
                  <a:lnTo>
                    <a:pt x="765556" y="1330071"/>
                  </a:lnTo>
                  <a:lnTo>
                    <a:pt x="751713" y="1222883"/>
                  </a:lnTo>
                  <a:lnTo>
                    <a:pt x="749905" y="1204087"/>
                  </a:lnTo>
                  <a:close/>
                </a:path>
                <a:path w="1470660" h="1664335">
                  <a:moveTo>
                    <a:pt x="970221" y="1011174"/>
                  </a:moveTo>
                  <a:lnTo>
                    <a:pt x="457835" y="1011174"/>
                  </a:lnTo>
                  <a:lnTo>
                    <a:pt x="430149" y="1035050"/>
                  </a:lnTo>
                  <a:lnTo>
                    <a:pt x="305181" y="1170051"/>
                  </a:lnTo>
                  <a:lnTo>
                    <a:pt x="254762" y="1245615"/>
                  </a:lnTo>
                  <a:lnTo>
                    <a:pt x="235839" y="1292352"/>
                  </a:lnTo>
                  <a:lnTo>
                    <a:pt x="233299" y="1313688"/>
                  </a:lnTo>
                  <a:lnTo>
                    <a:pt x="233299" y="1335151"/>
                  </a:lnTo>
                  <a:lnTo>
                    <a:pt x="240919" y="1384300"/>
                  </a:lnTo>
                  <a:lnTo>
                    <a:pt x="261112" y="1462532"/>
                  </a:lnTo>
                  <a:lnTo>
                    <a:pt x="315341" y="1603628"/>
                  </a:lnTo>
                  <a:lnTo>
                    <a:pt x="326644" y="1628902"/>
                  </a:lnTo>
                  <a:lnTo>
                    <a:pt x="332994" y="1598676"/>
                  </a:lnTo>
                  <a:lnTo>
                    <a:pt x="370840" y="1442339"/>
                  </a:lnTo>
                  <a:lnTo>
                    <a:pt x="408686" y="1336421"/>
                  </a:lnTo>
                  <a:lnTo>
                    <a:pt x="430149" y="1297304"/>
                  </a:lnTo>
                  <a:lnTo>
                    <a:pt x="452755" y="1265809"/>
                  </a:lnTo>
                  <a:lnTo>
                    <a:pt x="500761" y="1226692"/>
                  </a:lnTo>
                  <a:lnTo>
                    <a:pt x="561340" y="1204087"/>
                  </a:lnTo>
                  <a:lnTo>
                    <a:pt x="749905" y="1204087"/>
                  </a:lnTo>
                  <a:lnTo>
                    <a:pt x="746633" y="1170051"/>
                  </a:lnTo>
                  <a:lnTo>
                    <a:pt x="1107196" y="1170051"/>
                  </a:lnTo>
                  <a:lnTo>
                    <a:pt x="1079627" y="1147317"/>
                  </a:lnTo>
                  <a:lnTo>
                    <a:pt x="1049401" y="1125854"/>
                  </a:lnTo>
                  <a:lnTo>
                    <a:pt x="971169" y="1091818"/>
                  </a:lnTo>
                  <a:lnTo>
                    <a:pt x="858901" y="1057783"/>
                  </a:lnTo>
                  <a:lnTo>
                    <a:pt x="838708" y="1053973"/>
                  </a:lnTo>
                  <a:lnTo>
                    <a:pt x="930783" y="1025016"/>
                  </a:lnTo>
                  <a:lnTo>
                    <a:pt x="970221" y="1011174"/>
                  </a:lnTo>
                  <a:close/>
                </a:path>
                <a:path w="1470660" h="1664335">
                  <a:moveTo>
                    <a:pt x="1107196" y="1170051"/>
                  </a:moveTo>
                  <a:lnTo>
                    <a:pt x="746633" y="1170051"/>
                  </a:lnTo>
                  <a:lnTo>
                    <a:pt x="764286" y="1177543"/>
                  </a:lnTo>
                  <a:lnTo>
                    <a:pt x="867791" y="1212850"/>
                  </a:lnTo>
                  <a:lnTo>
                    <a:pt x="950976" y="1236852"/>
                  </a:lnTo>
                  <a:lnTo>
                    <a:pt x="991362" y="1244346"/>
                  </a:lnTo>
                  <a:lnTo>
                    <a:pt x="1031748" y="1253236"/>
                  </a:lnTo>
                  <a:lnTo>
                    <a:pt x="1121283" y="1293495"/>
                  </a:lnTo>
                  <a:lnTo>
                    <a:pt x="1234821" y="1364107"/>
                  </a:lnTo>
                  <a:lnTo>
                    <a:pt x="1255014" y="1379220"/>
                  </a:lnTo>
                  <a:lnTo>
                    <a:pt x="1242314" y="1356614"/>
                  </a:lnTo>
                  <a:lnTo>
                    <a:pt x="1167892" y="1244346"/>
                  </a:lnTo>
                  <a:lnTo>
                    <a:pt x="1108583" y="1171193"/>
                  </a:lnTo>
                  <a:lnTo>
                    <a:pt x="1107196" y="1170051"/>
                  </a:lnTo>
                  <a:close/>
                </a:path>
                <a:path w="1470660" h="1664335">
                  <a:moveTo>
                    <a:pt x="271145" y="835913"/>
                  </a:moveTo>
                  <a:lnTo>
                    <a:pt x="211963" y="838453"/>
                  </a:lnTo>
                  <a:lnTo>
                    <a:pt x="156337" y="849757"/>
                  </a:lnTo>
                  <a:lnTo>
                    <a:pt x="109728" y="868679"/>
                  </a:lnTo>
                  <a:lnTo>
                    <a:pt x="74422" y="900176"/>
                  </a:lnTo>
                  <a:lnTo>
                    <a:pt x="47879" y="945641"/>
                  </a:lnTo>
                  <a:lnTo>
                    <a:pt x="21463" y="1030097"/>
                  </a:lnTo>
                  <a:lnTo>
                    <a:pt x="0" y="1199007"/>
                  </a:lnTo>
                  <a:lnTo>
                    <a:pt x="0" y="1231773"/>
                  </a:lnTo>
                  <a:lnTo>
                    <a:pt x="10033" y="1216660"/>
                  </a:lnTo>
                  <a:lnTo>
                    <a:pt x="78232" y="1140967"/>
                  </a:lnTo>
                  <a:lnTo>
                    <a:pt x="141224" y="1090549"/>
                  </a:lnTo>
                  <a:lnTo>
                    <a:pt x="176530" y="1071626"/>
                  </a:lnTo>
                  <a:lnTo>
                    <a:pt x="214376" y="1056513"/>
                  </a:lnTo>
                  <a:lnTo>
                    <a:pt x="306451" y="1033779"/>
                  </a:lnTo>
                  <a:lnTo>
                    <a:pt x="433832" y="1013713"/>
                  </a:lnTo>
                  <a:lnTo>
                    <a:pt x="457835" y="1011174"/>
                  </a:lnTo>
                  <a:lnTo>
                    <a:pt x="970221" y="1011174"/>
                  </a:lnTo>
                  <a:lnTo>
                    <a:pt x="1146429" y="949325"/>
                  </a:lnTo>
                  <a:lnTo>
                    <a:pt x="1170432" y="940562"/>
                  </a:lnTo>
                  <a:lnTo>
                    <a:pt x="1222121" y="929259"/>
                  </a:lnTo>
                  <a:lnTo>
                    <a:pt x="1304163" y="920368"/>
                  </a:lnTo>
                  <a:lnTo>
                    <a:pt x="1463309" y="920368"/>
                  </a:lnTo>
                  <a:lnTo>
                    <a:pt x="1437767" y="902715"/>
                  </a:lnTo>
                  <a:lnTo>
                    <a:pt x="1386806" y="875029"/>
                  </a:lnTo>
                  <a:lnTo>
                    <a:pt x="809752" y="875029"/>
                  </a:lnTo>
                  <a:lnTo>
                    <a:pt x="839266" y="848487"/>
                  </a:lnTo>
                  <a:lnTo>
                    <a:pt x="440182" y="848487"/>
                  </a:lnTo>
                  <a:lnTo>
                    <a:pt x="408686" y="843534"/>
                  </a:lnTo>
                  <a:lnTo>
                    <a:pt x="271145" y="835913"/>
                  </a:lnTo>
                  <a:close/>
                </a:path>
                <a:path w="1470660" h="1664335">
                  <a:moveTo>
                    <a:pt x="1463309" y="920368"/>
                  </a:moveTo>
                  <a:lnTo>
                    <a:pt x="1304163" y="920368"/>
                  </a:lnTo>
                  <a:lnTo>
                    <a:pt x="1445387" y="921638"/>
                  </a:lnTo>
                  <a:lnTo>
                    <a:pt x="1470660" y="925449"/>
                  </a:lnTo>
                  <a:lnTo>
                    <a:pt x="1463309" y="920368"/>
                  </a:lnTo>
                  <a:close/>
                </a:path>
                <a:path w="1470660" h="1664335">
                  <a:moveTo>
                    <a:pt x="1114933" y="775335"/>
                  </a:moveTo>
                  <a:lnTo>
                    <a:pt x="1092200" y="780414"/>
                  </a:lnTo>
                  <a:lnTo>
                    <a:pt x="891667" y="844676"/>
                  </a:lnTo>
                  <a:lnTo>
                    <a:pt x="809752" y="875029"/>
                  </a:lnTo>
                  <a:lnTo>
                    <a:pt x="1386806" y="875029"/>
                  </a:lnTo>
                  <a:lnTo>
                    <a:pt x="1294003" y="824611"/>
                  </a:lnTo>
                  <a:lnTo>
                    <a:pt x="1231011" y="798067"/>
                  </a:lnTo>
                  <a:lnTo>
                    <a:pt x="1169162" y="780414"/>
                  </a:lnTo>
                  <a:lnTo>
                    <a:pt x="1114933" y="775335"/>
                  </a:lnTo>
                  <a:close/>
                </a:path>
                <a:path w="1470660" h="1664335">
                  <a:moveTo>
                    <a:pt x="122301" y="458977"/>
                  </a:moveTo>
                  <a:lnTo>
                    <a:pt x="112268" y="461517"/>
                  </a:lnTo>
                  <a:lnTo>
                    <a:pt x="121031" y="480313"/>
                  </a:lnTo>
                  <a:lnTo>
                    <a:pt x="176530" y="577468"/>
                  </a:lnTo>
                  <a:lnTo>
                    <a:pt x="219456" y="640461"/>
                  </a:lnTo>
                  <a:lnTo>
                    <a:pt x="238379" y="660653"/>
                  </a:lnTo>
                  <a:lnTo>
                    <a:pt x="440182" y="848487"/>
                  </a:lnTo>
                  <a:lnTo>
                    <a:pt x="839266" y="848487"/>
                  </a:lnTo>
                  <a:lnTo>
                    <a:pt x="846328" y="842137"/>
                  </a:lnTo>
                  <a:lnTo>
                    <a:pt x="887353" y="803148"/>
                  </a:lnTo>
                  <a:lnTo>
                    <a:pt x="725170" y="803148"/>
                  </a:lnTo>
                  <a:lnTo>
                    <a:pt x="734060" y="753999"/>
                  </a:lnTo>
                  <a:lnTo>
                    <a:pt x="746482" y="679576"/>
                  </a:lnTo>
                  <a:lnTo>
                    <a:pt x="536067" y="679576"/>
                  </a:lnTo>
                  <a:lnTo>
                    <a:pt x="520827" y="649351"/>
                  </a:lnTo>
                  <a:lnTo>
                    <a:pt x="481838" y="595122"/>
                  </a:lnTo>
                  <a:lnTo>
                    <a:pt x="431419" y="549655"/>
                  </a:lnTo>
                  <a:lnTo>
                    <a:pt x="374650" y="515620"/>
                  </a:lnTo>
                  <a:lnTo>
                    <a:pt x="288798" y="485393"/>
                  </a:lnTo>
                  <a:lnTo>
                    <a:pt x="204343" y="466471"/>
                  </a:lnTo>
                  <a:lnTo>
                    <a:pt x="122301" y="458977"/>
                  </a:lnTo>
                  <a:close/>
                </a:path>
                <a:path w="1470660" h="1664335">
                  <a:moveTo>
                    <a:pt x="1281430" y="302640"/>
                  </a:moveTo>
                  <a:lnTo>
                    <a:pt x="1035431" y="426212"/>
                  </a:lnTo>
                  <a:lnTo>
                    <a:pt x="908050" y="500507"/>
                  </a:lnTo>
                  <a:lnTo>
                    <a:pt x="865251" y="534542"/>
                  </a:lnTo>
                  <a:lnTo>
                    <a:pt x="817245" y="591312"/>
                  </a:lnTo>
                  <a:lnTo>
                    <a:pt x="778129" y="658113"/>
                  </a:lnTo>
                  <a:lnTo>
                    <a:pt x="730250" y="780414"/>
                  </a:lnTo>
                  <a:lnTo>
                    <a:pt x="725170" y="803148"/>
                  </a:lnTo>
                  <a:lnTo>
                    <a:pt x="887353" y="803148"/>
                  </a:lnTo>
                  <a:lnTo>
                    <a:pt x="1025398" y="671957"/>
                  </a:lnTo>
                  <a:lnTo>
                    <a:pt x="1107440" y="583818"/>
                  </a:lnTo>
                  <a:lnTo>
                    <a:pt x="1147699" y="534542"/>
                  </a:lnTo>
                  <a:lnTo>
                    <a:pt x="1204468" y="438785"/>
                  </a:lnTo>
                  <a:lnTo>
                    <a:pt x="1281430" y="311403"/>
                  </a:lnTo>
                  <a:lnTo>
                    <a:pt x="1281430" y="302640"/>
                  </a:lnTo>
                  <a:close/>
                </a:path>
                <a:path w="1470660" h="1664335">
                  <a:moveTo>
                    <a:pt x="822325" y="0"/>
                  </a:moveTo>
                  <a:lnTo>
                    <a:pt x="788289" y="34036"/>
                  </a:lnTo>
                  <a:lnTo>
                    <a:pt x="626872" y="219455"/>
                  </a:lnTo>
                  <a:lnTo>
                    <a:pt x="558800" y="320293"/>
                  </a:lnTo>
                  <a:lnTo>
                    <a:pt x="529717" y="380746"/>
                  </a:lnTo>
                  <a:lnTo>
                    <a:pt x="517144" y="456438"/>
                  </a:lnTo>
                  <a:lnTo>
                    <a:pt x="517144" y="550926"/>
                  </a:lnTo>
                  <a:lnTo>
                    <a:pt x="532257" y="661924"/>
                  </a:lnTo>
                  <a:lnTo>
                    <a:pt x="536067" y="679576"/>
                  </a:lnTo>
                  <a:lnTo>
                    <a:pt x="746482" y="679576"/>
                  </a:lnTo>
                  <a:lnTo>
                    <a:pt x="776986" y="496824"/>
                  </a:lnTo>
                  <a:lnTo>
                    <a:pt x="797052" y="321563"/>
                  </a:lnTo>
                  <a:lnTo>
                    <a:pt x="799592" y="258445"/>
                  </a:lnTo>
                  <a:lnTo>
                    <a:pt x="800862" y="192912"/>
                  </a:lnTo>
                  <a:lnTo>
                    <a:pt x="812292" y="64388"/>
                  </a:lnTo>
                  <a:lnTo>
                    <a:pt x="822325" y="0"/>
                  </a:lnTo>
                  <a:close/>
                </a:path>
              </a:pathLst>
            </a:custGeom>
            <a:solidFill>
              <a:srgbClr val="6DD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D3C154E9-CDF3-03B3-106C-760FC03D4A8D}"/>
                </a:ext>
              </a:extLst>
            </p:cNvPr>
            <p:cNvSpPr/>
            <p:nvPr/>
          </p:nvSpPr>
          <p:spPr>
            <a:xfrm>
              <a:off x="5060442" y="1192529"/>
              <a:ext cx="1178560" cy="1287780"/>
            </a:xfrm>
            <a:custGeom>
              <a:avLst/>
              <a:gdLst/>
              <a:ahLst/>
              <a:cxnLst/>
              <a:rect l="l" t="t" r="r" b="b"/>
              <a:pathLst>
                <a:path w="1178560" h="1287780">
                  <a:moveTo>
                    <a:pt x="268224" y="370332"/>
                  </a:moveTo>
                  <a:lnTo>
                    <a:pt x="245363" y="351282"/>
                  </a:lnTo>
                  <a:lnTo>
                    <a:pt x="222504" y="332232"/>
                  </a:lnTo>
                </a:path>
                <a:path w="1178560" h="1287780">
                  <a:moveTo>
                    <a:pt x="635508" y="106680"/>
                  </a:moveTo>
                  <a:lnTo>
                    <a:pt x="616585" y="165989"/>
                  </a:lnTo>
                  <a:lnTo>
                    <a:pt x="593852" y="261874"/>
                  </a:lnTo>
                  <a:lnTo>
                    <a:pt x="583819" y="321056"/>
                  </a:lnTo>
                  <a:lnTo>
                    <a:pt x="583819" y="348869"/>
                  </a:lnTo>
                  <a:lnTo>
                    <a:pt x="585088" y="604901"/>
                  </a:lnTo>
                  <a:lnTo>
                    <a:pt x="587502" y="736092"/>
                  </a:lnTo>
                  <a:lnTo>
                    <a:pt x="556006" y="691896"/>
                  </a:lnTo>
                  <a:lnTo>
                    <a:pt x="490474" y="604901"/>
                  </a:lnTo>
                  <a:lnTo>
                    <a:pt x="419862" y="521716"/>
                  </a:lnTo>
                  <a:lnTo>
                    <a:pt x="345440" y="442214"/>
                  </a:lnTo>
                  <a:lnTo>
                    <a:pt x="306324" y="404368"/>
                  </a:lnTo>
                </a:path>
                <a:path w="1178560" h="1287780">
                  <a:moveTo>
                    <a:pt x="675132" y="0"/>
                  </a:moveTo>
                  <a:lnTo>
                    <a:pt x="669671" y="11557"/>
                  </a:lnTo>
                  <a:lnTo>
                    <a:pt x="652272" y="56387"/>
                  </a:lnTo>
                </a:path>
                <a:path w="1178560" h="1287780">
                  <a:moveTo>
                    <a:pt x="586740" y="736219"/>
                  </a:moveTo>
                  <a:lnTo>
                    <a:pt x="541401" y="729996"/>
                  </a:lnTo>
                  <a:lnTo>
                    <a:pt x="317246" y="707136"/>
                  </a:lnTo>
                  <a:lnTo>
                    <a:pt x="207772" y="708406"/>
                  </a:lnTo>
                  <a:lnTo>
                    <a:pt x="149860" y="716026"/>
                  </a:lnTo>
                  <a:lnTo>
                    <a:pt x="110871" y="733679"/>
                  </a:lnTo>
                  <a:lnTo>
                    <a:pt x="80645" y="757682"/>
                  </a:lnTo>
                  <a:lnTo>
                    <a:pt x="44069" y="798195"/>
                  </a:lnTo>
                  <a:lnTo>
                    <a:pt x="3810" y="877824"/>
                  </a:lnTo>
                  <a:lnTo>
                    <a:pt x="0" y="893064"/>
                  </a:lnTo>
                </a:path>
                <a:path w="1178560" h="1287780">
                  <a:moveTo>
                    <a:pt x="1085088" y="643128"/>
                  </a:moveTo>
                  <a:lnTo>
                    <a:pt x="1134745" y="643128"/>
                  </a:lnTo>
                  <a:lnTo>
                    <a:pt x="1175512" y="652653"/>
                  </a:lnTo>
                  <a:lnTo>
                    <a:pt x="1178052" y="653796"/>
                  </a:lnTo>
                </a:path>
                <a:path w="1178560" h="1287780">
                  <a:moveTo>
                    <a:pt x="270510" y="1255776"/>
                  </a:moveTo>
                  <a:lnTo>
                    <a:pt x="273050" y="1154938"/>
                  </a:lnTo>
                  <a:lnTo>
                    <a:pt x="293116" y="1095629"/>
                  </a:lnTo>
                  <a:lnTo>
                    <a:pt x="315849" y="1051560"/>
                  </a:lnTo>
                  <a:lnTo>
                    <a:pt x="367411" y="983361"/>
                  </a:lnTo>
                  <a:lnTo>
                    <a:pt x="454279" y="893826"/>
                  </a:lnTo>
                  <a:lnTo>
                    <a:pt x="573786" y="789178"/>
                  </a:lnTo>
                  <a:lnTo>
                    <a:pt x="635508" y="760222"/>
                  </a:lnTo>
                  <a:lnTo>
                    <a:pt x="917448" y="677037"/>
                  </a:lnTo>
                  <a:lnTo>
                    <a:pt x="1033272" y="649224"/>
                  </a:lnTo>
                </a:path>
                <a:path w="1178560" h="1287780">
                  <a:moveTo>
                    <a:pt x="684276" y="659892"/>
                  </a:moveTo>
                  <a:lnTo>
                    <a:pt x="616077" y="747268"/>
                  </a:lnTo>
                  <a:lnTo>
                    <a:pt x="595884" y="772668"/>
                  </a:lnTo>
                </a:path>
                <a:path w="1178560" h="1287780">
                  <a:moveTo>
                    <a:pt x="1001268" y="286512"/>
                  </a:moveTo>
                  <a:lnTo>
                    <a:pt x="957072" y="323088"/>
                  </a:lnTo>
                  <a:lnTo>
                    <a:pt x="891540" y="386080"/>
                  </a:lnTo>
                  <a:lnTo>
                    <a:pt x="856234" y="426466"/>
                  </a:lnTo>
                  <a:lnTo>
                    <a:pt x="843661" y="445389"/>
                  </a:lnTo>
                  <a:lnTo>
                    <a:pt x="793242" y="519684"/>
                  </a:lnTo>
                  <a:lnTo>
                    <a:pt x="716280" y="621792"/>
                  </a:lnTo>
                </a:path>
                <a:path w="1178560" h="1287780">
                  <a:moveTo>
                    <a:pt x="1082040" y="222504"/>
                  </a:moveTo>
                  <a:lnTo>
                    <a:pt x="1072134" y="230124"/>
                  </a:lnTo>
                  <a:lnTo>
                    <a:pt x="1034796" y="260604"/>
                  </a:lnTo>
                </a:path>
                <a:path w="1178560" h="1287780">
                  <a:moveTo>
                    <a:pt x="630936" y="798576"/>
                  </a:moveTo>
                  <a:lnTo>
                    <a:pt x="671195" y="812419"/>
                  </a:lnTo>
                  <a:lnTo>
                    <a:pt x="862203" y="891413"/>
                  </a:lnTo>
                  <a:lnTo>
                    <a:pt x="972693" y="944118"/>
                  </a:lnTo>
                  <a:lnTo>
                    <a:pt x="1043051" y="1006856"/>
                  </a:lnTo>
                  <a:lnTo>
                    <a:pt x="1082040" y="1054608"/>
                  </a:lnTo>
                </a:path>
                <a:path w="1178560" h="1287780">
                  <a:moveTo>
                    <a:pt x="613918" y="918972"/>
                  </a:moveTo>
                  <a:lnTo>
                    <a:pt x="612648" y="965581"/>
                  </a:lnTo>
                  <a:lnTo>
                    <a:pt x="618998" y="1065022"/>
                  </a:lnTo>
                  <a:lnTo>
                    <a:pt x="627761" y="1106551"/>
                  </a:lnTo>
                  <a:lnTo>
                    <a:pt x="643001" y="1153160"/>
                  </a:lnTo>
                  <a:lnTo>
                    <a:pt x="679577" y="1243711"/>
                  </a:lnTo>
                  <a:lnTo>
                    <a:pt x="701040" y="1287780"/>
                  </a:lnTo>
                </a:path>
                <a:path w="1178560" h="1287780">
                  <a:moveTo>
                    <a:pt x="620268" y="829056"/>
                  </a:moveTo>
                  <a:lnTo>
                    <a:pt x="618744" y="839343"/>
                  </a:lnTo>
                  <a:lnTo>
                    <a:pt x="615696" y="885444"/>
                  </a:lnTo>
                </a:path>
              </a:pathLst>
            </a:custGeom>
            <a:ln w="5025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0D3CA6A9-250D-2F34-DEF9-46920802F794}"/>
                </a:ext>
              </a:extLst>
            </p:cNvPr>
            <p:cNvSpPr/>
            <p:nvPr/>
          </p:nvSpPr>
          <p:spPr>
            <a:xfrm>
              <a:off x="6441186" y="2375154"/>
              <a:ext cx="3906520" cy="2668905"/>
            </a:xfrm>
            <a:custGeom>
              <a:avLst/>
              <a:gdLst/>
              <a:ahLst/>
              <a:cxnLst/>
              <a:rect l="l" t="t" r="r" b="b"/>
              <a:pathLst>
                <a:path w="3906520" h="2668904">
                  <a:moveTo>
                    <a:pt x="3754755" y="0"/>
                  </a:moveTo>
                  <a:lnTo>
                    <a:pt x="151257" y="0"/>
                  </a:lnTo>
                  <a:lnTo>
                    <a:pt x="118490" y="7493"/>
                  </a:lnTo>
                  <a:lnTo>
                    <a:pt x="60451" y="37846"/>
                  </a:lnTo>
                  <a:lnTo>
                    <a:pt x="20192" y="88265"/>
                  </a:lnTo>
                  <a:lnTo>
                    <a:pt x="0" y="151257"/>
                  </a:lnTo>
                  <a:lnTo>
                    <a:pt x="0" y="2484501"/>
                  </a:lnTo>
                  <a:lnTo>
                    <a:pt x="7619" y="2538603"/>
                  </a:lnTo>
                  <a:lnTo>
                    <a:pt x="41655" y="2601722"/>
                  </a:lnTo>
                  <a:lnTo>
                    <a:pt x="95758" y="2645791"/>
                  </a:lnTo>
                  <a:lnTo>
                    <a:pt x="165099" y="2667254"/>
                  </a:lnTo>
                  <a:lnTo>
                    <a:pt x="184022" y="2668524"/>
                  </a:lnTo>
                  <a:lnTo>
                    <a:pt x="3721989" y="2668524"/>
                  </a:lnTo>
                  <a:lnTo>
                    <a:pt x="3777488" y="2659634"/>
                  </a:lnTo>
                  <a:lnTo>
                    <a:pt x="3839210" y="2625598"/>
                  </a:lnTo>
                  <a:lnTo>
                    <a:pt x="3884548" y="2571369"/>
                  </a:lnTo>
                  <a:lnTo>
                    <a:pt x="3906012" y="2503297"/>
                  </a:lnTo>
                  <a:lnTo>
                    <a:pt x="3906012" y="151257"/>
                  </a:lnTo>
                  <a:lnTo>
                    <a:pt x="3885818" y="88265"/>
                  </a:lnTo>
                  <a:lnTo>
                    <a:pt x="3845560" y="37846"/>
                  </a:lnTo>
                  <a:lnTo>
                    <a:pt x="3787520" y="7493"/>
                  </a:lnTo>
                  <a:lnTo>
                    <a:pt x="37547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05E64D73-7493-BC06-5F98-EEFC44B729B2}"/>
                </a:ext>
              </a:extLst>
            </p:cNvPr>
            <p:cNvSpPr/>
            <p:nvPr/>
          </p:nvSpPr>
          <p:spPr>
            <a:xfrm>
              <a:off x="6441186" y="2375154"/>
              <a:ext cx="3906520" cy="2668905"/>
            </a:xfrm>
            <a:custGeom>
              <a:avLst/>
              <a:gdLst/>
              <a:ahLst/>
              <a:cxnLst/>
              <a:rect l="l" t="t" r="r" b="b"/>
              <a:pathLst>
                <a:path w="3906520" h="2668904">
                  <a:moveTo>
                    <a:pt x="151257" y="0"/>
                  </a:moveTo>
                  <a:lnTo>
                    <a:pt x="88264" y="20193"/>
                  </a:lnTo>
                  <a:lnTo>
                    <a:pt x="37846" y="60579"/>
                  </a:lnTo>
                  <a:lnTo>
                    <a:pt x="7619" y="118491"/>
                  </a:lnTo>
                  <a:lnTo>
                    <a:pt x="0" y="151257"/>
                  </a:lnTo>
                  <a:lnTo>
                    <a:pt x="0" y="167640"/>
                  </a:lnTo>
                  <a:lnTo>
                    <a:pt x="0" y="2484501"/>
                  </a:lnTo>
                  <a:lnTo>
                    <a:pt x="7619" y="2538603"/>
                  </a:lnTo>
                  <a:lnTo>
                    <a:pt x="41655" y="2601722"/>
                  </a:lnTo>
                  <a:lnTo>
                    <a:pt x="95758" y="2645791"/>
                  </a:lnTo>
                  <a:lnTo>
                    <a:pt x="165099" y="2667254"/>
                  </a:lnTo>
                  <a:lnTo>
                    <a:pt x="184022" y="2668524"/>
                  </a:lnTo>
                  <a:lnTo>
                    <a:pt x="3721989" y="2668524"/>
                  </a:lnTo>
                  <a:lnTo>
                    <a:pt x="3777488" y="2659634"/>
                  </a:lnTo>
                  <a:lnTo>
                    <a:pt x="3839210" y="2625598"/>
                  </a:lnTo>
                  <a:lnTo>
                    <a:pt x="3884548" y="2571369"/>
                  </a:lnTo>
                  <a:lnTo>
                    <a:pt x="3906012" y="2503297"/>
                  </a:lnTo>
                  <a:lnTo>
                    <a:pt x="3906012" y="2484501"/>
                  </a:lnTo>
                  <a:lnTo>
                    <a:pt x="3906012" y="167640"/>
                  </a:lnTo>
                  <a:lnTo>
                    <a:pt x="3906012" y="151257"/>
                  </a:lnTo>
                  <a:lnTo>
                    <a:pt x="3898391" y="118491"/>
                  </a:lnTo>
                  <a:lnTo>
                    <a:pt x="3868166" y="60579"/>
                  </a:lnTo>
                  <a:lnTo>
                    <a:pt x="3817746" y="20193"/>
                  </a:lnTo>
                  <a:lnTo>
                    <a:pt x="3754755" y="0"/>
                  </a:lnTo>
                  <a:lnTo>
                    <a:pt x="151257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D538370B-BF93-D0E9-602A-7C2F08224781}"/>
                </a:ext>
              </a:extLst>
            </p:cNvPr>
            <p:cNvSpPr/>
            <p:nvPr/>
          </p:nvSpPr>
          <p:spPr>
            <a:xfrm>
              <a:off x="6057138" y="925829"/>
              <a:ext cx="4654550" cy="1553210"/>
            </a:xfrm>
            <a:custGeom>
              <a:avLst/>
              <a:gdLst/>
              <a:ahLst/>
              <a:cxnLst/>
              <a:rect l="l" t="t" r="r" b="b"/>
              <a:pathLst>
                <a:path w="4654550" h="1553210">
                  <a:moveTo>
                    <a:pt x="4531995" y="0"/>
                  </a:moveTo>
                  <a:lnTo>
                    <a:pt x="122300" y="0"/>
                  </a:lnTo>
                  <a:lnTo>
                    <a:pt x="90804" y="8890"/>
                  </a:lnTo>
                  <a:lnTo>
                    <a:pt x="37846" y="42925"/>
                  </a:lnTo>
                  <a:lnTo>
                    <a:pt x="6350" y="95758"/>
                  </a:lnTo>
                  <a:lnTo>
                    <a:pt x="0" y="127381"/>
                  </a:lnTo>
                  <a:lnTo>
                    <a:pt x="0" y="158877"/>
                  </a:lnTo>
                  <a:lnTo>
                    <a:pt x="323976" y="1366393"/>
                  </a:lnTo>
                  <a:lnTo>
                    <a:pt x="356742" y="1426845"/>
                  </a:lnTo>
                  <a:lnTo>
                    <a:pt x="392049" y="1454658"/>
                  </a:lnTo>
                  <a:lnTo>
                    <a:pt x="434975" y="1469771"/>
                  </a:lnTo>
                  <a:lnTo>
                    <a:pt x="458851" y="1471041"/>
                  </a:lnTo>
                  <a:lnTo>
                    <a:pt x="905129" y="1471041"/>
                  </a:lnTo>
                  <a:lnTo>
                    <a:pt x="905129" y="1552956"/>
                  </a:lnTo>
                  <a:lnTo>
                    <a:pt x="3769360" y="1552956"/>
                  </a:lnTo>
                  <a:lnTo>
                    <a:pt x="3769360" y="1471041"/>
                  </a:lnTo>
                  <a:lnTo>
                    <a:pt x="4194175" y="1471041"/>
                  </a:lnTo>
                  <a:lnTo>
                    <a:pt x="4260977" y="1454658"/>
                  </a:lnTo>
                  <a:lnTo>
                    <a:pt x="4296283" y="1426845"/>
                  </a:lnTo>
                  <a:lnTo>
                    <a:pt x="4321429" y="1389126"/>
                  </a:lnTo>
                  <a:lnTo>
                    <a:pt x="4649216" y="176530"/>
                  </a:lnTo>
                  <a:lnTo>
                    <a:pt x="4654295" y="127381"/>
                  </a:lnTo>
                  <a:lnTo>
                    <a:pt x="4647945" y="95758"/>
                  </a:lnTo>
                  <a:lnTo>
                    <a:pt x="4634103" y="68072"/>
                  </a:lnTo>
                  <a:lnTo>
                    <a:pt x="4615180" y="42925"/>
                  </a:lnTo>
                  <a:lnTo>
                    <a:pt x="4591304" y="22733"/>
                  </a:lnTo>
                  <a:lnTo>
                    <a:pt x="4563491" y="8890"/>
                  </a:lnTo>
                  <a:lnTo>
                    <a:pt x="4531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36846BBF-12E1-E1F1-0C7A-E246F9797861}"/>
                </a:ext>
              </a:extLst>
            </p:cNvPr>
            <p:cNvSpPr/>
            <p:nvPr/>
          </p:nvSpPr>
          <p:spPr>
            <a:xfrm>
              <a:off x="6057138" y="925829"/>
              <a:ext cx="4654550" cy="1553210"/>
            </a:xfrm>
            <a:custGeom>
              <a:avLst/>
              <a:gdLst/>
              <a:ahLst/>
              <a:cxnLst/>
              <a:rect l="l" t="t" r="r" b="b"/>
              <a:pathLst>
                <a:path w="4654550" h="1553210">
                  <a:moveTo>
                    <a:pt x="122300" y="0"/>
                  </a:moveTo>
                  <a:lnTo>
                    <a:pt x="61849" y="22733"/>
                  </a:lnTo>
                  <a:lnTo>
                    <a:pt x="18923" y="66802"/>
                  </a:lnTo>
                  <a:lnTo>
                    <a:pt x="0" y="127381"/>
                  </a:lnTo>
                  <a:lnTo>
                    <a:pt x="0" y="158877"/>
                  </a:lnTo>
                  <a:lnTo>
                    <a:pt x="323976" y="1366393"/>
                  </a:lnTo>
                  <a:lnTo>
                    <a:pt x="356742" y="1426845"/>
                  </a:lnTo>
                  <a:lnTo>
                    <a:pt x="392049" y="1454658"/>
                  </a:lnTo>
                  <a:lnTo>
                    <a:pt x="434975" y="1469771"/>
                  </a:lnTo>
                  <a:lnTo>
                    <a:pt x="458851" y="1471041"/>
                  </a:lnTo>
                  <a:lnTo>
                    <a:pt x="905129" y="1471041"/>
                  </a:lnTo>
                  <a:lnTo>
                    <a:pt x="905129" y="1552956"/>
                  </a:lnTo>
                  <a:lnTo>
                    <a:pt x="3769360" y="1552956"/>
                  </a:lnTo>
                  <a:lnTo>
                    <a:pt x="3769360" y="1471041"/>
                  </a:lnTo>
                  <a:lnTo>
                    <a:pt x="4194175" y="1471041"/>
                  </a:lnTo>
                  <a:lnTo>
                    <a:pt x="4260977" y="1454658"/>
                  </a:lnTo>
                  <a:lnTo>
                    <a:pt x="4296283" y="1426845"/>
                  </a:lnTo>
                  <a:lnTo>
                    <a:pt x="4321429" y="1389126"/>
                  </a:lnTo>
                  <a:lnTo>
                    <a:pt x="4649216" y="176530"/>
                  </a:lnTo>
                  <a:lnTo>
                    <a:pt x="4654295" y="127381"/>
                  </a:lnTo>
                  <a:lnTo>
                    <a:pt x="4647945" y="95758"/>
                  </a:lnTo>
                  <a:lnTo>
                    <a:pt x="4615180" y="42925"/>
                  </a:lnTo>
                  <a:lnTo>
                    <a:pt x="4563491" y="8890"/>
                  </a:lnTo>
                  <a:lnTo>
                    <a:pt x="4531995" y="0"/>
                  </a:lnTo>
                  <a:lnTo>
                    <a:pt x="122300" y="0"/>
                  </a:lnTo>
                  <a:close/>
                </a:path>
              </a:pathLst>
            </a:custGeom>
            <a:ln w="10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D7BA9DDC-892F-B9DD-1D0F-40EBC2E55617}"/>
                </a:ext>
              </a:extLst>
            </p:cNvPr>
            <p:cNvSpPr/>
            <p:nvPr/>
          </p:nvSpPr>
          <p:spPr>
            <a:xfrm>
              <a:off x="6352794" y="1073658"/>
              <a:ext cx="4061460" cy="1216660"/>
            </a:xfrm>
            <a:custGeom>
              <a:avLst/>
              <a:gdLst/>
              <a:ahLst/>
              <a:cxnLst/>
              <a:rect l="l" t="t" r="r" b="b"/>
              <a:pathLst>
                <a:path w="4061459" h="1216660">
                  <a:moveTo>
                    <a:pt x="4061459" y="0"/>
                  </a:moveTo>
                  <a:lnTo>
                    <a:pt x="0" y="0"/>
                  </a:lnTo>
                  <a:lnTo>
                    <a:pt x="338962" y="1216152"/>
                  </a:lnTo>
                  <a:lnTo>
                    <a:pt x="3723766" y="1216152"/>
                  </a:lnTo>
                  <a:lnTo>
                    <a:pt x="4061459" y="0"/>
                  </a:lnTo>
                  <a:close/>
                </a:path>
              </a:pathLst>
            </a:custGeom>
            <a:solidFill>
              <a:srgbClr val="6DD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082B7C36-D2A5-EB9C-61C4-D32C2C63F752}"/>
                </a:ext>
              </a:extLst>
            </p:cNvPr>
            <p:cNvSpPr/>
            <p:nvPr/>
          </p:nvSpPr>
          <p:spPr>
            <a:xfrm>
              <a:off x="6352794" y="1073658"/>
              <a:ext cx="4061460" cy="1216660"/>
            </a:xfrm>
            <a:custGeom>
              <a:avLst/>
              <a:gdLst/>
              <a:ahLst/>
              <a:cxnLst/>
              <a:rect l="l" t="t" r="r" b="b"/>
              <a:pathLst>
                <a:path w="4061459" h="1216660">
                  <a:moveTo>
                    <a:pt x="0" y="0"/>
                  </a:moveTo>
                  <a:lnTo>
                    <a:pt x="338962" y="1216152"/>
                  </a:lnTo>
                  <a:lnTo>
                    <a:pt x="3723766" y="1216152"/>
                  </a:lnTo>
                  <a:lnTo>
                    <a:pt x="4061459" y="0"/>
                  </a:lnTo>
                  <a:lnTo>
                    <a:pt x="0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AE5172-F77E-7924-DF53-F1EDD6B1ADCE}"/>
                </a:ext>
              </a:extLst>
            </p:cNvPr>
            <p:cNvSpPr/>
            <p:nvPr/>
          </p:nvSpPr>
          <p:spPr>
            <a:xfrm>
              <a:off x="6856476" y="1662683"/>
              <a:ext cx="594360" cy="175260"/>
            </a:xfrm>
            <a:custGeom>
              <a:avLst/>
              <a:gdLst/>
              <a:ahLst/>
              <a:cxnLst/>
              <a:rect l="l" t="t" r="r" b="b"/>
              <a:pathLst>
                <a:path w="594359" h="175260">
                  <a:moveTo>
                    <a:pt x="57873" y="93002"/>
                  </a:moveTo>
                  <a:lnTo>
                    <a:pt x="0" y="93002"/>
                  </a:lnTo>
                  <a:lnTo>
                    <a:pt x="0" y="109728"/>
                  </a:lnTo>
                  <a:lnTo>
                    <a:pt x="57873" y="109728"/>
                  </a:lnTo>
                  <a:lnTo>
                    <a:pt x="57873" y="93002"/>
                  </a:lnTo>
                  <a:close/>
                </a:path>
                <a:path w="594359" h="175260">
                  <a:moveTo>
                    <a:pt x="132549" y="93002"/>
                  </a:moveTo>
                  <a:lnTo>
                    <a:pt x="73152" y="93002"/>
                  </a:lnTo>
                  <a:lnTo>
                    <a:pt x="73152" y="109728"/>
                  </a:lnTo>
                  <a:lnTo>
                    <a:pt x="132549" y="109728"/>
                  </a:lnTo>
                  <a:lnTo>
                    <a:pt x="132549" y="93002"/>
                  </a:lnTo>
                  <a:close/>
                </a:path>
                <a:path w="594359" h="175260">
                  <a:moveTo>
                    <a:pt x="207225" y="93002"/>
                  </a:moveTo>
                  <a:lnTo>
                    <a:pt x="147828" y="93002"/>
                  </a:lnTo>
                  <a:lnTo>
                    <a:pt x="147828" y="109728"/>
                  </a:lnTo>
                  <a:lnTo>
                    <a:pt x="207225" y="109728"/>
                  </a:lnTo>
                  <a:lnTo>
                    <a:pt x="207225" y="93002"/>
                  </a:lnTo>
                  <a:close/>
                </a:path>
                <a:path w="594359" h="175260">
                  <a:moveTo>
                    <a:pt x="281901" y="93002"/>
                  </a:moveTo>
                  <a:lnTo>
                    <a:pt x="222504" y="93002"/>
                  </a:lnTo>
                  <a:lnTo>
                    <a:pt x="222504" y="109728"/>
                  </a:lnTo>
                  <a:lnTo>
                    <a:pt x="281901" y="109728"/>
                  </a:lnTo>
                  <a:lnTo>
                    <a:pt x="281901" y="93002"/>
                  </a:lnTo>
                  <a:close/>
                </a:path>
                <a:path w="594359" h="175260">
                  <a:moveTo>
                    <a:pt x="356603" y="93002"/>
                  </a:moveTo>
                  <a:lnTo>
                    <a:pt x="295656" y="93002"/>
                  </a:lnTo>
                  <a:lnTo>
                    <a:pt x="295656" y="109728"/>
                  </a:lnTo>
                  <a:lnTo>
                    <a:pt x="356603" y="109728"/>
                  </a:lnTo>
                  <a:lnTo>
                    <a:pt x="356603" y="93002"/>
                  </a:lnTo>
                  <a:close/>
                </a:path>
                <a:path w="594359" h="175260">
                  <a:moveTo>
                    <a:pt x="429691" y="93002"/>
                  </a:moveTo>
                  <a:lnTo>
                    <a:pt x="370332" y="93002"/>
                  </a:lnTo>
                  <a:lnTo>
                    <a:pt x="370332" y="109728"/>
                  </a:lnTo>
                  <a:lnTo>
                    <a:pt x="429691" y="109728"/>
                  </a:lnTo>
                  <a:lnTo>
                    <a:pt x="429691" y="93002"/>
                  </a:lnTo>
                  <a:close/>
                </a:path>
                <a:path w="594359" h="175260">
                  <a:moveTo>
                    <a:pt x="504405" y="93002"/>
                  </a:moveTo>
                  <a:lnTo>
                    <a:pt x="445008" y="93002"/>
                  </a:lnTo>
                  <a:lnTo>
                    <a:pt x="445008" y="109728"/>
                  </a:lnTo>
                  <a:lnTo>
                    <a:pt x="504405" y="109728"/>
                  </a:lnTo>
                  <a:lnTo>
                    <a:pt x="504405" y="93002"/>
                  </a:lnTo>
                  <a:close/>
                </a:path>
                <a:path w="594359" h="175260">
                  <a:moveTo>
                    <a:pt x="594360" y="175260"/>
                  </a:moveTo>
                  <a:lnTo>
                    <a:pt x="528574" y="0"/>
                  </a:lnTo>
                  <a:lnTo>
                    <a:pt x="512064" y="0"/>
                  </a:lnTo>
                  <a:lnTo>
                    <a:pt x="577850" y="175260"/>
                  </a:lnTo>
                  <a:lnTo>
                    <a:pt x="594360" y="175260"/>
                  </a:lnTo>
                  <a:close/>
                </a:path>
              </a:pathLst>
            </a:custGeom>
            <a:solidFill>
              <a:srgbClr val="2D35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F4D0649E-345C-1304-F961-0817277C1004}"/>
                </a:ext>
              </a:extLst>
            </p:cNvPr>
            <p:cNvSpPr/>
            <p:nvPr/>
          </p:nvSpPr>
          <p:spPr>
            <a:xfrm>
              <a:off x="6795516" y="1508017"/>
              <a:ext cx="1477010" cy="0"/>
            </a:xfrm>
            <a:custGeom>
              <a:avLst/>
              <a:gdLst/>
              <a:ahLst/>
              <a:cxnLst/>
              <a:rect l="l" t="t" r="r" b="b"/>
              <a:pathLst>
                <a:path w="1477009">
                  <a:moveTo>
                    <a:pt x="0" y="0"/>
                  </a:moveTo>
                  <a:lnTo>
                    <a:pt x="1476679" y="0"/>
                  </a:lnTo>
                </a:path>
              </a:pathLst>
            </a:custGeom>
            <a:ln w="16725">
              <a:solidFill>
                <a:srgbClr val="2D353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A5C10A65-3269-CB66-4376-B983ACCF9C09}"/>
                </a:ext>
              </a:extLst>
            </p:cNvPr>
            <p:cNvSpPr/>
            <p:nvPr/>
          </p:nvSpPr>
          <p:spPr>
            <a:xfrm>
              <a:off x="8491728" y="1508017"/>
              <a:ext cx="883919" cy="0"/>
            </a:xfrm>
            <a:custGeom>
              <a:avLst/>
              <a:gdLst/>
              <a:ahLst/>
              <a:cxnLst/>
              <a:rect l="l" t="t" r="r" b="b"/>
              <a:pathLst>
                <a:path w="883920">
                  <a:moveTo>
                    <a:pt x="0" y="0"/>
                  </a:moveTo>
                  <a:lnTo>
                    <a:pt x="883920" y="0"/>
                  </a:lnTo>
                </a:path>
              </a:pathLst>
            </a:custGeom>
            <a:ln w="16725">
              <a:solidFill>
                <a:srgbClr val="2D353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3A1C1AEA-127F-24C6-B431-96B5C6BA0517}"/>
                </a:ext>
              </a:extLst>
            </p:cNvPr>
            <p:cNvSpPr/>
            <p:nvPr/>
          </p:nvSpPr>
          <p:spPr>
            <a:xfrm>
              <a:off x="10202417" y="4089654"/>
              <a:ext cx="169545" cy="698500"/>
            </a:xfrm>
            <a:custGeom>
              <a:avLst/>
              <a:gdLst/>
              <a:ahLst/>
              <a:cxnLst/>
              <a:rect l="l" t="t" r="r" b="b"/>
              <a:pathLst>
                <a:path w="169545" h="698500">
                  <a:moveTo>
                    <a:pt x="169163" y="0"/>
                  </a:moveTo>
                  <a:lnTo>
                    <a:pt x="0" y="651256"/>
                  </a:lnTo>
                  <a:lnTo>
                    <a:pt x="160274" y="697992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F95AACD3-C51B-C417-C55F-1124FD8F47AE}"/>
                </a:ext>
              </a:extLst>
            </p:cNvPr>
            <p:cNvSpPr/>
            <p:nvPr/>
          </p:nvSpPr>
          <p:spPr>
            <a:xfrm>
              <a:off x="10202417" y="4089654"/>
              <a:ext cx="169545" cy="698500"/>
            </a:xfrm>
            <a:custGeom>
              <a:avLst/>
              <a:gdLst/>
              <a:ahLst/>
              <a:cxnLst/>
              <a:rect l="l" t="t" r="r" b="b"/>
              <a:pathLst>
                <a:path w="169545" h="698500">
                  <a:moveTo>
                    <a:pt x="169163" y="0"/>
                  </a:moveTo>
                  <a:lnTo>
                    <a:pt x="0" y="651256"/>
                  </a:lnTo>
                  <a:lnTo>
                    <a:pt x="160274" y="697992"/>
                  </a:lnTo>
                  <a:lnTo>
                    <a:pt x="169163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013F6A30-457C-327E-34C1-931ACEB8E527}"/>
                </a:ext>
              </a:extLst>
            </p:cNvPr>
            <p:cNvSpPr/>
            <p:nvPr/>
          </p:nvSpPr>
          <p:spPr>
            <a:xfrm>
              <a:off x="10424922" y="3222498"/>
              <a:ext cx="1416050" cy="1341120"/>
            </a:xfrm>
            <a:custGeom>
              <a:avLst/>
              <a:gdLst/>
              <a:ahLst/>
              <a:cxnLst/>
              <a:rect l="l" t="t" r="r" b="b"/>
              <a:pathLst>
                <a:path w="1416050" h="1341120">
                  <a:moveTo>
                    <a:pt x="127380" y="0"/>
                  </a:moveTo>
                  <a:lnTo>
                    <a:pt x="92075" y="1269"/>
                  </a:lnTo>
                  <a:lnTo>
                    <a:pt x="89534" y="2539"/>
                  </a:lnTo>
                  <a:lnTo>
                    <a:pt x="79375" y="5079"/>
                  </a:lnTo>
                  <a:lnTo>
                    <a:pt x="34035" y="27686"/>
                  </a:lnTo>
                  <a:lnTo>
                    <a:pt x="13970" y="50418"/>
                  </a:lnTo>
                  <a:lnTo>
                    <a:pt x="5079" y="70612"/>
                  </a:lnTo>
                  <a:lnTo>
                    <a:pt x="3809" y="81914"/>
                  </a:lnTo>
                  <a:lnTo>
                    <a:pt x="0" y="107187"/>
                  </a:lnTo>
                  <a:lnTo>
                    <a:pt x="10159" y="157606"/>
                  </a:lnTo>
                  <a:lnTo>
                    <a:pt x="161417" y="329056"/>
                  </a:lnTo>
                  <a:lnTo>
                    <a:pt x="787907" y="991996"/>
                  </a:lnTo>
                  <a:lnTo>
                    <a:pt x="1037589" y="1247775"/>
                  </a:lnTo>
                  <a:lnTo>
                    <a:pt x="1129664" y="1337309"/>
                  </a:lnTo>
                  <a:lnTo>
                    <a:pt x="1139698" y="1341120"/>
                  </a:lnTo>
                  <a:lnTo>
                    <a:pt x="1175003" y="1204976"/>
                  </a:lnTo>
                  <a:lnTo>
                    <a:pt x="1328801" y="640333"/>
                  </a:lnTo>
                  <a:lnTo>
                    <a:pt x="1390523" y="397001"/>
                  </a:lnTo>
                  <a:lnTo>
                    <a:pt x="1413255" y="289940"/>
                  </a:lnTo>
                  <a:lnTo>
                    <a:pt x="1415796" y="263398"/>
                  </a:lnTo>
                  <a:lnTo>
                    <a:pt x="1415796" y="244601"/>
                  </a:lnTo>
                  <a:lnTo>
                    <a:pt x="1386712" y="196596"/>
                  </a:lnTo>
                  <a:lnTo>
                    <a:pt x="1219073" y="166369"/>
                  </a:lnTo>
                  <a:lnTo>
                    <a:pt x="1014856" y="143637"/>
                  </a:lnTo>
                  <a:lnTo>
                    <a:pt x="764031" y="109727"/>
                  </a:lnTo>
                  <a:lnTo>
                    <a:pt x="379475" y="54228"/>
                  </a:lnTo>
                  <a:lnTo>
                    <a:pt x="204216" y="24002"/>
                  </a:lnTo>
                  <a:lnTo>
                    <a:pt x="168909" y="13842"/>
                  </a:lnTo>
                  <a:lnTo>
                    <a:pt x="127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76597D82-FED0-42FF-C12C-9B44BA294FA0}"/>
                </a:ext>
              </a:extLst>
            </p:cNvPr>
            <p:cNvSpPr/>
            <p:nvPr/>
          </p:nvSpPr>
          <p:spPr>
            <a:xfrm>
              <a:off x="10424922" y="3222498"/>
              <a:ext cx="1416050" cy="1341120"/>
            </a:xfrm>
            <a:custGeom>
              <a:avLst/>
              <a:gdLst/>
              <a:ahLst/>
              <a:cxnLst/>
              <a:rect l="l" t="t" r="r" b="b"/>
              <a:pathLst>
                <a:path w="1416050" h="1341120">
                  <a:moveTo>
                    <a:pt x="127380" y="0"/>
                  </a:moveTo>
                  <a:lnTo>
                    <a:pt x="92075" y="1269"/>
                  </a:lnTo>
                  <a:lnTo>
                    <a:pt x="89534" y="2539"/>
                  </a:lnTo>
                  <a:lnTo>
                    <a:pt x="79375" y="5079"/>
                  </a:lnTo>
                  <a:lnTo>
                    <a:pt x="34035" y="27686"/>
                  </a:lnTo>
                  <a:lnTo>
                    <a:pt x="13970" y="50418"/>
                  </a:lnTo>
                  <a:lnTo>
                    <a:pt x="5079" y="70612"/>
                  </a:lnTo>
                  <a:lnTo>
                    <a:pt x="3809" y="81914"/>
                  </a:lnTo>
                  <a:lnTo>
                    <a:pt x="0" y="107187"/>
                  </a:lnTo>
                  <a:lnTo>
                    <a:pt x="10159" y="157606"/>
                  </a:lnTo>
                  <a:lnTo>
                    <a:pt x="161417" y="329056"/>
                  </a:lnTo>
                  <a:lnTo>
                    <a:pt x="787907" y="991996"/>
                  </a:lnTo>
                  <a:lnTo>
                    <a:pt x="1037589" y="1247775"/>
                  </a:lnTo>
                  <a:lnTo>
                    <a:pt x="1129664" y="1337309"/>
                  </a:lnTo>
                  <a:lnTo>
                    <a:pt x="1139698" y="1341120"/>
                  </a:lnTo>
                  <a:lnTo>
                    <a:pt x="1175003" y="1204976"/>
                  </a:lnTo>
                  <a:lnTo>
                    <a:pt x="1328801" y="640333"/>
                  </a:lnTo>
                  <a:lnTo>
                    <a:pt x="1390523" y="397001"/>
                  </a:lnTo>
                  <a:lnTo>
                    <a:pt x="1413255" y="289940"/>
                  </a:lnTo>
                  <a:lnTo>
                    <a:pt x="1415796" y="263398"/>
                  </a:lnTo>
                  <a:lnTo>
                    <a:pt x="1415796" y="244601"/>
                  </a:lnTo>
                  <a:lnTo>
                    <a:pt x="1386712" y="196596"/>
                  </a:lnTo>
                  <a:lnTo>
                    <a:pt x="1219073" y="166369"/>
                  </a:lnTo>
                  <a:lnTo>
                    <a:pt x="1014856" y="143637"/>
                  </a:lnTo>
                  <a:lnTo>
                    <a:pt x="764031" y="109727"/>
                  </a:lnTo>
                  <a:lnTo>
                    <a:pt x="379475" y="54228"/>
                  </a:lnTo>
                  <a:lnTo>
                    <a:pt x="204216" y="24002"/>
                  </a:lnTo>
                  <a:lnTo>
                    <a:pt x="168909" y="13842"/>
                  </a:lnTo>
                  <a:lnTo>
                    <a:pt x="127380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DBB87CC4-103B-A10E-CC59-DE6D7F658F8B}"/>
                </a:ext>
              </a:extLst>
            </p:cNvPr>
            <p:cNvSpPr/>
            <p:nvPr/>
          </p:nvSpPr>
          <p:spPr>
            <a:xfrm>
              <a:off x="10238994" y="3402330"/>
              <a:ext cx="1495425" cy="1708785"/>
            </a:xfrm>
            <a:custGeom>
              <a:avLst/>
              <a:gdLst/>
              <a:ahLst/>
              <a:cxnLst/>
              <a:rect l="l" t="t" r="r" b="b"/>
              <a:pathLst>
                <a:path w="1495425" h="1708785">
                  <a:moveTo>
                    <a:pt x="208025" y="0"/>
                  </a:moveTo>
                  <a:lnTo>
                    <a:pt x="0" y="1534541"/>
                  </a:lnTo>
                  <a:lnTo>
                    <a:pt x="1287017" y="1708404"/>
                  </a:lnTo>
                  <a:lnTo>
                    <a:pt x="1495044" y="175133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ABEA7C74-9B6F-73AA-9C4C-DF8592DEDAE1}"/>
                </a:ext>
              </a:extLst>
            </p:cNvPr>
            <p:cNvSpPr/>
            <p:nvPr/>
          </p:nvSpPr>
          <p:spPr>
            <a:xfrm>
              <a:off x="10238994" y="3402330"/>
              <a:ext cx="1495425" cy="1708785"/>
            </a:xfrm>
            <a:custGeom>
              <a:avLst/>
              <a:gdLst/>
              <a:ahLst/>
              <a:cxnLst/>
              <a:rect l="l" t="t" r="r" b="b"/>
              <a:pathLst>
                <a:path w="1495425" h="1708785">
                  <a:moveTo>
                    <a:pt x="208025" y="0"/>
                  </a:moveTo>
                  <a:lnTo>
                    <a:pt x="0" y="1534541"/>
                  </a:lnTo>
                  <a:lnTo>
                    <a:pt x="1287017" y="1708404"/>
                  </a:lnTo>
                  <a:lnTo>
                    <a:pt x="1495044" y="175133"/>
                  </a:lnTo>
                  <a:lnTo>
                    <a:pt x="208025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535CC101-07CA-F2BD-9620-C217B67BCEE2}"/>
                </a:ext>
              </a:extLst>
            </p:cNvPr>
            <p:cNvSpPr/>
            <p:nvPr/>
          </p:nvSpPr>
          <p:spPr>
            <a:xfrm>
              <a:off x="10420350" y="3752850"/>
              <a:ext cx="1150620" cy="958850"/>
            </a:xfrm>
            <a:custGeom>
              <a:avLst/>
              <a:gdLst/>
              <a:ahLst/>
              <a:cxnLst/>
              <a:rect l="l" t="t" r="r" b="b"/>
              <a:pathLst>
                <a:path w="1150620" h="958850">
                  <a:moveTo>
                    <a:pt x="1074420" y="131063"/>
                  </a:moveTo>
                  <a:lnTo>
                    <a:pt x="1150620" y="140207"/>
                  </a:lnTo>
                </a:path>
                <a:path w="1150620" h="958850">
                  <a:moveTo>
                    <a:pt x="605027" y="67056"/>
                  </a:moveTo>
                  <a:lnTo>
                    <a:pt x="1014983" y="121919"/>
                  </a:lnTo>
                </a:path>
                <a:path w="1150620" h="958850">
                  <a:moveTo>
                    <a:pt x="109727" y="0"/>
                  </a:moveTo>
                  <a:lnTo>
                    <a:pt x="547116" y="59436"/>
                  </a:lnTo>
                </a:path>
                <a:path w="1150620" h="958850">
                  <a:moveTo>
                    <a:pt x="957072" y="252983"/>
                  </a:moveTo>
                  <a:lnTo>
                    <a:pt x="1130807" y="277368"/>
                  </a:lnTo>
                </a:path>
                <a:path w="1150620" h="958850">
                  <a:moveTo>
                    <a:pt x="91440" y="135636"/>
                  </a:moveTo>
                  <a:lnTo>
                    <a:pt x="778764" y="228600"/>
                  </a:lnTo>
                </a:path>
                <a:path w="1150620" h="958850">
                  <a:moveTo>
                    <a:pt x="440435" y="323088"/>
                  </a:moveTo>
                  <a:lnTo>
                    <a:pt x="1112520" y="413004"/>
                  </a:lnTo>
                </a:path>
                <a:path w="1150620" h="958850">
                  <a:moveTo>
                    <a:pt x="73151" y="271272"/>
                  </a:moveTo>
                  <a:lnTo>
                    <a:pt x="371855" y="312419"/>
                  </a:lnTo>
                </a:path>
                <a:path w="1150620" h="958850">
                  <a:moveTo>
                    <a:pt x="664464" y="490727"/>
                  </a:moveTo>
                  <a:lnTo>
                    <a:pt x="1094231" y="548639"/>
                  </a:lnTo>
                </a:path>
                <a:path w="1150620" h="958850">
                  <a:moveTo>
                    <a:pt x="298703" y="441960"/>
                  </a:moveTo>
                  <a:lnTo>
                    <a:pt x="614172" y="484631"/>
                  </a:lnTo>
                </a:path>
                <a:path w="1150620" h="958850">
                  <a:moveTo>
                    <a:pt x="54864" y="408431"/>
                  </a:moveTo>
                  <a:lnTo>
                    <a:pt x="245364" y="434339"/>
                  </a:lnTo>
                </a:path>
                <a:path w="1150620" h="958850">
                  <a:moveTo>
                    <a:pt x="922020" y="664463"/>
                  </a:moveTo>
                  <a:lnTo>
                    <a:pt x="1075944" y="685800"/>
                  </a:lnTo>
                </a:path>
                <a:path w="1150620" h="958850">
                  <a:moveTo>
                    <a:pt x="36575" y="545592"/>
                  </a:moveTo>
                  <a:lnTo>
                    <a:pt x="818388" y="650748"/>
                  </a:lnTo>
                </a:path>
                <a:path w="1150620" h="958850">
                  <a:moveTo>
                    <a:pt x="621792" y="763524"/>
                  </a:moveTo>
                  <a:lnTo>
                    <a:pt x="1057655" y="822960"/>
                  </a:lnTo>
                </a:path>
                <a:path w="1150620" h="958850">
                  <a:moveTo>
                    <a:pt x="16764" y="681227"/>
                  </a:moveTo>
                  <a:lnTo>
                    <a:pt x="547116" y="752856"/>
                  </a:lnTo>
                </a:path>
                <a:path w="1150620" h="958850">
                  <a:moveTo>
                    <a:pt x="757427" y="920495"/>
                  </a:moveTo>
                  <a:lnTo>
                    <a:pt x="1039368" y="958595"/>
                  </a:lnTo>
                </a:path>
                <a:path w="1150620" h="958850">
                  <a:moveTo>
                    <a:pt x="184403" y="842772"/>
                  </a:moveTo>
                  <a:lnTo>
                    <a:pt x="687324" y="911351"/>
                  </a:lnTo>
                </a:path>
                <a:path w="1150620" h="958850">
                  <a:moveTo>
                    <a:pt x="0" y="818388"/>
                  </a:moveTo>
                  <a:lnTo>
                    <a:pt x="124968" y="835151"/>
                  </a:lnTo>
                </a:path>
              </a:pathLst>
            </a:custGeom>
            <a:ln w="5025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7">
              <a:extLst>
                <a:ext uri="{FF2B5EF4-FFF2-40B4-BE49-F238E27FC236}">
                  <a16:creationId xmlns:a16="http://schemas.microsoft.com/office/drawing/2014/main" id="{384F55DF-62C2-C6D8-2C03-8D72EBFC50A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8587" y="3422787"/>
              <a:ext cx="111484" cy="160252"/>
            </a:xfrm>
            <a:prstGeom prst="rect">
              <a:avLst/>
            </a:prstGeom>
          </p:spPr>
        </p:pic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763A7346-6A5D-A01B-A787-6B3EC10165F9}"/>
                </a:ext>
              </a:extLst>
            </p:cNvPr>
            <p:cNvSpPr/>
            <p:nvPr/>
          </p:nvSpPr>
          <p:spPr>
            <a:xfrm>
              <a:off x="10900410" y="4155186"/>
              <a:ext cx="398145" cy="1205865"/>
            </a:xfrm>
            <a:custGeom>
              <a:avLst/>
              <a:gdLst/>
              <a:ahLst/>
              <a:cxnLst/>
              <a:rect l="l" t="t" r="r" b="b"/>
              <a:pathLst>
                <a:path w="398145" h="1205864">
                  <a:moveTo>
                    <a:pt x="80518" y="0"/>
                  </a:moveTo>
                  <a:lnTo>
                    <a:pt x="0" y="24002"/>
                  </a:lnTo>
                  <a:lnTo>
                    <a:pt x="317119" y="1094486"/>
                  </a:lnTo>
                  <a:lnTo>
                    <a:pt x="396494" y="1205483"/>
                  </a:lnTo>
                  <a:lnTo>
                    <a:pt x="397764" y="1069339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9">
              <a:extLst>
                <a:ext uri="{FF2B5EF4-FFF2-40B4-BE49-F238E27FC236}">
                  <a16:creationId xmlns:a16="http://schemas.microsoft.com/office/drawing/2014/main" id="{F6A5BFC8-BB57-0080-0FB9-70DD5B4A4A4B}"/>
                </a:ext>
              </a:extLst>
            </p:cNvPr>
            <p:cNvSpPr/>
            <p:nvPr/>
          </p:nvSpPr>
          <p:spPr>
            <a:xfrm>
              <a:off x="10900410" y="4155186"/>
              <a:ext cx="398145" cy="1205865"/>
            </a:xfrm>
            <a:custGeom>
              <a:avLst/>
              <a:gdLst/>
              <a:ahLst/>
              <a:cxnLst/>
              <a:rect l="l" t="t" r="r" b="b"/>
              <a:pathLst>
                <a:path w="398145" h="1205864">
                  <a:moveTo>
                    <a:pt x="80518" y="0"/>
                  </a:moveTo>
                  <a:lnTo>
                    <a:pt x="0" y="24002"/>
                  </a:lnTo>
                  <a:lnTo>
                    <a:pt x="317119" y="1094486"/>
                  </a:lnTo>
                  <a:lnTo>
                    <a:pt x="396494" y="1205483"/>
                  </a:lnTo>
                  <a:lnTo>
                    <a:pt x="397764" y="1069339"/>
                  </a:lnTo>
                  <a:lnTo>
                    <a:pt x="80518" y="0"/>
                  </a:lnTo>
                  <a:close/>
                </a:path>
              </a:pathLst>
            </a:custGeom>
            <a:ln w="10900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0">
              <a:extLst>
                <a:ext uri="{FF2B5EF4-FFF2-40B4-BE49-F238E27FC236}">
                  <a16:creationId xmlns:a16="http://schemas.microsoft.com/office/drawing/2014/main" id="{6C73E3FF-0A9A-A695-066D-BF325B9F79D6}"/>
                </a:ext>
              </a:extLst>
            </p:cNvPr>
            <p:cNvSpPr/>
            <p:nvPr/>
          </p:nvSpPr>
          <p:spPr>
            <a:xfrm>
              <a:off x="10900410" y="4150613"/>
              <a:ext cx="356870" cy="1083945"/>
            </a:xfrm>
            <a:custGeom>
              <a:avLst/>
              <a:gdLst/>
              <a:ahLst/>
              <a:cxnLst/>
              <a:rect l="l" t="t" r="r" b="b"/>
              <a:pathLst>
                <a:path w="356870" h="1083945">
                  <a:moveTo>
                    <a:pt x="44196" y="0"/>
                  </a:moveTo>
                  <a:lnTo>
                    <a:pt x="0" y="12573"/>
                  </a:lnTo>
                  <a:lnTo>
                    <a:pt x="312547" y="1083564"/>
                  </a:lnTo>
                  <a:lnTo>
                    <a:pt x="356616" y="1070991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1">
              <a:extLst>
                <a:ext uri="{FF2B5EF4-FFF2-40B4-BE49-F238E27FC236}">
                  <a16:creationId xmlns:a16="http://schemas.microsoft.com/office/drawing/2014/main" id="{8EB6DF76-353F-B9A6-13B7-20F1A655D393}"/>
                </a:ext>
              </a:extLst>
            </p:cNvPr>
            <p:cNvSpPr/>
            <p:nvPr/>
          </p:nvSpPr>
          <p:spPr>
            <a:xfrm>
              <a:off x="10900410" y="4150613"/>
              <a:ext cx="356870" cy="1083945"/>
            </a:xfrm>
            <a:custGeom>
              <a:avLst/>
              <a:gdLst/>
              <a:ahLst/>
              <a:cxnLst/>
              <a:rect l="l" t="t" r="r" b="b"/>
              <a:pathLst>
                <a:path w="356870" h="1083945">
                  <a:moveTo>
                    <a:pt x="44196" y="0"/>
                  </a:moveTo>
                  <a:lnTo>
                    <a:pt x="0" y="12573"/>
                  </a:lnTo>
                  <a:lnTo>
                    <a:pt x="312547" y="1083564"/>
                  </a:lnTo>
                  <a:lnTo>
                    <a:pt x="356616" y="1070991"/>
                  </a:lnTo>
                  <a:lnTo>
                    <a:pt x="44196" y="0"/>
                  </a:lnTo>
                  <a:close/>
                </a:path>
              </a:pathLst>
            </a:custGeom>
            <a:ln w="5025">
              <a:solidFill>
                <a:srgbClr val="2D35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42">
              <a:extLst>
                <a:ext uri="{FF2B5EF4-FFF2-40B4-BE49-F238E27FC236}">
                  <a16:creationId xmlns:a16="http://schemas.microsoft.com/office/drawing/2014/main" id="{0C74F4F4-EA51-E954-A419-9E0243B6C0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1952" y="5221107"/>
              <a:ext cx="91672" cy="145012"/>
            </a:xfrm>
            <a:prstGeom prst="rect">
              <a:avLst/>
            </a:prstGeom>
          </p:spPr>
        </p:pic>
        <p:pic>
          <p:nvPicPr>
            <p:cNvPr id="38" name="object 43">
              <a:extLst>
                <a:ext uri="{FF2B5EF4-FFF2-40B4-BE49-F238E27FC236}">
                  <a16:creationId xmlns:a16="http://schemas.microsoft.com/office/drawing/2014/main" id="{900DC761-5E72-CF37-6786-3BE9E968C0F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7528" y="4040007"/>
              <a:ext cx="119104" cy="145012"/>
            </a:xfrm>
            <a:prstGeom prst="rect">
              <a:avLst/>
            </a:prstGeom>
          </p:spPr>
        </p:pic>
      </p:grpSp>
      <p:pic>
        <p:nvPicPr>
          <p:cNvPr id="39" name="object 4">
            <a:extLst>
              <a:ext uri="{FF2B5EF4-FFF2-40B4-BE49-F238E27FC236}">
                <a16:creationId xmlns:a16="http://schemas.microsoft.com/office/drawing/2014/main" id="{7068C5F3-E0E3-0E04-D763-BEE91619678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431" y="2204645"/>
            <a:ext cx="990798" cy="1018736"/>
          </a:xfrm>
          <a:prstGeom prst="rect">
            <a:avLst/>
          </a:prstGeom>
        </p:spPr>
      </p:pic>
      <p:sp>
        <p:nvSpPr>
          <p:cNvPr id="41" name="object 3">
            <a:extLst>
              <a:ext uri="{FF2B5EF4-FFF2-40B4-BE49-F238E27FC236}">
                <a16:creationId xmlns:a16="http://schemas.microsoft.com/office/drawing/2014/main" id="{71F8A10A-614A-E2C3-7797-4B08E58F24CE}"/>
              </a:ext>
            </a:extLst>
          </p:cNvPr>
          <p:cNvSpPr txBox="1"/>
          <p:nvPr/>
        </p:nvSpPr>
        <p:spPr>
          <a:xfrm>
            <a:off x="1892808" y="2233132"/>
            <a:ext cx="1954530" cy="3452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6715">
              <a:lnSpc>
                <a:spcPct val="100000"/>
              </a:lnSpc>
              <a:spcBef>
                <a:spcPts val="100"/>
              </a:spcBef>
            </a:pPr>
            <a:r>
              <a:rPr lang="en-IN" sz="1800" b="1" spc="-75" dirty="0">
                <a:latin typeface="Verdana"/>
                <a:cs typeface="Verdana"/>
              </a:rPr>
              <a:t>Interface</a:t>
            </a:r>
          </a:p>
          <a:p>
            <a:pPr marL="12700" marR="386715">
              <a:lnSpc>
                <a:spcPct val="100000"/>
              </a:lnSpc>
              <a:spcBef>
                <a:spcPts val="100"/>
              </a:spcBef>
            </a:pPr>
            <a:r>
              <a:rPr lang="en-IN" spc="15" dirty="0">
                <a:latin typeface="Verdana"/>
                <a:cs typeface="Verdana"/>
              </a:rPr>
              <a:t>HTML</a:t>
            </a:r>
          </a:p>
          <a:p>
            <a:pPr marL="12700" marR="386715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Verdana"/>
                <a:cs typeface="Verdana"/>
              </a:rPr>
              <a:t>Node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J</a:t>
            </a:r>
            <a:r>
              <a:rPr sz="1800" spc="-125" dirty="0">
                <a:latin typeface="Verdana"/>
                <a:cs typeface="Verdana"/>
              </a:rPr>
              <a:t>S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endParaRPr lang="en-IN" sz="1800" b="1" spc="-65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800" b="1" spc="-65" dirty="0">
                <a:latin typeface="Verdana"/>
                <a:cs typeface="Verdana"/>
              </a:rPr>
              <a:t>Database</a:t>
            </a:r>
            <a:endParaRPr sz="18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</a:pPr>
            <a:r>
              <a:rPr sz="1800" spc="90" dirty="0">
                <a:latin typeface="Verdana"/>
                <a:cs typeface="Verdana"/>
              </a:rPr>
              <a:t>Mongo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DB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</a:pPr>
            <a:endParaRPr lang="en-IN" sz="1800" b="1" spc="-35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</a:pPr>
            <a:r>
              <a:rPr sz="1800" b="1" spc="-35" dirty="0">
                <a:latin typeface="Verdana"/>
                <a:cs typeface="Verdana"/>
              </a:rPr>
              <a:t>De</a:t>
            </a:r>
            <a:r>
              <a:rPr sz="1800" b="1" spc="-55" dirty="0">
                <a:latin typeface="Verdana"/>
                <a:cs typeface="Verdana"/>
              </a:rPr>
              <a:t>sig</a:t>
            </a:r>
            <a:r>
              <a:rPr sz="1800" b="1" spc="-65" dirty="0">
                <a:latin typeface="Verdana"/>
                <a:cs typeface="Verdana"/>
              </a:rPr>
              <a:t>n</a:t>
            </a:r>
            <a:r>
              <a:rPr sz="1800" b="1" spc="-40" dirty="0">
                <a:latin typeface="Verdana"/>
                <a:cs typeface="Verdana"/>
              </a:rPr>
              <a:t>ing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80" dirty="0">
                <a:latin typeface="Verdana"/>
                <a:cs typeface="Verdana"/>
              </a:rPr>
              <a:t>To</a:t>
            </a:r>
            <a:r>
              <a:rPr sz="1800" b="1" spc="-90" dirty="0">
                <a:latin typeface="Verdana"/>
                <a:cs typeface="Verdana"/>
              </a:rPr>
              <a:t>o</a:t>
            </a:r>
            <a:r>
              <a:rPr sz="1800" b="1" spc="-95" dirty="0">
                <a:latin typeface="Verdana"/>
                <a:cs typeface="Verdana"/>
              </a:rPr>
              <a:t>ls</a:t>
            </a:r>
            <a:endParaRPr lang="en-IN" sz="1800" b="1" spc="-95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</a:pPr>
            <a:r>
              <a:rPr lang="en-IN" spc="-95" dirty="0">
                <a:latin typeface="Verdana"/>
                <a:cs typeface="Verdana"/>
              </a:rPr>
              <a:t>CSS</a:t>
            </a:r>
          </a:p>
          <a:p>
            <a:pPr marL="17145">
              <a:lnSpc>
                <a:spcPct val="100000"/>
              </a:lnSpc>
            </a:pPr>
            <a:r>
              <a:rPr lang="en-IN" sz="1800" spc="-95" dirty="0">
                <a:latin typeface="Verdana"/>
                <a:cs typeface="Verdana"/>
              </a:rPr>
              <a:t>Draw.io</a:t>
            </a:r>
          </a:p>
        </p:txBody>
      </p:sp>
      <p:pic>
        <p:nvPicPr>
          <p:cNvPr id="42" name="object 7">
            <a:extLst>
              <a:ext uri="{FF2B5EF4-FFF2-40B4-BE49-F238E27FC236}">
                <a16:creationId xmlns:a16="http://schemas.microsoft.com/office/drawing/2014/main" id="{7E2AFFA9-F731-E417-3B89-E0DA532646F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060" y="3532179"/>
            <a:ext cx="612469" cy="7504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708951-8D6E-D8BD-5643-E9945C725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4599920"/>
            <a:ext cx="1247558" cy="12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5490F-5B24-52D1-85E8-A7BD8D68F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2" y="1313447"/>
            <a:ext cx="7890186" cy="5260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2EB8A5-5C7F-5D78-4332-7835547A8545}"/>
              </a:ext>
            </a:extLst>
          </p:cNvPr>
          <p:cNvSpPr/>
          <p:nvPr/>
        </p:nvSpPr>
        <p:spPr>
          <a:xfrm>
            <a:off x="1986988" y="205451"/>
            <a:ext cx="82180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Architectural diagram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B10E2020-6F24-03AA-A9D6-BAE17DD6A4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0299" y="3541853"/>
            <a:ext cx="2779888" cy="31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2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6B84A70-15DF-88E8-E2D9-55B213302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2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6ECB8C-8F39-D887-8BF7-3653B8D68D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9487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u="sng" spc="-65" dirty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en-IN" b="1" u="sng" spc="-2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b="1" u="sng" spc="-70" dirty="0">
                <a:latin typeface="Verdana" panose="020B0604030504040204" pitchFamily="34" charset="0"/>
                <a:ea typeface="Verdana" panose="020B0604030504040204" pitchFamily="34" charset="0"/>
              </a:rPr>
              <a:t>Design</a:t>
            </a:r>
            <a:endParaRPr lang="en-IN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F2FC4-74DF-DDD1-D2A4-230EABDD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24" y="0"/>
            <a:ext cx="6794522" cy="6858000"/>
          </a:xfrm>
          <a:prstGeom prst="rect">
            <a:avLst/>
          </a:prstGeom>
        </p:spPr>
      </p:pic>
      <p:grpSp>
        <p:nvGrpSpPr>
          <p:cNvPr id="5" name="object 4">
            <a:extLst>
              <a:ext uri="{FF2B5EF4-FFF2-40B4-BE49-F238E27FC236}">
                <a16:creationId xmlns:a16="http://schemas.microsoft.com/office/drawing/2014/main" id="{1B3EBC89-D014-86DE-5355-3F4077D7A774}"/>
              </a:ext>
            </a:extLst>
          </p:cNvPr>
          <p:cNvGrpSpPr/>
          <p:nvPr/>
        </p:nvGrpSpPr>
        <p:grpSpPr>
          <a:xfrm>
            <a:off x="344347" y="4077722"/>
            <a:ext cx="3256915" cy="2425065"/>
            <a:chOff x="8458200" y="4239767"/>
            <a:chExt cx="3256915" cy="242506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9E7D779-7AD4-6112-D6AC-3FAEABEE529D}"/>
                </a:ext>
              </a:extLst>
            </p:cNvPr>
            <p:cNvSpPr/>
            <p:nvPr/>
          </p:nvSpPr>
          <p:spPr>
            <a:xfrm>
              <a:off x="8458200" y="4239767"/>
              <a:ext cx="3256915" cy="2425065"/>
            </a:xfrm>
            <a:custGeom>
              <a:avLst/>
              <a:gdLst/>
              <a:ahLst/>
              <a:cxnLst/>
              <a:rect l="l" t="t" r="r" b="b"/>
              <a:pathLst>
                <a:path w="3256915" h="2425065">
                  <a:moveTo>
                    <a:pt x="2166366" y="0"/>
                  </a:moveTo>
                  <a:lnTo>
                    <a:pt x="2059940" y="761"/>
                  </a:lnTo>
                  <a:lnTo>
                    <a:pt x="1953514" y="5079"/>
                  </a:lnTo>
                  <a:lnTo>
                    <a:pt x="1794255" y="19557"/>
                  </a:lnTo>
                  <a:lnTo>
                    <a:pt x="1584198" y="47116"/>
                  </a:lnTo>
                  <a:lnTo>
                    <a:pt x="1348231" y="84073"/>
                  </a:lnTo>
                  <a:lnTo>
                    <a:pt x="1149096" y="119506"/>
                  </a:lnTo>
                  <a:lnTo>
                    <a:pt x="1018031" y="147065"/>
                  </a:lnTo>
                  <a:lnTo>
                    <a:pt x="888365" y="180339"/>
                  </a:lnTo>
                  <a:lnTo>
                    <a:pt x="761746" y="220979"/>
                  </a:lnTo>
                  <a:lnTo>
                    <a:pt x="636524" y="270255"/>
                  </a:lnTo>
                  <a:lnTo>
                    <a:pt x="514096" y="329564"/>
                  </a:lnTo>
                  <a:lnTo>
                    <a:pt x="453263" y="364362"/>
                  </a:lnTo>
                  <a:lnTo>
                    <a:pt x="414908" y="388238"/>
                  </a:lnTo>
                  <a:lnTo>
                    <a:pt x="343280" y="441959"/>
                  </a:lnTo>
                  <a:lnTo>
                    <a:pt x="276605" y="502792"/>
                  </a:lnTo>
                  <a:lnTo>
                    <a:pt x="215773" y="569467"/>
                  </a:lnTo>
                  <a:lnTo>
                    <a:pt x="162178" y="641857"/>
                  </a:lnTo>
                  <a:lnTo>
                    <a:pt x="114426" y="721486"/>
                  </a:lnTo>
                  <a:lnTo>
                    <a:pt x="73151" y="807719"/>
                  </a:lnTo>
                  <a:lnTo>
                    <a:pt x="39116" y="897508"/>
                  </a:lnTo>
                  <a:lnTo>
                    <a:pt x="15240" y="990345"/>
                  </a:lnTo>
                  <a:lnTo>
                    <a:pt x="2158" y="1085214"/>
                  </a:lnTo>
                  <a:lnTo>
                    <a:pt x="0" y="1178686"/>
                  </a:lnTo>
                  <a:lnTo>
                    <a:pt x="8000" y="1248155"/>
                  </a:lnTo>
                  <a:lnTo>
                    <a:pt x="17399" y="1293113"/>
                  </a:lnTo>
                  <a:lnTo>
                    <a:pt x="35432" y="1352511"/>
                  </a:lnTo>
                  <a:lnTo>
                    <a:pt x="66675" y="1419898"/>
                  </a:lnTo>
                  <a:lnTo>
                    <a:pt x="105028" y="1479308"/>
                  </a:lnTo>
                  <a:lnTo>
                    <a:pt x="151383" y="1531454"/>
                  </a:lnTo>
                  <a:lnTo>
                    <a:pt x="203453" y="1576362"/>
                  </a:lnTo>
                  <a:lnTo>
                    <a:pt x="260730" y="1615490"/>
                  </a:lnTo>
                  <a:lnTo>
                    <a:pt x="322960" y="1649539"/>
                  </a:lnTo>
                  <a:lnTo>
                    <a:pt x="388874" y="1677796"/>
                  </a:lnTo>
                  <a:lnTo>
                    <a:pt x="458343" y="1701685"/>
                  </a:lnTo>
                  <a:lnTo>
                    <a:pt x="529335" y="1721967"/>
                  </a:lnTo>
                  <a:lnTo>
                    <a:pt x="638682" y="1745881"/>
                  </a:lnTo>
                  <a:lnTo>
                    <a:pt x="858011" y="1779930"/>
                  </a:lnTo>
                  <a:lnTo>
                    <a:pt x="992631" y="1796592"/>
                  </a:lnTo>
                  <a:lnTo>
                    <a:pt x="1037590" y="1803844"/>
                  </a:lnTo>
                  <a:lnTo>
                    <a:pt x="1126617" y="1829193"/>
                  </a:lnTo>
                  <a:lnTo>
                    <a:pt x="1215008" y="1864690"/>
                  </a:lnTo>
                  <a:lnTo>
                    <a:pt x="1302511" y="1908886"/>
                  </a:lnTo>
                  <a:lnTo>
                    <a:pt x="1430781" y="1983498"/>
                  </a:lnTo>
                  <a:lnTo>
                    <a:pt x="1594357" y="2086381"/>
                  </a:lnTo>
                  <a:lnTo>
                    <a:pt x="1671827" y="2132736"/>
                  </a:lnTo>
                  <a:lnTo>
                    <a:pt x="1724025" y="2162441"/>
                  </a:lnTo>
                  <a:lnTo>
                    <a:pt x="1839849" y="2226195"/>
                  </a:lnTo>
                  <a:lnTo>
                    <a:pt x="1965832" y="2289213"/>
                  </a:lnTo>
                  <a:lnTo>
                    <a:pt x="2099055" y="2346439"/>
                  </a:lnTo>
                  <a:lnTo>
                    <a:pt x="2201164" y="2381935"/>
                  </a:lnTo>
                  <a:lnTo>
                    <a:pt x="2269871" y="2400058"/>
                  </a:lnTo>
                  <a:lnTo>
                    <a:pt x="2337943" y="2414523"/>
                  </a:lnTo>
                  <a:lnTo>
                    <a:pt x="2406015" y="2422499"/>
                  </a:lnTo>
                  <a:lnTo>
                    <a:pt x="2473325" y="2424683"/>
                  </a:lnTo>
                  <a:lnTo>
                    <a:pt x="2538476" y="2420340"/>
                  </a:lnTo>
                  <a:lnTo>
                    <a:pt x="2602229" y="2408008"/>
                  </a:lnTo>
                  <a:lnTo>
                    <a:pt x="2663825" y="2387003"/>
                  </a:lnTo>
                  <a:lnTo>
                    <a:pt x="2717419" y="2360193"/>
                  </a:lnTo>
                  <a:lnTo>
                    <a:pt x="2763011" y="2331935"/>
                  </a:lnTo>
                  <a:lnTo>
                    <a:pt x="2806446" y="2298623"/>
                  </a:lnTo>
                  <a:lnTo>
                    <a:pt x="2846958" y="2262403"/>
                  </a:lnTo>
                  <a:lnTo>
                    <a:pt x="2885313" y="2223274"/>
                  </a:lnTo>
                  <a:lnTo>
                    <a:pt x="2920873" y="2181275"/>
                  </a:lnTo>
                  <a:lnTo>
                    <a:pt x="2970022" y="2113902"/>
                  </a:lnTo>
                  <a:lnTo>
                    <a:pt x="3027933" y="2016810"/>
                  </a:lnTo>
                  <a:lnTo>
                    <a:pt x="3077972" y="1915413"/>
                  </a:lnTo>
                  <a:lnTo>
                    <a:pt x="3120644" y="1811820"/>
                  </a:lnTo>
                  <a:lnTo>
                    <a:pt x="3156839" y="1708950"/>
                  </a:lnTo>
                  <a:lnTo>
                    <a:pt x="3172079" y="1659686"/>
                  </a:lnTo>
                  <a:lnTo>
                    <a:pt x="3194557" y="1581442"/>
                  </a:lnTo>
                  <a:lnTo>
                    <a:pt x="3221990" y="1460461"/>
                  </a:lnTo>
                  <a:lnTo>
                    <a:pt x="3235832" y="1377873"/>
                  </a:lnTo>
                  <a:lnTo>
                    <a:pt x="3246628" y="1295272"/>
                  </a:lnTo>
                  <a:lnTo>
                    <a:pt x="3253867" y="1211960"/>
                  </a:lnTo>
                  <a:lnTo>
                    <a:pt x="3256788" y="1127886"/>
                  </a:lnTo>
                  <a:lnTo>
                    <a:pt x="3256026" y="1044701"/>
                  </a:lnTo>
                  <a:lnTo>
                    <a:pt x="3250310" y="961262"/>
                  </a:lnTo>
                  <a:lnTo>
                    <a:pt x="3239389" y="879474"/>
                  </a:lnTo>
                  <a:lnTo>
                    <a:pt x="3224149" y="798321"/>
                  </a:lnTo>
                  <a:lnTo>
                    <a:pt x="3203194" y="718692"/>
                  </a:lnTo>
                  <a:lnTo>
                    <a:pt x="3176397" y="640460"/>
                  </a:lnTo>
                  <a:lnTo>
                    <a:pt x="3144520" y="565022"/>
                  </a:lnTo>
                  <a:lnTo>
                    <a:pt x="3106166" y="491108"/>
                  </a:lnTo>
                  <a:lnTo>
                    <a:pt x="3061970" y="420877"/>
                  </a:lnTo>
                  <a:lnTo>
                    <a:pt x="3037331" y="386841"/>
                  </a:lnTo>
                  <a:lnTo>
                    <a:pt x="3001899" y="341883"/>
                  </a:lnTo>
                  <a:lnTo>
                    <a:pt x="2926588" y="263651"/>
                  </a:lnTo>
                  <a:lnTo>
                    <a:pt x="2845561" y="197103"/>
                  </a:lnTo>
                  <a:lnTo>
                    <a:pt x="2758694" y="141223"/>
                  </a:lnTo>
                  <a:lnTo>
                    <a:pt x="2668143" y="96392"/>
                  </a:lnTo>
                  <a:lnTo>
                    <a:pt x="2573274" y="61594"/>
                  </a:lnTo>
                  <a:lnTo>
                    <a:pt x="2475483" y="34797"/>
                  </a:lnTo>
                  <a:lnTo>
                    <a:pt x="2374138" y="16636"/>
                  </a:lnTo>
                  <a:lnTo>
                    <a:pt x="2271395" y="5079"/>
                  </a:lnTo>
                  <a:lnTo>
                    <a:pt x="2166366" y="0"/>
                  </a:lnTo>
                  <a:close/>
                </a:path>
              </a:pathLst>
            </a:custGeom>
            <a:solidFill>
              <a:srgbClr val="6DD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14FB78E-A1C6-5563-A1AB-3301498C9E4E}"/>
                </a:ext>
              </a:extLst>
            </p:cNvPr>
            <p:cNvSpPr/>
            <p:nvPr/>
          </p:nvSpPr>
          <p:spPr>
            <a:xfrm>
              <a:off x="8458200" y="4239767"/>
              <a:ext cx="3256915" cy="2425065"/>
            </a:xfrm>
            <a:custGeom>
              <a:avLst/>
              <a:gdLst/>
              <a:ahLst/>
              <a:cxnLst/>
              <a:rect l="l" t="t" r="r" b="b"/>
              <a:pathLst>
                <a:path w="3256915" h="2425065">
                  <a:moveTo>
                    <a:pt x="2166366" y="0"/>
                  </a:moveTo>
                  <a:lnTo>
                    <a:pt x="2059940" y="761"/>
                  </a:lnTo>
                  <a:lnTo>
                    <a:pt x="1953514" y="5079"/>
                  </a:lnTo>
                  <a:lnTo>
                    <a:pt x="1794255" y="19557"/>
                  </a:lnTo>
                  <a:lnTo>
                    <a:pt x="1584198" y="47116"/>
                  </a:lnTo>
                  <a:lnTo>
                    <a:pt x="1348231" y="84073"/>
                  </a:lnTo>
                  <a:lnTo>
                    <a:pt x="1149096" y="119506"/>
                  </a:lnTo>
                  <a:lnTo>
                    <a:pt x="1018031" y="147065"/>
                  </a:lnTo>
                  <a:lnTo>
                    <a:pt x="888365" y="180339"/>
                  </a:lnTo>
                  <a:lnTo>
                    <a:pt x="761746" y="220979"/>
                  </a:lnTo>
                  <a:lnTo>
                    <a:pt x="636524" y="270255"/>
                  </a:lnTo>
                  <a:lnTo>
                    <a:pt x="514096" y="329564"/>
                  </a:lnTo>
                  <a:lnTo>
                    <a:pt x="453263" y="364362"/>
                  </a:lnTo>
                  <a:lnTo>
                    <a:pt x="414908" y="388238"/>
                  </a:lnTo>
                  <a:lnTo>
                    <a:pt x="343280" y="441959"/>
                  </a:lnTo>
                  <a:lnTo>
                    <a:pt x="276605" y="502792"/>
                  </a:lnTo>
                  <a:lnTo>
                    <a:pt x="215773" y="569467"/>
                  </a:lnTo>
                  <a:lnTo>
                    <a:pt x="162178" y="641857"/>
                  </a:lnTo>
                  <a:lnTo>
                    <a:pt x="114426" y="721486"/>
                  </a:lnTo>
                  <a:lnTo>
                    <a:pt x="73151" y="807719"/>
                  </a:lnTo>
                  <a:lnTo>
                    <a:pt x="39116" y="897508"/>
                  </a:lnTo>
                  <a:lnTo>
                    <a:pt x="15240" y="990345"/>
                  </a:lnTo>
                  <a:lnTo>
                    <a:pt x="2158" y="1085214"/>
                  </a:lnTo>
                  <a:lnTo>
                    <a:pt x="0" y="1178686"/>
                  </a:lnTo>
                  <a:lnTo>
                    <a:pt x="8000" y="1248155"/>
                  </a:lnTo>
                  <a:lnTo>
                    <a:pt x="17399" y="1293113"/>
                  </a:lnTo>
                  <a:lnTo>
                    <a:pt x="35432" y="1352511"/>
                  </a:lnTo>
                  <a:lnTo>
                    <a:pt x="66675" y="1419898"/>
                  </a:lnTo>
                  <a:lnTo>
                    <a:pt x="105028" y="1479308"/>
                  </a:lnTo>
                  <a:lnTo>
                    <a:pt x="151383" y="1531454"/>
                  </a:lnTo>
                  <a:lnTo>
                    <a:pt x="203453" y="1576362"/>
                  </a:lnTo>
                  <a:lnTo>
                    <a:pt x="260730" y="1615490"/>
                  </a:lnTo>
                  <a:lnTo>
                    <a:pt x="322960" y="1649539"/>
                  </a:lnTo>
                  <a:lnTo>
                    <a:pt x="388874" y="1677796"/>
                  </a:lnTo>
                  <a:lnTo>
                    <a:pt x="458343" y="1701685"/>
                  </a:lnTo>
                  <a:lnTo>
                    <a:pt x="529335" y="1721967"/>
                  </a:lnTo>
                  <a:lnTo>
                    <a:pt x="638682" y="1745881"/>
                  </a:lnTo>
                  <a:lnTo>
                    <a:pt x="858011" y="1779930"/>
                  </a:lnTo>
                  <a:lnTo>
                    <a:pt x="992631" y="1796592"/>
                  </a:lnTo>
                  <a:lnTo>
                    <a:pt x="1037590" y="1803844"/>
                  </a:lnTo>
                  <a:lnTo>
                    <a:pt x="1126617" y="1829193"/>
                  </a:lnTo>
                  <a:lnTo>
                    <a:pt x="1215008" y="1864690"/>
                  </a:lnTo>
                  <a:lnTo>
                    <a:pt x="1302511" y="1908886"/>
                  </a:lnTo>
                  <a:lnTo>
                    <a:pt x="1430781" y="1983498"/>
                  </a:lnTo>
                  <a:lnTo>
                    <a:pt x="1594357" y="2086381"/>
                  </a:lnTo>
                  <a:lnTo>
                    <a:pt x="1671827" y="2132736"/>
                  </a:lnTo>
                  <a:lnTo>
                    <a:pt x="1724025" y="2162441"/>
                  </a:lnTo>
                  <a:lnTo>
                    <a:pt x="1839849" y="2226195"/>
                  </a:lnTo>
                  <a:lnTo>
                    <a:pt x="1965832" y="2289213"/>
                  </a:lnTo>
                  <a:lnTo>
                    <a:pt x="2099055" y="2346439"/>
                  </a:lnTo>
                  <a:lnTo>
                    <a:pt x="2201164" y="2381935"/>
                  </a:lnTo>
                  <a:lnTo>
                    <a:pt x="2269871" y="2400058"/>
                  </a:lnTo>
                  <a:lnTo>
                    <a:pt x="2337943" y="2414523"/>
                  </a:lnTo>
                  <a:lnTo>
                    <a:pt x="2406015" y="2422499"/>
                  </a:lnTo>
                  <a:lnTo>
                    <a:pt x="2473325" y="2424683"/>
                  </a:lnTo>
                  <a:lnTo>
                    <a:pt x="2538476" y="2420340"/>
                  </a:lnTo>
                  <a:lnTo>
                    <a:pt x="2602229" y="2408008"/>
                  </a:lnTo>
                  <a:lnTo>
                    <a:pt x="2663825" y="2387003"/>
                  </a:lnTo>
                  <a:lnTo>
                    <a:pt x="2717419" y="2360193"/>
                  </a:lnTo>
                  <a:lnTo>
                    <a:pt x="2763011" y="2331935"/>
                  </a:lnTo>
                  <a:lnTo>
                    <a:pt x="2806446" y="2298623"/>
                  </a:lnTo>
                  <a:lnTo>
                    <a:pt x="2846958" y="2262403"/>
                  </a:lnTo>
                  <a:lnTo>
                    <a:pt x="2885313" y="2223274"/>
                  </a:lnTo>
                  <a:lnTo>
                    <a:pt x="2920873" y="2181275"/>
                  </a:lnTo>
                  <a:lnTo>
                    <a:pt x="2970022" y="2113902"/>
                  </a:lnTo>
                  <a:lnTo>
                    <a:pt x="3027933" y="2016810"/>
                  </a:lnTo>
                  <a:lnTo>
                    <a:pt x="3077972" y="1915413"/>
                  </a:lnTo>
                  <a:lnTo>
                    <a:pt x="3120644" y="1811820"/>
                  </a:lnTo>
                  <a:lnTo>
                    <a:pt x="3156839" y="1708950"/>
                  </a:lnTo>
                  <a:lnTo>
                    <a:pt x="3172079" y="1659686"/>
                  </a:lnTo>
                  <a:lnTo>
                    <a:pt x="3194557" y="1581442"/>
                  </a:lnTo>
                  <a:lnTo>
                    <a:pt x="3221990" y="1460461"/>
                  </a:lnTo>
                  <a:lnTo>
                    <a:pt x="3235832" y="1377873"/>
                  </a:lnTo>
                  <a:lnTo>
                    <a:pt x="3246628" y="1295272"/>
                  </a:lnTo>
                  <a:lnTo>
                    <a:pt x="3253867" y="1211960"/>
                  </a:lnTo>
                  <a:lnTo>
                    <a:pt x="3256788" y="1127886"/>
                  </a:lnTo>
                  <a:lnTo>
                    <a:pt x="3256026" y="1044701"/>
                  </a:lnTo>
                  <a:lnTo>
                    <a:pt x="3250310" y="961262"/>
                  </a:lnTo>
                  <a:lnTo>
                    <a:pt x="3239389" y="879474"/>
                  </a:lnTo>
                  <a:lnTo>
                    <a:pt x="3224149" y="798321"/>
                  </a:lnTo>
                  <a:lnTo>
                    <a:pt x="3203194" y="718692"/>
                  </a:lnTo>
                  <a:lnTo>
                    <a:pt x="3176397" y="640460"/>
                  </a:lnTo>
                  <a:lnTo>
                    <a:pt x="3144520" y="565022"/>
                  </a:lnTo>
                  <a:lnTo>
                    <a:pt x="3106166" y="491108"/>
                  </a:lnTo>
                  <a:lnTo>
                    <a:pt x="3061970" y="420877"/>
                  </a:lnTo>
                  <a:lnTo>
                    <a:pt x="3037331" y="386841"/>
                  </a:lnTo>
                  <a:lnTo>
                    <a:pt x="3001899" y="341883"/>
                  </a:lnTo>
                  <a:lnTo>
                    <a:pt x="2926588" y="263651"/>
                  </a:lnTo>
                  <a:lnTo>
                    <a:pt x="2845561" y="197103"/>
                  </a:lnTo>
                  <a:lnTo>
                    <a:pt x="2758694" y="141223"/>
                  </a:lnTo>
                  <a:lnTo>
                    <a:pt x="2668143" y="96392"/>
                  </a:lnTo>
                  <a:lnTo>
                    <a:pt x="2573274" y="61594"/>
                  </a:lnTo>
                  <a:lnTo>
                    <a:pt x="2475483" y="34797"/>
                  </a:lnTo>
                  <a:lnTo>
                    <a:pt x="2374138" y="16636"/>
                  </a:lnTo>
                  <a:lnTo>
                    <a:pt x="2271395" y="5079"/>
                  </a:lnTo>
                  <a:lnTo>
                    <a:pt x="2166366" y="0"/>
                  </a:lnTo>
                  <a:close/>
                </a:path>
              </a:pathLst>
            </a:custGeom>
            <a:solidFill>
              <a:srgbClr val="B6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289B03A-2350-E3E3-9B24-CD2CE7790738}"/>
                </a:ext>
              </a:extLst>
            </p:cNvPr>
            <p:cNvSpPr/>
            <p:nvPr/>
          </p:nvSpPr>
          <p:spPr>
            <a:xfrm>
              <a:off x="8644890" y="4383785"/>
              <a:ext cx="1640205" cy="1957070"/>
            </a:xfrm>
            <a:custGeom>
              <a:avLst/>
              <a:gdLst/>
              <a:ahLst/>
              <a:cxnLst/>
              <a:rect l="l" t="t" r="r" b="b"/>
              <a:pathLst>
                <a:path w="1640204" h="1957070">
                  <a:moveTo>
                    <a:pt x="1639824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0" y="1956816"/>
                  </a:lnTo>
                  <a:lnTo>
                    <a:pt x="1639824" y="1956816"/>
                  </a:lnTo>
                  <a:lnTo>
                    <a:pt x="1639824" y="66294"/>
                  </a:lnTo>
                  <a:lnTo>
                    <a:pt x="1639824" y="0"/>
                  </a:lnTo>
                  <a:close/>
                </a:path>
              </a:pathLst>
            </a:custGeom>
            <a:solidFill>
              <a:srgbClr val="6DD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8FA1CDEF-CCF2-BD77-17AE-4536AFF74E16}"/>
                </a:ext>
              </a:extLst>
            </p:cNvPr>
            <p:cNvSpPr/>
            <p:nvPr/>
          </p:nvSpPr>
          <p:spPr>
            <a:xfrm>
              <a:off x="8644889" y="4260341"/>
              <a:ext cx="1640205" cy="2080260"/>
            </a:xfrm>
            <a:custGeom>
              <a:avLst/>
              <a:gdLst/>
              <a:ahLst/>
              <a:cxnLst/>
              <a:rect l="l" t="t" r="r" b="b"/>
              <a:pathLst>
                <a:path w="1640204" h="2080260">
                  <a:moveTo>
                    <a:pt x="0" y="2080260"/>
                  </a:moveTo>
                  <a:lnTo>
                    <a:pt x="1639824" y="2080260"/>
                  </a:lnTo>
                  <a:lnTo>
                    <a:pt x="1639824" y="0"/>
                  </a:lnTo>
                  <a:lnTo>
                    <a:pt x="0" y="0"/>
                  </a:lnTo>
                  <a:lnTo>
                    <a:pt x="0" y="2080260"/>
                  </a:lnTo>
                  <a:close/>
                </a:path>
              </a:pathLst>
            </a:custGeom>
            <a:ln w="7550">
              <a:solidFill>
                <a:srgbClr val="253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A33114E-5BB6-BD26-7AFE-3DEF45E4DA5D}"/>
                </a:ext>
              </a:extLst>
            </p:cNvPr>
            <p:cNvSpPr/>
            <p:nvPr/>
          </p:nvSpPr>
          <p:spPr>
            <a:xfrm>
              <a:off x="8644890" y="4260392"/>
              <a:ext cx="1640205" cy="123825"/>
            </a:xfrm>
            <a:custGeom>
              <a:avLst/>
              <a:gdLst/>
              <a:ahLst/>
              <a:cxnLst/>
              <a:rect l="l" t="t" r="r" b="b"/>
              <a:pathLst>
                <a:path w="1640204" h="123825">
                  <a:moveTo>
                    <a:pt x="1639824" y="0"/>
                  </a:moveTo>
                  <a:lnTo>
                    <a:pt x="0" y="0"/>
                  </a:lnTo>
                  <a:lnTo>
                    <a:pt x="0" y="47993"/>
                  </a:lnTo>
                  <a:lnTo>
                    <a:pt x="0" y="123393"/>
                  </a:lnTo>
                  <a:lnTo>
                    <a:pt x="46482" y="123393"/>
                  </a:lnTo>
                  <a:lnTo>
                    <a:pt x="46482" y="47993"/>
                  </a:lnTo>
                  <a:lnTo>
                    <a:pt x="1593342" y="47993"/>
                  </a:lnTo>
                  <a:lnTo>
                    <a:pt x="1593342" y="123393"/>
                  </a:lnTo>
                  <a:lnTo>
                    <a:pt x="1639824" y="123393"/>
                  </a:lnTo>
                  <a:lnTo>
                    <a:pt x="1639824" y="47993"/>
                  </a:lnTo>
                  <a:lnTo>
                    <a:pt x="163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6BDBB274-3FDB-5266-FC3A-6584F11C398A}"/>
                </a:ext>
              </a:extLst>
            </p:cNvPr>
            <p:cNvSpPr/>
            <p:nvPr/>
          </p:nvSpPr>
          <p:spPr>
            <a:xfrm>
              <a:off x="8644889" y="4260385"/>
              <a:ext cx="1640205" cy="123825"/>
            </a:xfrm>
            <a:custGeom>
              <a:avLst/>
              <a:gdLst/>
              <a:ahLst/>
              <a:cxnLst/>
              <a:rect l="l" t="t" r="r" b="b"/>
              <a:pathLst>
                <a:path w="1640204" h="123825">
                  <a:moveTo>
                    <a:pt x="0" y="123400"/>
                  </a:moveTo>
                  <a:lnTo>
                    <a:pt x="1639824" y="123400"/>
                  </a:lnTo>
                  <a:lnTo>
                    <a:pt x="1639824" y="0"/>
                  </a:lnTo>
                  <a:lnTo>
                    <a:pt x="0" y="0"/>
                  </a:lnTo>
                  <a:lnTo>
                    <a:pt x="0" y="123400"/>
                  </a:lnTo>
                  <a:close/>
                </a:path>
              </a:pathLst>
            </a:custGeom>
            <a:ln w="7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327FF60B-4BF8-147A-BF25-1BCA03C45D1E}"/>
                </a:ext>
              </a:extLst>
            </p:cNvPr>
            <p:cNvSpPr/>
            <p:nvPr/>
          </p:nvSpPr>
          <p:spPr>
            <a:xfrm>
              <a:off x="8691372" y="4308385"/>
              <a:ext cx="1546860" cy="1990725"/>
            </a:xfrm>
            <a:custGeom>
              <a:avLst/>
              <a:gdLst/>
              <a:ahLst/>
              <a:cxnLst/>
              <a:rect l="l" t="t" r="r" b="b"/>
              <a:pathLst>
                <a:path w="1546859" h="1990725">
                  <a:moveTo>
                    <a:pt x="277368" y="1402041"/>
                  </a:moveTo>
                  <a:lnTo>
                    <a:pt x="0" y="1402041"/>
                  </a:lnTo>
                  <a:lnTo>
                    <a:pt x="0" y="1990280"/>
                  </a:lnTo>
                  <a:lnTo>
                    <a:pt x="277368" y="1990280"/>
                  </a:lnTo>
                  <a:lnTo>
                    <a:pt x="277368" y="1402041"/>
                  </a:lnTo>
                  <a:close/>
                </a:path>
                <a:path w="1546859" h="1990725">
                  <a:moveTo>
                    <a:pt x="579120" y="1402041"/>
                  </a:moveTo>
                  <a:lnTo>
                    <a:pt x="301752" y="1402041"/>
                  </a:lnTo>
                  <a:lnTo>
                    <a:pt x="301752" y="1990280"/>
                  </a:lnTo>
                  <a:lnTo>
                    <a:pt x="579120" y="1990280"/>
                  </a:lnTo>
                  <a:lnTo>
                    <a:pt x="579120" y="1402041"/>
                  </a:lnTo>
                  <a:close/>
                </a:path>
                <a:path w="1546859" h="1990725">
                  <a:moveTo>
                    <a:pt x="900645" y="1402041"/>
                  </a:moveTo>
                  <a:lnTo>
                    <a:pt x="623316" y="1402041"/>
                  </a:lnTo>
                  <a:lnTo>
                    <a:pt x="623316" y="1990280"/>
                  </a:lnTo>
                  <a:lnTo>
                    <a:pt x="900645" y="1990280"/>
                  </a:lnTo>
                  <a:lnTo>
                    <a:pt x="900645" y="1402041"/>
                  </a:lnTo>
                  <a:close/>
                </a:path>
                <a:path w="1546859" h="1990725">
                  <a:moveTo>
                    <a:pt x="1098804" y="1402041"/>
                  </a:moveTo>
                  <a:lnTo>
                    <a:pt x="944880" y="1402041"/>
                  </a:lnTo>
                  <a:lnTo>
                    <a:pt x="944880" y="1990280"/>
                  </a:lnTo>
                  <a:lnTo>
                    <a:pt x="1098804" y="1990280"/>
                  </a:lnTo>
                  <a:lnTo>
                    <a:pt x="1098804" y="1402041"/>
                  </a:lnTo>
                  <a:close/>
                </a:path>
                <a:path w="1546859" h="1990725">
                  <a:moveTo>
                    <a:pt x="1546860" y="0"/>
                  </a:moveTo>
                  <a:lnTo>
                    <a:pt x="0" y="0"/>
                  </a:lnTo>
                  <a:lnTo>
                    <a:pt x="0" y="127190"/>
                  </a:lnTo>
                  <a:lnTo>
                    <a:pt x="0" y="141693"/>
                  </a:lnTo>
                  <a:lnTo>
                    <a:pt x="1546860" y="141693"/>
                  </a:lnTo>
                  <a:lnTo>
                    <a:pt x="1546860" y="127190"/>
                  </a:lnTo>
                  <a:lnTo>
                    <a:pt x="15468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77361288-6949-5E4B-5965-ABF60E4D394D}"/>
                </a:ext>
              </a:extLst>
            </p:cNvPr>
            <p:cNvSpPr/>
            <p:nvPr/>
          </p:nvSpPr>
          <p:spPr>
            <a:xfrm>
              <a:off x="8718804" y="4335805"/>
              <a:ext cx="1496695" cy="64135"/>
            </a:xfrm>
            <a:custGeom>
              <a:avLst/>
              <a:gdLst/>
              <a:ahLst/>
              <a:cxnLst/>
              <a:rect l="l" t="t" r="r" b="b"/>
              <a:pathLst>
                <a:path w="1496695" h="64135">
                  <a:moveTo>
                    <a:pt x="1496568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63982"/>
                  </a:lnTo>
                  <a:lnTo>
                    <a:pt x="1496568" y="63982"/>
                  </a:lnTo>
                  <a:lnTo>
                    <a:pt x="1496568" y="762"/>
                  </a:lnTo>
                  <a:lnTo>
                    <a:pt x="14965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748DBB35-BE2C-BE82-97F4-9ABFF23D6A70}"/>
                </a:ext>
              </a:extLst>
            </p:cNvPr>
            <p:cNvSpPr/>
            <p:nvPr/>
          </p:nvSpPr>
          <p:spPr>
            <a:xfrm>
              <a:off x="10046969" y="4336563"/>
              <a:ext cx="169545" cy="64135"/>
            </a:xfrm>
            <a:custGeom>
              <a:avLst/>
              <a:gdLst/>
              <a:ahLst/>
              <a:cxnLst/>
              <a:rect l="l" t="t" r="r" b="b"/>
              <a:pathLst>
                <a:path w="169545" h="64135">
                  <a:moveTo>
                    <a:pt x="169138" y="0"/>
                  </a:moveTo>
                  <a:lnTo>
                    <a:pt x="0" y="0"/>
                  </a:lnTo>
                  <a:lnTo>
                    <a:pt x="0" y="63986"/>
                  </a:lnTo>
                  <a:lnTo>
                    <a:pt x="169138" y="63986"/>
                  </a:lnTo>
                  <a:lnTo>
                    <a:pt x="169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C70CFFD2-5737-984C-1A75-159A9590196F}"/>
                </a:ext>
              </a:extLst>
            </p:cNvPr>
            <p:cNvSpPr/>
            <p:nvPr/>
          </p:nvSpPr>
          <p:spPr>
            <a:xfrm>
              <a:off x="10046969" y="4336563"/>
              <a:ext cx="169545" cy="64135"/>
            </a:xfrm>
            <a:custGeom>
              <a:avLst/>
              <a:gdLst/>
              <a:ahLst/>
              <a:cxnLst/>
              <a:rect l="l" t="t" r="r" b="b"/>
              <a:pathLst>
                <a:path w="169545" h="64135">
                  <a:moveTo>
                    <a:pt x="0" y="63986"/>
                  </a:moveTo>
                  <a:lnTo>
                    <a:pt x="169138" y="63986"/>
                  </a:lnTo>
                  <a:lnTo>
                    <a:pt x="169138" y="0"/>
                  </a:lnTo>
                  <a:lnTo>
                    <a:pt x="0" y="0"/>
                  </a:lnTo>
                  <a:lnTo>
                    <a:pt x="0" y="63986"/>
                  </a:lnTo>
                  <a:close/>
                </a:path>
              </a:pathLst>
            </a:custGeom>
            <a:ln w="7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7BAE5127-F9DA-1586-9B17-428206495863}"/>
                </a:ext>
              </a:extLst>
            </p:cNvPr>
            <p:cNvSpPr/>
            <p:nvPr/>
          </p:nvSpPr>
          <p:spPr>
            <a:xfrm>
              <a:off x="8709660" y="4553711"/>
              <a:ext cx="1080770" cy="1038225"/>
            </a:xfrm>
            <a:custGeom>
              <a:avLst/>
              <a:gdLst/>
              <a:ahLst/>
              <a:cxnLst/>
              <a:rect l="l" t="t" r="r" b="b"/>
              <a:pathLst>
                <a:path w="1080770" h="1038225">
                  <a:moveTo>
                    <a:pt x="681228" y="1021334"/>
                  </a:moveTo>
                  <a:lnTo>
                    <a:pt x="675386" y="1014857"/>
                  </a:lnTo>
                  <a:lnTo>
                    <a:pt x="670306" y="1013460"/>
                  </a:lnTo>
                  <a:lnTo>
                    <a:pt x="12446" y="1013460"/>
                  </a:lnTo>
                  <a:lnTo>
                    <a:pt x="7366" y="1014857"/>
                  </a:lnTo>
                  <a:lnTo>
                    <a:pt x="1524" y="1021334"/>
                  </a:lnTo>
                  <a:lnTo>
                    <a:pt x="1524" y="1029970"/>
                  </a:lnTo>
                  <a:lnTo>
                    <a:pt x="7366" y="1036396"/>
                  </a:lnTo>
                  <a:lnTo>
                    <a:pt x="12446" y="1037818"/>
                  </a:lnTo>
                  <a:lnTo>
                    <a:pt x="670306" y="1037818"/>
                  </a:lnTo>
                  <a:lnTo>
                    <a:pt x="675386" y="1036396"/>
                  </a:lnTo>
                  <a:lnTo>
                    <a:pt x="681228" y="1029970"/>
                  </a:lnTo>
                  <a:lnTo>
                    <a:pt x="681228" y="1021334"/>
                  </a:lnTo>
                  <a:close/>
                </a:path>
                <a:path w="1080770" h="1038225">
                  <a:moveTo>
                    <a:pt x="681228" y="935482"/>
                  </a:moveTo>
                  <a:lnTo>
                    <a:pt x="675386" y="928878"/>
                  </a:lnTo>
                  <a:lnTo>
                    <a:pt x="670306" y="928116"/>
                  </a:lnTo>
                  <a:lnTo>
                    <a:pt x="12446" y="928116"/>
                  </a:lnTo>
                  <a:lnTo>
                    <a:pt x="7366" y="928878"/>
                  </a:lnTo>
                  <a:lnTo>
                    <a:pt x="1524" y="935482"/>
                  </a:lnTo>
                  <a:lnTo>
                    <a:pt x="1524" y="944372"/>
                  </a:lnTo>
                  <a:lnTo>
                    <a:pt x="7366" y="951738"/>
                  </a:lnTo>
                  <a:lnTo>
                    <a:pt x="12446" y="952500"/>
                  </a:lnTo>
                  <a:lnTo>
                    <a:pt x="670306" y="952500"/>
                  </a:lnTo>
                  <a:lnTo>
                    <a:pt x="675386" y="951738"/>
                  </a:lnTo>
                  <a:lnTo>
                    <a:pt x="681228" y="944372"/>
                  </a:lnTo>
                  <a:lnTo>
                    <a:pt x="681228" y="935482"/>
                  </a:lnTo>
                  <a:close/>
                </a:path>
                <a:path w="1080770" h="1038225">
                  <a:moveTo>
                    <a:pt x="681228" y="850392"/>
                  </a:moveTo>
                  <a:lnTo>
                    <a:pt x="675386" y="843534"/>
                  </a:lnTo>
                  <a:lnTo>
                    <a:pt x="669671" y="842772"/>
                  </a:lnTo>
                  <a:lnTo>
                    <a:pt x="11557" y="842772"/>
                  </a:lnTo>
                  <a:lnTo>
                    <a:pt x="5842" y="843534"/>
                  </a:lnTo>
                  <a:lnTo>
                    <a:pt x="0" y="850392"/>
                  </a:lnTo>
                  <a:lnTo>
                    <a:pt x="0" y="860298"/>
                  </a:lnTo>
                  <a:lnTo>
                    <a:pt x="5842" y="867156"/>
                  </a:lnTo>
                  <a:lnTo>
                    <a:pt x="11557" y="868680"/>
                  </a:lnTo>
                  <a:lnTo>
                    <a:pt x="669671" y="868680"/>
                  </a:lnTo>
                  <a:lnTo>
                    <a:pt x="675386" y="867156"/>
                  </a:lnTo>
                  <a:lnTo>
                    <a:pt x="681228" y="860298"/>
                  </a:lnTo>
                  <a:lnTo>
                    <a:pt x="681228" y="850392"/>
                  </a:lnTo>
                  <a:close/>
                </a:path>
                <a:path w="1080770" h="1038225">
                  <a:moveTo>
                    <a:pt x="681228" y="765810"/>
                  </a:moveTo>
                  <a:lnTo>
                    <a:pt x="675386" y="758952"/>
                  </a:lnTo>
                  <a:lnTo>
                    <a:pt x="670306" y="757428"/>
                  </a:lnTo>
                  <a:lnTo>
                    <a:pt x="12446" y="757428"/>
                  </a:lnTo>
                  <a:lnTo>
                    <a:pt x="7366" y="758952"/>
                  </a:lnTo>
                  <a:lnTo>
                    <a:pt x="1524" y="765810"/>
                  </a:lnTo>
                  <a:lnTo>
                    <a:pt x="1524" y="774954"/>
                  </a:lnTo>
                  <a:lnTo>
                    <a:pt x="7366" y="781812"/>
                  </a:lnTo>
                  <a:lnTo>
                    <a:pt x="12446" y="783336"/>
                  </a:lnTo>
                  <a:lnTo>
                    <a:pt x="670306" y="783336"/>
                  </a:lnTo>
                  <a:lnTo>
                    <a:pt x="675386" y="781812"/>
                  </a:lnTo>
                  <a:lnTo>
                    <a:pt x="681228" y="774954"/>
                  </a:lnTo>
                  <a:lnTo>
                    <a:pt x="681228" y="765810"/>
                  </a:lnTo>
                  <a:close/>
                </a:path>
                <a:path w="1080770" h="1038225">
                  <a:moveTo>
                    <a:pt x="681228" y="680847"/>
                  </a:moveTo>
                  <a:lnTo>
                    <a:pt x="675386" y="674370"/>
                  </a:lnTo>
                  <a:lnTo>
                    <a:pt x="669671" y="673608"/>
                  </a:lnTo>
                  <a:lnTo>
                    <a:pt x="11557" y="673608"/>
                  </a:lnTo>
                  <a:lnTo>
                    <a:pt x="5842" y="674370"/>
                  </a:lnTo>
                  <a:lnTo>
                    <a:pt x="0" y="680847"/>
                  </a:lnTo>
                  <a:lnTo>
                    <a:pt x="0" y="690118"/>
                  </a:lnTo>
                  <a:lnTo>
                    <a:pt x="5842" y="696595"/>
                  </a:lnTo>
                  <a:lnTo>
                    <a:pt x="11557" y="697992"/>
                  </a:lnTo>
                  <a:lnTo>
                    <a:pt x="669671" y="697992"/>
                  </a:lnTo>
                  <a:lnTo>
                    <a:pt x="675386" y="696595"/>
                  </a:lnTo>
                  <a:lnTo>
                    <a:pt x="681228" y="690118"/>
                  </a:lnTo>
                  <a:lnTo>
                    <a:pt x="681228" y="680847"/>
                  </a:lnTo>
                  <a:close/>
                </a:path>
                <a:path w="1080770" h="1038225">
                  <a:moveTo>
                    <a:pt x="681228" y="595884"/>
                  </a:moveTo>
                  <a:lnTo>
                    <a:pt x="675386" y="589026"/>
                  </a:lnTo>
                  <a:lnTo>
                    <a:pt x="670306" y="588264"/>
                  </a:lnTo>
                  <a:lnTo>
                    <a:pt x="12446" y="588264"/>
                  </a:lnTo>
                  <a:lnTo>
                    <a:pt x="7366" y="589026"/>
                  </a:lnTo>
                  <a:lnTo>
                    <a:pt x="1524" y="595884"/>
                  </a:lnTo>
                  <a:lnTo>
                    <a:pt x="1524" y="604139"/>
                  </a:lnTo>
                  <a:lnTo>
                    <a:pt x="7366" y="610362"/>
                  </a:lnTo>
                  <a:lnTo>
                    <a:pt x="12446" y="611124"/>
                  </a:lnTo>
                  <a:lnTo>
                    <a:pt x="670306" y="611124"/>
                  </a:lnTo>
                  <a:lnTo>
                    <a:pt x="675386" y="610362"/>
                  </a:lnTo>
                  <a:lnTo>
                    <a:pt x="681228" y="604139"/>
                  </a:lnTo>
                  <a:lnTo>
                    <a:pt x="681228" y="595884"/>
                  </a:lnTo>
                  <a:close/>
                </a:path>
                <a:path w="1080770" h="1038225">
                  <a:moveTo>
                    <a:pt x="681228" y="519938"/>
                  </a:moveTo>
                  <a:lnTo>
                    <a:pt x="675386" y="513461"/>
                  </a:lnTo>
                  <a:lnTo>
                    <a:pt x="670306" y="512064"/>
                  </a:lnTo>
                  <a:lnTo>
                    <a:pt x="12446" y="512064"/>
                  </a:lnTo>
                  <a:lnTo>
                    <a:pt x="7366" y="513461"/>
                  </a:lnTo>
                  <a:lnTo>
                    <a:pt x="1524" y="519938"/>
                  </a:lnTo>
                  <a:lnTo>
                    <a:pt x="1524" y="528574"/>
                  </a:lnTo>
                  <a:lnTo>
                    <a:pt x="7366" y="535051"/>
                  </a:lnTo>
                  <a:lnTo>
                    <a:pt x="12446" y="536448"/>
                  </a:lnTo>
                  <a:lnTo>
                    <a:pt x="670306" y="536448"/>
                  </a:lnTo>
                  <a:lnTo>
                    <a:pt x="675386" y="535051"/>
                  </a:lnTo>
                  <a:lnTo>
                    <a:pt x="681228" y="528574"/>
                  </a:lnTo>
                  <a:lnTo>
                    <a:pt x="681228" y="519938"/>
                  </a:lnTo>
                  <a:close/>
                </a:path>
                <a:path w="1080770" h="1038225">
                  <a:moveTo>
                    <a:pt x="681228" y="434594"/>
                  </a:moveTo>
                  <a:lnTo>
                    <a:pt x="675386" y="427482"/>
                  </a:lnTo>
                  <a:lnTo>
                    <a:pt x="669671" y="426720"/>
                  </a:lnTo>
                  <a:lnTo>
                    <a:pt x="11557" y="426720"/>
                  </a:lnTo>
                  <a:lnTo>
                    <a:pt x="5842" y="427482"/>
                  </a:lnTo>
                  <a:lnTo>
                    <a:pt x="0" y="434594"/>
                  </a:lnTo>
                  <a:lnTo>
                    <a:pt x="0" y="443865"/>
                  </a:lnTo>
                  <a:lnTo>
                    <a:pt x="5842" y="450342"/>
                  </a:lnTo>
                  <a:lnTo>
                    <a:pt x="11557" y="451104"/>
                  </a:lnTo>
                  <a:lnTo>
                    <a:pt x="669671" y="451104"/>
                  </a:lnTo>
                  <a:lnTo>
                    <a:pt x="675386" y="450342"/>
                  </a:lnTo>
                  <a:lnTo>
                    <a:pt x="681228" y="443865"/>
                  </a:lnTo>
                  <a:lnTo>
                    <a:pt x="681228" y="434594"/>
                  </a:lnTo>
                  <a:close/>
                </a:path>
                <a:path w="1080770" h="1038225">
                  <a:moveTo>
                    <a:pt x="681228" y="348742"/>
                  </a:moveTo>
                  <a:lnTo>
                    <a:pt x="675386" y="342138"/>
                  </a:lnTo>
                  <a:lnTo>
                    <a:pt x="669671" y="341376"/>
                  </a:lnTo>
                  <a:lnTo>
                    <a:pt x="11557" y="341376"/>
                  </a:lnTo>
                  <a:lnTo>
                    <a:pt x="5842" y="342138"/>
                  </a:lnTo>
                  <a:lnTo>
                    <a:pt x="0" y="348742"/>
                  </a:lnTo>
                  <a:lnTo>
                    <a:pt x="0" y="358394"/>
                  </a:lnTo>
                  <a:lnTo>
                    <a:pt x="5842" y="364998"/>
                  </a:lnTo>
                  <a:lnTo>
                    <a:pt x="11557" y="365760"/>
                  </a:lnTo>
                  <a:lnTo>
                    <a:pt x="669671" y="365760"/>
                  </a:lnTo>
                  <a:lnTo>
                    <a:pt x="675386" y="364998"/>
                  </a:lnTo>
                  <a:lnTo>
                    <a:pt x="681228" y="358394"/>
                  </a:lnTo>
                  <a:lnTo>
                    <a:pt x="681228" y="348742"/>
                  </a:lnTo>
                  <a:close/>
                </a:path>
                <a:path w="1080770" h="1038225">
                  <a:moveTo>
                    <a:pt x="681228" y="263906"/>
                  </a:moveTo>
                  <a:lnTo>
                    <a:pt x="675386" y="257429"/>
                  </a:lnTo>
                  <a:lnTo>
                    <a:pt x="670306" y="256032"/>
                  </a:lnTo>
                  <a:lnTo>
                    <a:pt x="12446" y="256032"/>
                  </a:lnTo>
                  <a:lnTo>
                    <a:pt x="7366" y="257429"/>
                  </a:lnTo>
                  <a:lnTo>
                    <a:pt x="1524" y="263906"/>
                  </a:lnTo>
                  <a:lnTo>
                    <a:pt x="1524" y="272542"/>
                  </a:lnTo>
                  <a:lnTo>
                    <a:pt x="7366" y="279019"/>
                  </a:lnTo>
                  <a:lnTo>
                    <a:pt x="12446" y="280416"/>
                  </a:lnTo>
                  <a:lnTo>
                    <a:pt x="670306" y="280416"/>
                  </a:lnTo>
                  <a:lnTo>
                    <a:pt x="675386" y="279019"/>
                  </a:lnTo>
                  <a:lnTo>
                    <a:pt x="681228" y="272542"/>
                  </a:lnTo>
                  <a:lnTo>
                    <a:pt x="681228" y="263906"/>
                  </a:lnTo>
                  <a:close/>
                </a:path>
                <a:path w="1080770" h="1038225">
                  <a:moveTo>
                    <a:pt x="681228" y="178562"/>
                  </a:moveTo>
                  <a:lnTo>
                    <a:pt x="675386" y="171450"/>
                  </a:lnTo>
                  <a:lnTo>
                    <a:pt x="669671" y="170688"/>
                  </a:lnTo>
                  <a:lnTo>
                    <a:pt x="353695" y="170688"/>
                  </a:lnTo>
                  <a:lnTo>
                    <a:pt x="347853" y="171450"/>
                  </a:lnTo>
                  <a:lnTo>
                    <a:pt x="341376" y="178562"/>
                  </a:lnTo>
                  <a:lnTo>
                    <a:pt x="341376" y="187198"/>
                  </a:lnTo>
                  <a:lnTo>
                    <a:pt x="347853" y="194310"/>
                  </a:lnTo>
                  <a:lnTo>
                    <a:pt x="353695" y="195072"/>
                  </a:lnTo>
                  <a:lnTo>
                    <a:pt x="669671" y="195072"/>
                  </a:lnTo>
                  <a:lnTo>
                    <a:pt x="675386" y="194310"/>
                  </a:lnTo>
                  <a:lnTo>
                    <a:pt x="681228" y="187198"/>
                  </a:lnTo>
                  <a:lnTo>
                    <a:pt x="681228" y="178562"/>
                  </a:lnTo>
                  <a:close/>
                </a:path>
                <a:path w="1080770" h="1038225">
                  <a:moveTo>
                    <a:pt x="681228" y="92710"/>
                  </a:moveTo>
                  <a:lnTo>
                    <a:pt x="675386" y="86106"/>
                  </a:lnTo>
                  <a:lnTo>
                    <a:pt x="670306" y="85344"/>
                  </a:lnTo>
                  <a:lnTo>
                    <a:pt x="346456" y="85344"/>
                  </a:lnTo>
                  <a:lnTo>
                    <a:pt x="339852" y="92710"/>
                  </a:lnTo>
                  <a:lnTo>
                    <a:pt x="339852" y="102362"/>
                  </a:lnTo>
                  <a:lnTo>
                    <a:pt x="346456" y="109728"/>
                  </a:lnTo>
                  <a:lnTo>
                    <a:pt x="670306" y="109728"/>
                  </a:lnTo>
                  <a:lnTo>
                    <a:pt x="675386" y="108966"/>
                  </a:lnTo>
                  <a:lnTo>
                    <a:pt x="681228" y="101600"/>
                  </a:lnTo>
                  <a:lnTo>
                    <a:pt x="681228" y="92710"/>
                  </a:lnTo>
                  <a:close/>
                </a:path>
                <a:path w="1080770" h="1038225">
                  <a:moveTo>
                    <a:pt x="681228" y="7112"/>
                  </a:moveTo>
                  <a:lnTo>
                    <a:pt x="675386" y="762"/>
                  </a:lnTo>
                  <a:lnTo>
                    <a:pt x="669671" y="0"/>
                  </a:lnTo>
                  <a:lnTo>
                    <a:pt x="353695" y="0"/>
                  </a:lnTo>
                  <a:lnTo>
                    <a:pt x="347853" y="762"/>
                  </a:lnTo>
                  <a:lnTo>
                    <a:pt x="341376" y="7112"/>
                  </a:lnTo>
                  <a:lnTo>
                    <a:pt x="341376" y="16510"/>
                  </a:lnTo>
                  <a:lnTo>
                    <a:pt x="347853" y="23622"/>
                  </a:lnTo>
                  <a:lnTo>
                    <a:pt x="353695" y="24384"/>
                  </a:lnTo>
                  <a:lnTo>
                    <a:pt x="669671" y="24384"/>
                  </a:lnTo>
                  <a:lnTo>
                    <a:pt x="675386" y="23622"/>
                  </a:lnTo>
                  <a:lnTo>
                    <a:pt x="681228" y="16510"/>
                  </a:lnTo>
                  <a:lnTo>
                    <a:pt x="681228" y="7112"/>
                  </a:lnTo>
                  <a:close/>
                </a:path>
                <a:path w="1080770" h="1038225">
                  <a:moveTo>
                    <a:pt x="1080516" y="512064"/>
                  </a:moveTo>
                  <a:lnTo>
                    <a:pt x="847344" y="512064"/>
                  </a:lnTo>
                  <a:lnTo>
                    <a:pt x="847344" y="536448"/>
                  </a:lnTo>
                  <a:lnTo>
                    <a:pt x="1080516" y="536448"/>
                  </a:lnTo>
                  <a:lnTo>
                    <a:pt x="1080516" y="512064"/>
                  </a:lnTo>
                  <a:close/>
                </a:path>
                <a:path w="1080770" h="1038225">
                  <a:moveTo>
                    <a:pt x="1080516" y="426720"/>
                  </a:moveTo>
                  <a:lnTo>
                    <a:pt x="847344" y="426720"/>
                  </a:lnTo>
                  <a:lnTo>
                    <a:pt x="847344" y="451104"/>
                  </a:lnTo>
                  <a:lnTo>
                    <a:pt x="1080516" y="451104"/>
                  </a:lnTo>
                  <a:lnTo>
                    <a:pt x="1080516" y="426720"/>
                  </a:lnTo>
                  <a:close/>
                </a:path>
                <a:path w="1080770" h="1038225">
                  <a:moveTo>
                    <a:pt x="1080516" y="341376"/>
                  </a:moveTo>
                  <a:lnTo>
                    <a:pt x="847344" y="341376"/>
                  </a:lnTo>
                  <a:lnTo>
                    <a:pt x="847344" y="365760"/>
                  </a:lnTo>
                  <a:lnTo>
                    <a:pt x="1080516" y="365760"/>
                  </a:lnTo>
                  <a:lnTo>
                    <a:pt x="1080516" y="341376"/>
                  </a:lnTo>
                  <a:close/>
                </a:path>
                <a:path w="1080770" h="1038225">
                  <a:moveTo>
                    <a:pt x="1080516" y="256032"/>
                  </a:moveTo>
                  <a:lnTo>
                    <a:pt x="847344" y="256032"/>
                  </a:lnTo>
                  <a:lnTo>
                    <a:pt x="847344" y="280416"/>
                  </a:lnTo>
                  <a:lnTo>
                    <a:pt x="1080516" y="280416"/>
                  </a:lnTo>
                  <a:lnTo>
                    <a:pt x="1080516" y="256032"/>
                  </a:lnTo>
                  <a:close/>
                </a:path>
                <a:path w="1080770" h="1038225">
                  <a:moveTo>
                    <a:pt x="1080516" y="170688"/>
                  </a:moveTo>
                  <a:lnTo>
                    <a:pt x="847344" y="170688"/>
                  </a:lnTo>
                  <a:lnTo>
                    <a:pt x="847344" y="195072"/>
                  </a:lnTo>
                  <a:lnTo>
                    <a:pt x="1080516" y="195072"/>
                  </a:lnTo>
                  <a:lnTo>
                    <a:pt x="1080516" y="170688"/>
                  </a:lnTo>
                  <a:close/>
                </a:path>
                <a:path w="1080770" h="1038225">
                  <a:moveTo>
                    <a:pt x="1080516" y="85344"/>
                  </a:moveTo>
                  <a:lnTo>
                    <a:pt x="847344" y="85344"/>
                  </a:lnTo>
                  <a:lnTo>
                    <a:pt x="847344" y="109728"/>
                  </a:lnTo>
                  <a:lnTo>
                    <a:pt x="1080516" y="109728"/>
                  </a:lnTo>
                  <a:lnTo>
                    <a:pt x="1080516" y="85344"/>
                  </a:lnTo>
                  <a:close/>
                </a:path>
                <a:path w="1080770" h="1038225">
                  <a:moveTo>
                    <a:pt x="1080516" y="0"/>
                  </a:moveTo>
                  <a:lnTo>
                    <a:pt x="847344" y="0"/>
                  </a:lnTo>
                  <a:lnTo>
                    <a:pt x="847344" y="24384"/>
                  </a:lnTo>
                  <a:lnTo>
                    <a:pt x="1080516" y="24384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790D4DC0-7ABF-DE47-2785-1AFE74A0CC3D}"/>
                </a:ext>
              </a:extLst>
            </p:cNvPr>
            <p:cNvSpPr/>
            <p:nvPr/>
          </p:nvSpPr>
          <p:spPr>
            <a:xfrm>
              <a:off x="8694420" y="4503419"/>
              <a:ext cx="1146810" cy="1831975"/>
            </a:xfrm>
            <a:custGeom>
              <a:avLst/>
              <a:gdLst/>
              <a:ahLst/>
              <a:cxnLst/>
              <a:rect l="l" t="t" r="r" b="b"/>
              <a:pathLst>
                <a:path w="1146809" h="1831975">
                  <a:moveTo>
                    <a:pt x="304800" y="53340"/>
                  </a:moveTo>
                  <a:lnTo>
                    <a:pt x="209931" y="53340"/>
                  </a:lnTo>
                  <a:lnTo>
                    <a:pt x="209931" y="58420"/>
                  </a:lnTo>
                  <a:lnTo>
                    <a:pt x="232410" y="58420"/>
                  </a:lnTo>
                  <a:lnTo>
                    <a:pt x="251968" y="64262"/>
                  </a:lnTo>
                  <a:lnTo>
                    <a:pt x="259207" y="73660"/>
                  </a:lnTo>
                  <a:lnTo>
                    <a:pt x="259969" y="81661"/>
                  </a:lnTo>
                  <a:lnTo>
                    <a:pt x="259207" y="90297"/>
                  </a:lnTo>
                  <a:lnTo>
                    <a:pt x="257048" y="99060"/>
                  </a:lnTo>
                  <a:lnTo>
                    <a:pt x="215773" y="223901"/>
                  </a:lnTo>
                  <a:lnTo>
                    <a:pt x="213614" y="223901"/>
                  </a:lnTo>
                  <a:lnTo>
                    <a:pt x="165735" y="58420"/>
                  </a:lnTo>
                  <a:lnTo>
                    <a:pt x="189738" y="58420"/>
                  </a:lnTo>
                  <a:lnTo>
                    <a:pt x="189738" y="53340"/>
                  </a:lnTo>
                  <a:lnTo>
                    <a:pt x="106426" y="53340"/>
                  </a:lnTo>
                  <a:lnTo>
                    <a:pt x="106426" y="58420"/>
                  </a:lnTo>
                  <a:lnTo>
                    <a:pt x="128905" y="58420"/>
                  </a:lnTo>
                  <a:lnTo>
                    <a:pt x="145542" y="113538"/>
                  </a:lnTo>
                  <a:lnTo>
                    <a:pt x="109347" y="223901"/>
                  </a:lnTo>
                  <a:lnTo>
                    <a:pt x="107823" y="223901"/>
                  </a:lnTo>
                  <a:lnTo>
                    <a:pt x="60071" y="58420"/>
                  </a:lnTo>
                  <a:lnTo>
                    <a:pt x="83312" y="58420"/>
                  </a:lnTo>
                  <a:lnTo>
                    <a:pt x="83312" y="53340"/>
                  </a:lnTo>
                  <a:lnTo>
                    <a:pt x="0" y="53340"/>
                  </a:lnTo>
                  <a:lnTo>
                    <a:pt x="0" y="58420"/>
                  </a:lnTo>
                  <a:lnTo>
                    <a:pt x="23114" y="58420"/>
                  </a:lnTo>
                  <a:lnTo>
                    <a:pt x="87630" y="268224"/>
                  </a:lnTo>
                  <a:lnTo>
                    <a:pt x="96266" y="267462"/>
                  </a:lnTo>
                  <a:lnTo>
                    <a:pt x="104267" y="256540"/>
                  </a:lnTo>
                  <a:lnTo>
                    <a:pt x="107188" y="248666"/>
                  </a:lnTo>
                  <a:lnTo>
                    <a:pt x="149098" y="123698"/>
                  </a:lnTo>
                  <a:lnTo>
                    <a:pt x="193294" y="268224"/>
                  </a:lnTo>
                  <a:lnTo>
                    <a:pt x="194818" y="268224"/>
                  </a:lnTo>
                  <a:lnTo>
                    <a:pt x="201930" y="267462"/>
                  </a:lnTo>
                  <a:lnTo>
                    <a:pt x="210693" y="256540"/>
                  </a:lnTo>
                  <a:lnTo>
                    <a:pt x="213614" y="248666"/>
                  </a:lnTo>
                  <a:lnTo>
                    <a:pt x="263525" y="97663"/>
                  </a:lnTo>
                  <a:lnTo>
                    <a:pt x="269367" y="80899"/>
                  </a:lnTo>
                  <a:lnTo>
                    <a:pt x="283083" y="64262"/>
                  </a:lnTo>
                  <a:lnTo>
                    <a:pt x="296037" y="59182"/>
                  </a:lnTo>
                  <a:lnTo>
                    <a:pt x="304800" y="58420"/>
                  </a:lnTo>
                  <a:lnTo>
                    <a:pt x="304800" y="53340"/>
                  </a:lnTo>
                  <a:close/>
                </a:path>
                <a:path w="1146809" h="1831975">
                  <a:moveTo>
                    <a:pt x="1146810" y="0"/>
                  </a:moveTo>
                  <a:lnTo>
                    <a:pt x="1095756" y="0"/>
                  </a:lnTo>
                  <a:lnTo>
                    <a:pt x="1095756" y="643153"/>
                  </a:lnTo>
                  <a:lnTo>
                    <a:pt x="873252" y="643153"/>
                  </a:lnTo>
                  <a:lnTo>
                    <a:pt x="873252" y="1110996"/>
                  </a:lnTo>
                  <a:lnTo>
                    <a:pt x="1095756" y="1110996"/>
                  </a:lnTo>
                  <a:lnTo>
                    <a:pt x="1095756" y="1831848"/>
                  </a:lnTo>
                  <a:lnTo>
                    <a:pt x="1146810" y="1831848"/>
                  </a:lnTo>
                  <a:lnTo>
                    <a:pt x="1146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3FB09B0E-2BD1-2E9B-4EFC-F2EDC3DCCB95}"/>
                </a:ext>
              </a:extLst>
            </p:cNvPr>
            <p:cNvSpPr/>
            <p:nvPr/>
          </p:nvSpPr>
          <p:spPr>
            <a:xfrm>
              <a:off x="9841230" y="4560569"/>
              <a:ext cx="1640205" cy="1955800"/>
            </a:xfrm>
            <a:custGeom>
              <a:avLst/>
              <a:gdLst/>
              <a:ahLst/>
              <a:cxnLst/>
              <a:rect l="l" t="t" r="r" b="b"/>
              <a:pathLst>
                <a:path w="1640204" h="1955800">
                  <a:moveTo>
                    <a:pt x="1639824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0" y="1955266"/>
                  </a:lnTo>
                  <a:lnTo>
                    <a:pt x="1639824" y="1955266"/>
                  </a:lnTo>
                  <a:lnTo>
                    <a:pt x="1639824" y="66294"/>
                  </a:lnTo>
                  <a:lnTo>
                    <a:pt x="1639824" y="0"/>
                  </a:lnTo>
                  <a:close/>
                </a:path>
              </a:pathLst>
            </a:custGeom>
            <a:solidFill>
              <a:srgbClr val="6DD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05230805-96E4-4AB1-521C-593F1D5492F9}"/>
                </a:ext>
              </a:extLst>
            </p:cNvPr>
            <p:cNvSpPr/>
            <p:nvPr/>
          </p:nvSpPr>
          <p:spPr>
            <a:xfrm>
              <a:off x="9841230" y="4435576"/>
              <a:ext cx="1640205" cy="2080260"/>
            </a:xfrm>
            <a:custGeom>
              <a:avLst/>
              <a:gdLst/>
              <a:ahLst/>
              <a:cxnLst/>
              <a:rect l="l" t="t" r="r" b="b"/>
              <a:pathLst>
                <a:path w="1640204" h="2080259">
                  <a:moveTo>
                    <a:pt x="0" y="2080260"/>
                  </a:moveTo>
                  <a:lnTo>
                    <a:pt x="1639824" y="2080260"/>
                  </a:lnTo>
                  <a:lnTo>
                    <a:pt x="1639824" y="0"/>
                  </a:lnTo>
                  <a:lnTo>
                    <a:pt x="0" y="0"/>
                  </a:lnTo>
                  <a:lnTo>
                    <a:pt x="0" y="2080260"/>
                  </a:lnTo>
                  <a:close/>
                </a:path>
              </a:pathLst>
            </a:custGeom>
            <a:ln w="7550">
              <a:solidFill>
                <a:srgbClr val="253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C7DC9BB2-EF66-842C-5478-19A764931324}"/>
                </a:ext>
              </a:extLst>
            </p:cNvPr>
            <p:cNvSpPr/>
            <p:nvPr/>
          </p:nvSpPr>
          <p:spPr>
            <a:xfrm>
              <a:off x="9841230" y="4435601"/>
              <a:ext cx="1640205" cy="125095"/>
            </a:xfrm>
            <a:custGeom>
              <a:avLst/>
              <a:gdLst/>
              <a:ahLst/>
              <a:cxnLst/>
              <a:rect l="l" t="t" r="r" b="b"/>
              <a:pathLst>
                <a:path w="1640204" h="125095">
                  <a:moveTo>
                    <a:pt x="1639824" y="0"/>
                  </a:moveTo>
                  <a:lnTo>
                    <a:pt x="0" y="0"/>
                  </a:lnTo>
                  <a:lnTo>
                    <a:pt x="0" y="48031"/>
                  </a:lnTo>
                  <a:lnTo>
                    <a:pt x="0" y="124968"/>
                  </a:lnTo>
                  <a:lnTo>
                    <a:pt x="46482" y="124968"/>
                  </a:lnTo>
                  <a:lnTo>
                    <a:pt x="46482" y="48031"/>
                  </a:lnTo>
                  <a:lnTo>
                    <a:pt x="1591818" y="48031"/>
                  </a:lnTo>
                  <a:lnTo>
                    <a:pt x="1591818" y="124968"/>
                  </a:lnTo>
                  <a:lnTo>
                    <a:pt x="1639824" y="124968"/>
                  </a:lnTo>
                  <a:lnTo>
                    <a:pt x="1639824" y="48031"/>
                  </a:lnTo>
                  <a:lnTo>
                    <a:pt x="163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77E20F31-7D46-590E-9699-6963852A3464}"/>
                </a:ext>
              </a:extLst>
            </p:cNvPr>
            <p:cNvSpPr/>
            <p:nvPr/>
          </p:nvSpPr>
          <p:spPr>
            <a:xfrm>
              <a:off x="9841230" y="4435601"/>
              <a:ext cx="1640205" cy="125095"/>
            </a:xfrm>
            <a:custGeom>
              <a:avLst/>
              <a:gdLst/>
              <a:ahLst/>
              <a:cxnLst/>
              <a:rect l="l" t="t" r="r" b="b"/>
              <a:pathLst>
                <a:path w="1640204" h="125095">
                  <a:moveTo>
                    <a:pt x="0" y="124968"/>
                  </a:moveTo>
                  <a:lnTo>
                    <a:pt x="1639824" y="124968"/>
                  </a:lnTo>
                  <a:lnTo>
                    <a:pt x="1639824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ln w="7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84CA64A9-6801-139D-28ED-C26DFCD6294B}"/>
                </a:ext>
              </a:extLst>
            </p:cNvPr>
            <p:cNvSpPr/>
            <p:nvPr/>
          </p:nvSpPr>
          <p:spPr>
            <a:xfrm>
              <a:off x="9887712" y="4483633"/>
              <a:ext cx="1545590" cy="1990725"/>
            </a:xfrm>
            <a:custGeom>
              <a:avLst/>
              <a:gdLst/>
              <a:ahLst/>
              <a:cxnLst/>
              <a:rect l="l" t="t" r="r" b="b"/>
              <a:pathLst>
                <a:path w="1545590" h="1990725">
                  <a:moveTo>
                    <a:pt x="1080477" y="245338"/>
                  </a:moveTo>
                  <a:lnTo>
                    <a:pt x="504444" y="245338"/>
                  </a:lnTo>
                  <a:lnTo>
                    <a:pt x="504444" y="1321282"/>
                  </a:lnTo>
                  <a:lnTo>
                    <a:pt x="1080477" y="1321282"/>
                  </a:lnTo>
                  <a:lnTo>
                    <a:pt x="1080477" y="245338"/>
                  </a:lnTo>
                  <a:close/>
                </a:path>
                <a:path w="1545590" h="1990725">
                  <a:moveTo>
                    <a:pt x="1545336" y="1402054"/>
                  </a:moveTo>
                  <a:lnTo>
                    <a:pt x="0" y="1402054"/>
                  </a:lnTo>
                  <a:lnTo>
                    <a:pt x="0" y="1990318"/>
                  </a:lnTo>
                  <a:lnTo>
                    <a:pt x="1545336" y="1990318"/>
                  </a:lnTo>
                  <a:lnTo>
                    <a:pt x="1545336" y="1402054"/>
                  </a:lnTo>
                  <a:close/>
                </a:path>
                <a:path w="1545590" h="1990725">
                  <a:moveTo>
                    <a:pt x="1545336" y="0"/>
                  </a:moveTo>
                  <a:lnTo>
                    <a:pt x="0" y="0"/>
                  </a:lnTo>
                  <a:lnTo>
                    <a:pt x="0" y="143230"/>
                  </a:lnTo>
                  <a:lnTo>
                    <a:pt x="1545336" y="143230"/>
                  </a:lnTo>
                  <a:lnTo>
                    <a:pt x="154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FAA6A4C9-AF76-2E80-2883-D165B8A5D734}"/>
                </a:ext>
              </a:extLst>
            </p:cNvPr>
            <p:cNvSpPr/>
            <p:nvPr/>
          </p:nvSpPr>
          <p:spPr>
            <a:xfrm>
              <a:off x="9915144" y="4511065"/>
              <a:ext cx="1496695" cy="64135"/>
            </a:xfrm>
            <a:custGeom>
              <a:avLst/>
              <a:gdLst/>
              <a:ahLst/>
              <a:cxnLst/>
              <a:rect l="l" t="t" r="r" b="b"/>
              <a:pathLst>
                <a:path w="1496695" h="64135">
                  <a:moveTo>
                    <a:pt x="1496568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63982"/>
                  </a:lnTo>
                  <a:lnTo>
                    <a:pt x="1496568" y="63982"/>
                  </a:lnTo>
                  <a:lnTo>
                    <a:pt x="1496568" y="762"/>
                  </a:lnTo>
                  <a:lnTo>
                    <a:pt x="14965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263AC03E-22B8-2C11-0D85-4DADC16E39F2}"/>
                </a:ext>
              </a:extLst>
            </p:cNvPr>
            <p:cNvSpPr/>
            <p:nvPr/>
          </p:nvSpPr>
          <p:spPr>
            <a:xfrm>
              <a:off x="11243310" y="4511823"/>
              <a:ext cx="169545" cy="64135"/>
            </a:xfrm>
            <a:custGeom>
              <a:avLst/>
              <a:gdLst/>
              <a:ahLst/>
              <a:cxnLst/>
              <a:rect l="l" t="t" r="r" b="b"/>
              <a:pathLst>
                <a:path w="169545" h="64135">
                  <a:moveTo>
                    <a:pt x="169125" y="0"/>
                  </a:moveTo>
                  <a:lnTo>
                    <a:pt x="0" y="0"/>
                  </a:lnTo>
                  <a:lnTo>
                    <a:pt x="0" y="63986"/>
                  </a:lnTo>
                  <a:lnTo>
                    <a:pt x="169125" y="63986"/>
                  </a:lnTo>
                  <a:lnTo>
                    <a:pt x="169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75DB510D-238A-9795-2BC8-6D222BB7E525}"/>
                </a:ext>
              </a:extLst>
            </p:cNvPr>
            <p:cNvSpPr/>
            <p:nvPr/>
          </p:nvSpPr>
          <p:spPr>
            <a:xfrm>
              <a:off x="11243310" y="4511823"/>
              <a:ext cx="169545" cy="64135"/>
            </a:xfrm>
            <a:custGeom>
              <a:avLst/>
              <a:gdLst/>
              <a:ahLst/>
              <a:cxnLst/>
              <a:rect l="l" t="t" r="r" b="b"/>
              <a:pathLst>
                <a:path w="169545" h="64135">
                  <a:moveTo>
                    <a:pt x="0" y="63986"/>
                  </a:moveTo>
                  <a:lnTo>
                    <a:pt x="169125" y="63986"/>
                  </a:lnTo>
                  <a:lnTo>
                    <a:pt x="169125" y="0"/>
                  </a:lnTo>
                  <a:lnTo>
                    <a:pt x="0" y="0"/>
                  </a:lnTo>
                  <a:lnTo>
                    <a:pt x="0" y="63986"/>
                  </a:lnTo>
                  <a:close/>
                </a:path>
              </a:pathLst>
            </a:custGeom>
            <a:ln w="7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99ECED4A-7D44-9BC4-2366-B26939DB9F13}"/>
                </a:ext>
              </a:extLst>
            </p:cNvPr>
            <p:cNvSpPr/>
            <p:nvPr/>
          </p:nvSpPr>
          <p:spPr>
            <a:xfrm>
              <a:off x="9889236" y="4730495"/>
              <a:ext cx="1554480" cy="1122045"/>
            </a:xfrm>
            <a:custGeom>
              <a:avLst/>
              <a:gdLst/>
              <a:ahLst/>
              <a:cxnLst/>
              <a:rect l="l" t="t" r="r" b="b"/>
              <a:pathLst>
                <a:path w="1554479" h="1122045">
                  <a:moveTo>
                    <a:pt x="417576" y="934986"/>
                  </a:moveTo>
                  <a:lnTo>
                    <a:pt x="411734" y="927366"/>
                  </a:lnTo>
                  <a:lnTo>
                    <a:pt x="406019" y="926617"/>
                  </a:lnTo>
                  <a:lnTo>
                    <a:pt x="11557" y="926617"/>
                  </a:lnTo>
                  <a:lnTo>
                    <a:pt x="6477" y="927366"/>
                  </a:lnTo>
                  <a:lnTo>
                    <a:pt x="0" y="934986"/>
                  </a:lnTo>
                  <a:lnTo>
                    <a:pt x="0" y="944105"/>
                  </a:lnTo>
                  <a:lnTo>
                    <a:pt x="6477" y="951725"/>
                  </a:lnTo>
                  <a:lnTo>
                    <a:pt x="11557" y="952474"/>
                  </a:lnTo>
                  <a:lnTo>
                    <a:pt x="406019" y="952474"/>
                  </a:lnTo>
                  <a:lnTo>
                    <a:pt x="411734" y="951725"/>
                  </a:lnTo>
                  <a:lnTo>
                    <a:pt x="417576" y="944105"/>
                  </a:lnTo>
                  <a:lnTo>
                    <a:pt x="417576" y="934986"/>
                  </a:lnTo>
                  <a:close/>
                </a:path>
                <a:path w="1554479" h="1122045">
                  <a:moveTo>
                    <a:pt x="417576" y="764667"/>
                  </a:moveTo>
                  <a:lnTo>
                    <a:pt x="411734" y="758190"/>
                  </a:lnTo>
                  <a:lnTo>
                    <a:pt x="406019" y="757428"/>
                  </a:lnTo>
                  <a:lnTo>
                    <a:pt x="11557" y="757428"/>
                  </a:lnTo>
                  <a:lnTo>
                    <a:pt x="6477" y="758190"/>
                  </a:lnTo>
                  <a:lnTo>
                    <a:pt x="0" y="764667"/>
                  </a:lnTo>
                  <a:lnTo>
                    <a:pt x="0" y="773938"/>
                  </a:lnTo>
                  <a:lnTo>
                    <a:pt x="6477" y="781050"/>
                  </a:lnTo>
                  <a:lnTo>
                    <a:pt x="11557" y="781812"/>
                  </a:lnTo>
                  <a:lnTo>
                    <a:pt x="406019" y="781812"/>
                  </a:lnTo>
                  <a:lnTo>
                    <a:pt x="411734" y="781050"/>
                  </a:lnTo>
                  <a:lnTo>
                    <a:pt x="417576" y="773938"/>
                  </a:lnTo>
                  <a:lnTo>
                    <a:pt x="417576" y="764667"/>
                  </a:lnTo>
                  <a:close/>
                </a:path>
                <a:path w="1554479" h="1122045">
                  <a:moveTo>
                    <a:pt x="417576" y="593979"/>
                  </a:moveTo>
                  <a:lnTo>
                    <a:pt x="411734" y="587502"/>
                  </a:lnTo>
                  <a:lnTo>
                    <a:pt x="406019" y="586740"/>
                  </a:lnTo>
                  <a:lnTo>
                    <a:pt x="11557" y="586740"/>
                  </a:lnTo>
                  <a:lnTo>
                    <a:pt x="6477" y="587502"/>
                  </a:lnTo>
                  <a:lnTo>
                    <a:pt x="0" y="593979"/>
                  </a:lnTo>
                  <a:lnTo>
                    <a:pt x="0" y="603250"/>
                  </a:lnTo>
                  <a:lnTo>
                    <a:pt x="6477" y="609727"/>
                  </a:lnTo>
                  <a:lnTo>
                    <a:pt x="11557" y="611124"/>
                  </a:lnTo>
                  <a:lnTo>
                    <a:pt x="406019" y="611124"/>
                  </a:lnTo>
                  <a:lnTo>
                    <a:pt x="411734" y="609727"/>
                  </a:lnTo>
                  <a:lnTo>
                    <a:pt x="417576" y="603250"/>
                  </a:lnTo>
                  <a:lnTo>
                    <a:pt x="417576" y="593979"/>
                  </a:lnTo>
                  <a:close/>
                </a:path>
                <a:path w="1554479" h="1122045">
                  <a:moveTo>
                    <a:pt x="417576" y="517779"/>
                  </a:moveTo>
                  <a:lnTo>
                    <a:pt x="411734" y="511302"/>
                  </a:lnTo>
                  <a:lnTo>
                    <a:pt x="406019" y="510540"/>
                  </a:lnTo>
                  <a:lnTo>
                    <a:pt x="11557" y="510540"/>
                  </a:lnTo>
                  <a:lnTo>
                    <a:pt x="6477" y="511302"/>
                  </a:lnTo>
                  <a:lnTo>
                    <a:pt x="0" y="517779"/>
                  </a:lnTo>
                  <a:lnTo>
                    <a:pt x="0" y="527050"/>
                  </a:lnTo>
                  <a:lnTo>
                    <a:pt x="6477" y="534162"/>
                  </a:lnTo>
                  <a:lnTo>
                    <a:pt x="11557" y="534924"/>
                  </a:lnTo>
                  <a:lnTo>
                    <a:pt x="406019" y="534924"/>
                  </a:lnTo>
                  <a:lnTo>
                    <a:pt x="411734" y="534162"/>
                  </a:lnTo>
                  <a:lnTo>
                    <a:pt x="417576" y="527050"/>
                  </a:lnTo>
                  <a:lnTo>
                    <a:pt x="417576" y="517779"/>
                  </a:lnTo>
                  <a:close/>
                </a:path>
                <a:path w="1554479" h="1122045">
                  <a:moveTo>
                    <a:pt x="417576" y="262128"/>
                  </a:moveTo>
                  <a:lnTo>
                    <a:pt x="411734" y="255270"/>
                  </a:lnTo>
                  <a:lnTo>
                    <a:pt x="406019" y="254508"/>
                  </a:lnTo>
                  <a:lnTo>
                    <a:pt x="11557" y="254508"/>
                  </a:lnTo>
                  <a:lnTo>
                    <a:pt x="6477" y="255270"/>
                  </a:lnTo>
                  <a:lnTo>
                    <a:pt x="0" y="262128"/>
                  </a:lnTo>
                  <a:lnTo>
                    <a:pt x="0" y="272034"/>
                  </a:lnTo>
                  <a:lnTo>
                    <a:pt x="6477" y="278892"/>
                  </a:lnTo>
                  <a:lnTo>
                    <a:pt x="11557" y="280416"/>
                  </a:lnTo>
                  <a:lnTo>
                    <a:pt x="406019" y="280416"/>
                  </a:lnTo>
                  <a:lnTo>
                    <a:pt x="411734" y="278892"/>
                  </a:lnTo>
                  <a:lnTo>
                    <a:pt x="417576" y="272034"/>
                  </a:lnTo>
                  <a:lnTo>
                    <a:pt x="417576" y="262128"/>
                  </a:lnTo>
                  <a:close/>
                </a:path>
                <a:path w="1554479" h="1122045">
                  <a:moveTo>
                    <a:pt x="417576" y="92202"/>
                  </a:moveTo>
                  <a:lnTo>
                    <a:pt x="411734" y="84582"/>
                  </a:lnTo>
                  <a:lnTo>
                    <a:pt x="406019" y="83820"/>
                  </a:lnTo>
                  <a:lnTo>
                    <a:pt x="11557" y="83820"/>
                  </a:lnTo>
                  <a:lnTo>
                    <a:pt x="6477" y="84582"/>
                  </a:lnTo>
                  <a:lnTo>
                    <a:pt x="0" y="92202"/>
                  </a:lnTo>
                  <a:lnTo>
                    <a:pt x="0" y="102108"/>
                  </a:lnTo>
                  <a:lnTo>
                    <a:pt x="6477" y="108966"/>
                  </a:lnTo>
                  <a:lnTo>
                    <a:pt x="11557" y="109728"/>
                  </a:lnTo>
                  <a:lnTo>
                    <a:pt x="406019" y="109728"/>
                  </a:lnTo>
                  <a:lnTo>
                    <a:pt x="411734" y="108966"/>
                  </a:lnTo>
                  <a:lnTo>
                    <a:pt x="417576" y="102108"/>
                  </a:lnTo>
                  <a:lnTo>
                    <a:pt x="417576" y="92202"/>
                  </a:lnTo>
                  <a:close/>
                </a:path>
                <a:path w="1554479" h="1122045">
                  <a:moveTo>
                    <a:pt x="419100" y="1105738"/>
                  </a:moveTo>
                  <a:lnTo>
                    <a:pt x="412623" y="1098829"/>
                  </a:lnTo>
                  <a:lnTo>
                    <a:pt x="6477" y="1098829"/>
                  </a:lnTo>
                  <a:lnTo>
                    <a:pt x="0" y="1105738"/>
                  </a:lnTo>
                  <a:lnTo>
                    <a:pt x="0" y="1114729"/>
                  </a:lnTo>
                  <a:lnTo>
                    <a:pt x="6477" y="1121638"/>
                  </a:lnTo>
                  <a:lnTo>
                    <a:pt x="412623" y="1121638"/>
                  </a:lnTo>
                  <a:lnTo>
                    <a:pt x="419100" y="1114729"/>
                  </a:lnTo>
                  <a:lnTo>
                    <a:pt x="419100" y="1105738"/>
                  </a:lnTo>
                  <a:close/>
                </a:path>
                <a:path w="1554479" h="1122045">
                  <a:moveTo>
                    <a:pt x="419100" y="1020635"/>
                  </a:moveTo>
                  <a:lnTo>
                    <a:pt x="412623" y="1013485"/>
                  </a:lnTo>
                  <a:lnTo>
                    <a:pt x="6477" y="1013485"/>
                  </a:lnTo>
                  <a:lnTo>
                    <a:pt x="0" y="1020635"/>
                  </a:lnTo>
                  <a:lnTo>
                    <a:pt x="0" y="1030681"/>
                  </a:lnTo>
                  <a:lnTo>
                    <a:pt x="6477" y="1037120"/>
                  </a:lnTo>
                  <a:lnTo>
                    <a:pt x="12319" y="1037844"/>
                  </a:lnTo>
                  <a:lnTo>
                    <a:pt x="406019" y="1037844"/>
                  </a:lnTo>
                  <a:lnTo>
                    <a:pt x="412623" y="1037120"/>
                  </a:lnTo>
                  <a:lnTo>
                    <a:pt x="419100" y="1030681"/>
                  </a:lnTo>
                  <a:lnTo>
                    <a:pt x="419100" y="1020635"/>
                  </a:lnTo>
                  <a:close/>
                </a:path>
                <a:path w="1554479" h="1122045">
                  <a:moveTo>
                    <a:pt x="419100" y="850138"/>
                  </a:moveTo>
                  <a:lnTo>
                    <a:pt x="412623" y="842772"/>
                  </a:lnTo>
                  <a:lnTo>
                    <a:pt x="6477" y="842772"/>
                  </a:lnTo>
                  <a:lnTo>
                    <a:pt x="0" y="850138"/>
                  </a:lnTo>
                  <a:lnTo>
                    <a:pt x="0" y="859764"/>
                  </a:lnTo>
                  <a:lnTo>
                    <a:pt x="6477" y="867130"/>
                  </a:lnTo>
                  <a:lnTo>
                    <a:pt x="412623" y="867130"/>
                  </a:lnTo>
                  <a:lnTo>
                    <a:pt x="419100" y="859764"/>
                  </a:lnTo>
                  <a:lnTo>
                    <a:pt x="419100" y="850138"/>
                  </a:lnTo>
                  <a:close/>
                </a:path>
                <a:path w="1554479" h="1122045">
                  <a:moveTo>
                    <a:pt x="419100" y="679323"/>
                  </a:moveTo>
                  <a:lnTo>
                    <a:pt x="412623" y="672846"/>
                  </a:lnTo>
                  <a:lnTo>
                    <a:pt x="406019" y="672084"/>
                  </a:lnTo>
                  <a:lnTo>
                    <a:pt x="12319" y="672084"/>
                  </a:lnTo>
                  <a:lnTo>
                    <a:pt x="6477" y="672846"/>
                  </a:lnTo>
                  <a:lnTo>
                    <a:pt x="0" y="679323"/>
                  </a:lnTo>
                  <a:lnTo>
                    <a:pt x="0" y="689229"/>
                  </a:lnTo>
                  <a:lnTo>
                    <a:pt x="6477" y="695706"/>
                  </a:lnTo>
                  <a:lnTo>
                    <a:pt x="12319" y="696468"/>
                  </a:lnTo>
                  <a:lnTo>
                    <a:pt x="406019" y="696468"/>
                  </a:lnTo>
                  <a:lnTo>
                    <a:pt x="412623" y="695706"/>
                  </a:lnTo>
                  <a:lnTo>
                    <a:pt x="419100" y="689229"/>
                  </a:lnTo>
                  <a:lnTo>
                    <a:pt x="419100" y="679323"/>
                  </a:lnTo>
                  <a:close/>
                </a:path>
                <a:path w="1554479" h="1122045">
                  <a:moveTo>
                    <a:pt x="419100" y="432435"/>
                  </a:moveTo>
                  <a:lnTo>
                    <a:pt x="412623" y="425958"/>
                  </a:lnTo>
                  <a:lnTo>
                    <a:pt x="406019" y="425196"/>
                  </a:lnTo>
                  <a:lnTo>
                    <a:pt x="12319" y="425196"/>
                  </a:lnTo>
                  <a:lnTo>
                    <a:pt x="6477" y="425958"/>
                  </a:lnTo>
                  <a:lnTo>
                    <a:pt x="0" y="432435"/>
                  </a:lnTo>
                  <a:lnTo>
                    <a:pt x="0" y="442341"/>
                  </a:lnTo>
                  <a:lnTo>
                    <a:pt x="6477" y="448818"/>
                  </a:lnTo>
                  <a:lnTo>
                    <a:pt x="12319" y="449580"/>
                  </a:lnTo>
                  <a:lnTo>
                    <a:pt x="406019" y="449580"/>
                  </a:lnTo>
                  <a:lnTo>
                    <a:pt x="412623" y="448818"/>
                  </a:lnTo>
                  <a:lnTo>
                    <a:pt x="419100" y="442341"/>
                  </a:lnTo>
                  <a:lnTo>
                    <a:pt x="419100" y="432435"/>
                  </a:lnTo>
                  <a:close/>
                </a:path>
                <a:path w="1554479" h="1122045">
                  <a:moveTo>
                    <a:pt x="419100" y="348361"/>
                  </a:moveTo>
                  <a:lnTo>
                    <a:pt x="412623" y="341376"/>
                  </a:lnTo>
                  <a:lnTo>
                    <a:pt x="6477" y="341376"/>
                  </a:lnTo>
                  <a:lnTo>
                    <a:pt x="0" y="348361"/>
                  </a:lnTo>
                  <a:lnTo>
                    <a:pt x="0" y="357251"/>
                  </a:lnTo>
                  <a:lnTo>
                    <a:pt x="6477" y="364236"/>
                  </a:lnTo>
                  <a:lnTo>
                    <a:pt x="412623" y="364236"/>
                  </a:lnTo>
                  <a:lnTo>
                    <a:pt x="419100" y="357251"/>
                  </a:lnTo>
                  <a:lnTo>
                    <a:pt x="419100" y="348361"/>
                  </a:lnTo>
                  <a:close/>
                </a:path>
                <a:path w="1554479" h="1122045">
                  <a:moveTo>
                    <a:pt x="419100" y="176784"/>
                  </a:moveTo>
                  <a:lnTo>
                    <a:pt x="412623" y="169926"/>
                  </a:lnTo>
                  <a:lnTo>
                    <a:pt x="406019" y="169164"/>
                  </a:lnTo>
                  <a:lnTo>
                    <a:pt x="12319" y="169164"/>
                  </a:lnTo>
                  <a:lnTo>
                    <a:pt x="6477" y="169926"/>
                  </a:lnTo>
                  <a:lnTo>
                    <a:pt x="0" y="176784"/>
                  </a:lnTo>
                  <a:lnTo>
                    <a:pt x="0" y="187452"/>
                  </a:lnTo>
                  <a:lnTo>
                    <a:pt x="6477" y="194310"/>
                  </a:lnTo>
                  <a:lnTo>
                    <a:pt x="12319" y="195072"/>
                  </a:lnTo>
                  <a:lnTo>
                    <a:pt x="406019" y="195072"/>
                  </a:lnTo>
                  <a:lnTo>
                    <a:pt x="412623" y="194310"/>
                  </a:lnTo>
                  <a:lnTo>
                    <a:pt x="419100" y="187452"/>
                  </a:lnTo>
                  <a:lnTo>
                    <a:pt x="419100" y="176784"/>
                  </a:lnTo>
                  <a:close/>
                </a:path>
                <a:path w="1554479" h="1122045">
                  <a:moveTo>
                    <a:pt x="419100" y="6985"/>
                  </a:moveTo>
                  <a:lnTo>
                    <a:pt x="412623" y="0"/>
                  </a:lnTo>
                  <a:lnTo>
                    <a:pt x="6477" y="0"/>
                  </a:lnTo>
                  <a:lnTo>
                    <a:pt x="0" y="6985"/>
                  </a:lnTo>
                  <a:lnTo>
                    <a:pt x="0" y="15875"/>
                  </a:lnTo>
                  <a:lnTo>
                    <a:pt x="6477" y="22860"/>
                  </a:lnTo>
                  <a:lnTo>
                    <a:pt x="412623" y="22860"/>
                  </a:lnTo>
                  <a:lnTo>
                    <a:pt x="419100" y="15875"/>
                  </a:lnTo>
                  <a:lnTo>
                    <a:pt x="419100" y="6985"/>
                  </a:lnTo>
                  <a:close/>
                </a:path>
                <a:path w="1554479" h="1122045">
                  <a:moveTo>
                    <a:pt x="1552956" y="517779"/>
                  </a:moveTo>
                  <a:lnTo>
                    <a:pt x="1546479" y="511302"/>
                  </a:lnTo>
                  <a:lnTo>
                    <a:pt x="1540637" y="510540"/>
                  </a:lnTo>
                  <a:lnTo>
                    <a:pt x="1147699" y="510540"/>
                  </a:lnTo>
                  <a:lnTo>
                    <a:pt x="1141857" y="511302"/>
                  </a:lnTo>
                  <a:lnTo>
                    <a:pt x="1135380" y="517779"/>
                  </a:lnTo>
                  <a:lnTo>
                    <a:pt x="1135380" y="527050"/>
                  </a:lnTo>
                  <a:lnTo>
                    <a:pt x="1141857" y="534162"/>
                  </a:lnTo>
                  <a:lnTo>
                    <a:pt x="1147699" y="534924"/>
                  </a:lnTo>
                  <a:lnTo>
                    <a:pt x="1540637" y="534924"/>
                  </a:lnTo>
                  <a:lnTo>
                    <a:pt x="1546479" y="534162"/>
                  </a:lnTo>
                  <a:lnTo>
                    <a:pt x="1552956" y="527050"/>
                  </a:lnTo>
                  <a:lnTo>
                    <a:pt x="1552956" y="517779"/>
                  </a:lnTo>
                  <a:close/>
                </a:path>
                <a:path w="1554479" h="1122045">
                  <a:moveTo>
                    <a:pt x="1552956" y="262128"/>
                  </a:moveTo>
                  <a:lnTo>
                    <a:pt x="1546479" y="255270"/>
                  </a:lnTo>
                  <a:lnTo>
                    <a:pt x="1540637" y="254508"/>
                  </a:lnTo>
                  <a:lnTo>
                    <a:pt x="1147699" y="254508"/>
                  </a:lnTo>
                  <a:lnTo>
                    <a:pt x="1141857" y="255270"/>
                  </a:lnTo>
                  <a:lnTo>
                    <a:pt x="1135380" y="262128"/>
                  </a:lnTo>
                  <a:lnTo>
                    <a:pt x="1135380" y="272034"/>
                  </a:lnTo>
                  <a:lnTo>
                    <a:pt x="1141857" y="278892"/>
                  </a:lnTo>
                  <a:lnTo>
                    <a:pt x="1147699" y="280416"/>
                  </a:lnTo>
                  <a:lnTo>
                    <a:pt x="1540637" y="280416"/>
                  </a:lnTo>
                  <a:lnTo>
                    <a:pt x="1546479" y="278892"/>
                  </a:lnTo>
                  <a:lnTo>
                    <a:pt x="1552956" y="272034"/>
                  </a:lnTo>
                  <a:lnTo>
                    <a:pt x="1552956" y="262128"/>
                  </a:lnTo>
                  <a:close/>
                </a:path>
                <a:path w="1554479" h="1122045">
                  <a:moveTo>
                    <a:pt x="1552956" y="92202"/>
                  </a:moveTo>
                  <a:lnTo>
                    <a:pt x="1546479" y="84582"/>
                  </a:lnTo>
                  <a:lnTo>
                    <a:pt x="1540637" y="83820"/>
                  </a:lnTo>
                  <a:lnTo>
                    <a:pt x="1147699" y="83820"/>
                  </a:lnTo>
                  <a:lnTo>
                    <a:pt x="1141857" y="84582"/>
                  </a:lnTo>
                  <a:lnTo>
                    <a:pt x="1135380" y="92202"/>
                  </a:lnTo>
                  <a:lnTo>
                    <a:pt x="1135380" y="102108"/>
                  </a:lnTo>
                  <a:lnTo>
                    <a:pt x="1141857" y="108966"/>
                  </a:lnTo>
                  <a:lnTo>
                    <a:pt x="1147699" y="109728"/>
                  </a:lnTo>
                  <a:lnTo>
                    <a:pt x="1540637" y="109728"/>
                  </a:lnTo>
                  <a:lnTo>
                    <a:pt x="1546479" y="108966"/>
                  </a:lnTo>
                  <a:lnTo>
                    <a:pt x="1552956" y="102108"/>
                  </a:lnTo>
                  <a:lnTo>
                    <a:pt x="1552956" y="92202"/>
                  </a:lnTo>
                  <a:close/>
                </a:path>
                <a:path w="1554479" h="1122045">
                  <a:moveTo>
                    <a:pt x="1554480" y="432435"/>
                  </a:moveTo>
                  <a:lnTo>
                    <a:pt x="1548003" y="425958"/>
                  </a:lnTo>
                  <a:lnTo>
                    <a:pt x="1541399" y="425196"/>
                  </a:lnTo>
                  <a:lnTo>
                    <a:pt x="1146937" y="425196"/>
                  </a:lnTo>
                  <a:lnTo>
                    <a:pt x="1140333" y="425958"/>
                  </a:lnTo>
                  <a:lnTo>
                    <a:pt x="1133856" y="432435"/>
                  </a:lnTo>
                  <a:lnTo>
                    <a:pt x="1133856" y="442341"/>
                  </a:lnTo>
                  <a:lnTo>
                    <a:pt x="1140333" y="448818"/>
                  </a:lnTo>
                  <a:lnTo>
                    <a:pt x="1146937" y="449580"/>
                  </a:lnTo>
                  <a:lnTo>
                    <a:pt x="1541399" y="449580"/>
                  </a:lnTo>
                  <a:lnTo>
                    <a:pt x="1548003" y="448818"/>
                  </a:lnTo>
                  <a:lnTo>
                    <a:pt x="1554480" y="442341"/>
                  </a:lnTo>
                  <a:lnTo>
                    <a:pt x="1554480" y="432435"/>
                  </a:lnTo>
                  <a:close/>
                </a:path>
                <a:path w="1554479" h="1122045">
                  <a:moveTo>
                    <a:pt x="1554480" y="348361"/>
                  </a:moveTo>
                  <a:lnTo>
                    <a:pt x="1548003" y="341376"/>
                  </a:lnTo>
                  <a:lnTo>
                    <a:pt x="1140333" y="341376"/>
                  </a:lnTo>
                  <a:lnTo>
                    <a:pt x="1133856" y="348361"/>
                  </a:lnTo>
                  <a:lnTo>
                    <a:pt x="1133856" y="357251"/>
                  </a:lnTo>
                  <a:lnTo>
                    <a:pt x="1140333" y="364236"/>
                  </a:lnTo>
                  <a:lnTo>
                    <a:pt x="1548003" y="364236"/>
                  </a:lnTo>
                  <a:lnTo>
                    <a:pt x="1554480" y="357251"/>
                  </a:lnTo>
                  <a:lnTo>
                    <a:pt x="1554480" y="348361"/>
                  </a:lnTo>
                  <a:close/>
                </a:path>
                <a:path w="1554479" h="1122045">
                  <a:moveTo>
                    <a:pt x="1554480" y="176784"/>
                  </a:moveTo>
                  <a:lnTo>
                    <a:pt x="1548003" y="169926"/>
                  </a:lnTo>
                  <a:lnTo>
                    <a:pt x="1541399" y="169164"/>
                  </a:lnTo>
                  <a:lnTo>
                    <a:pt x="1146937" y="169164"/>
                  </a:lnTo>
                  <a:lnTo>
                    <a:pt x="1140333" y="169926"/>
                  </a:lnTo>
                  <a:lnTo>
                    <a:pt x="1133856" y="176784"/>
                  </a:lnTo>
                  <a:lnTo>
                    <a:pt x="1133856" y="187452"/>
                  </a:lnTo>
                  <a:lnTo>
                    <a:pt x="1140333" y="194310"/>
                  </a:lnTo>
                  <a:lnTo>
                    <a:pt x="1146937" y="195072"/>
                  </a:lnTo>
                  <a:lnTo>
                    <a:pt x="1541399" y="195072"/>
                  </a:lnTo>
                  <a:lnTo>
                    <a:pt x="1548003" y="194310"/>
                  </a:lnTo>
                  <a:lnTo>
                    <a:pt x="1554480" y="187452"/>
                  </a:lnTo>
                  <a:lnTo>
                    <a:pt x="1554480" y="176784"/>
                  </a:lnTo>
                  <a:close/>
                </a:path>
                <a:path w="1554479" h="1122045">
                  <a:moveTo>
                    <a:pt x="1554480" y="6985"/>
                  </a:moveTo>
                  <a:lnTo>
                    <a:pt x="1548003" y="0"/>
                  </a:lnTo>
                  <a:lnTo>
                    <a:pt x="1140333" y="0"/>
                  </a:lnTo>
                  <a:lnTo>
                    <a:pt x="1133856" y="6985"/>
                  </a:lnTo>
                  <a:lnTo>
                    <a:pt x="1133856" y="15875"/>
                  </a:lnTo>
                  <a:lnTo>
                    <a:pt x="1140333" y="22860"/>
                  </a:lnTo>
                  <a:lnTo>
                    <a:pt x="1548003" y="22860"/>
                  </a:lnTo>
                  <a:lnTo>
                    <a:pt x="1554480" y="15875"/>
                  </a:lnTo>
                  <a:lnTo>
                    <a:pt x="1554480" y="6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EAC54FD0-4B9C-8445-3C6C-8A43F0332AC5}"/>
                </a:ext>
              </a:extLst>
            </p:cNvPr>
            <p:cNvSpPr/>
            <p:nvPr/>
          </p:nvSpPr>
          <p:spPr>
            <a:xfrm>
              <a:off x="11026139" y="5323331"/>
              <a:ext cx="407034" cy="466725"/>
            </a:xfrm>
            <a:custGeom>
              <a:avLst/>
              <a:gdLst/>
              <a:ahLst/>
              <a:cxnLst/>
              <a:rect l="l" t="t" r="r" b="b"/>
              <a:pathLst>
                <a:path w="407034" h="466725">
                  <a:moveTo>
                    <a:pt x="406869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406869" y="466344"/>
                  </a:lnTo>
                  <a:lnTo>
                    <a:pt x="4068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755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480221-6384-0674-4E9F-5CE4D37D2218}"/>
              </a:ext>
            </a:extLst>
          </p:cNvPr>
          <p:cNvSpPr txBox="1">
            <a:spLocks/>
          </p:cNvSpPr>
          <p:nvPr/>
        </p:nvSpPr>
        <p:spPr>
          <a:xfrm>
            <a:off x="290778" y="123698"/>
            <a:ext cx="5530901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5400" u="sng" spc="-60" dirty="0">
                <a:latin typeface="Verdana" panose="020B0604030504040204" pitchFamily="34" charset="0"/>
                <a:ea typeface="Verdana" panose="020B0604030504040204" pitchFamily="34" charset="0"/>
              </a:rPr>
              <a:t>Future</a:t>
            </a:r>
            <a:r>
              <a:rPr lang="en-IN" sz="5400" u="sng" spc="-254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5400" u="sng" spc="-75" dirty="0">
                <a:latin typeface="Verdana" panose="020B0604030504040204" pitchFamily="34" charset="0"/>
                <a:ea typeface="Verdana" panose="020B0604030504040204" pitchFamily="34" charset="0"/>
              </a:rPr>
              <a:t>Scope</a:t>
            </a:r>
            <a:endParaRPr lang="en-IN" sz="540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F92A41B4-4296-43B8-89C5-4F3D5AC0ECFF}"/>
              </a:ext>
            </a:extLst>
          </p:cNvPr>
          <p:cNvGrpSpPr/>
          <p:nvPr/>
        </p:nvGrpSpPr>
        <p:grpSpPr>
          <a:xfrm>
            <a:off x="7691120" y="2032000"/>
            <a:ext cx="4500880" cy="4124960"/>
            <a:chOff x="8005456" y="3240023"/>
            <a:chExt cx="3837940" cy="313690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691E60DF-EC5F-42A1-7448-CCB164C2DED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7344" y="3240023"/>
              <a:ext cx="3375659" cy="3136366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09DDD19-0E3F-B9DE-3352-58C0F4BAEAF7}"/>
                </a:ext>
              </a:extLst>
            </p:cNvPr>
            <p:cNvSpPr/>
            <p:nvPr/>
          </p:nvSpPr>
          <p:spPr>
            <a:xfrm>
              <a:off x="8534400" y="3337559"/>
              <a:ext cx="2560320" cy="100965"/>
            </a:xfrm>
            <a:custGeom>
              <a:avLst/>
              <a:gdLst/>
              <a:ahLst/>
              <a:cxnLst/>
              <a:rect l="l" t="t" r="r" b="b"/>
              <a:pathLst>
                <a:path w="2560320" h="100964">
                  <a:moveTo>
                    <a:pt x="2473705" y="0"/>
                  </a:moveTo>
                  <a:lnTo>
                    <a:pt x="85217" y="0"/>
                  </a:lnTo>
                  <a:lnTo>
                    <a:pt x="66801" y="4063"/>
                  </a:lnTo>
                  <a:lnTo>
                    <a:pt x="21208" y="34162"/>
                  </a:lnTo>
                  <a:lnTo>
                    <a:pt x="0" y="85470"/>
                  </a:lnTo>
                  <a:lnTo>
                    <a:pt x="0" y="100584"/>
                  </a:lnTo>
                  <a:lnTo>
                    <a:pt x="2560320" y="100584"/>
                  </a:lnTo>
                  <a:lnTo>
                    <a:pt x="2560320" y="95757"/>
                  </a:lnTo>
                  <a:lnTo>
                    <a:pt x="2548763" y="49911"/>
                  </a:lnTo>
                  <a:lnTo>
                    <a:pt x="2509901" y="10922"/>
                  </a:lnTo>
                  <a:lnTo>
                    <a:pt x="2473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AF95DA66-2A6C-17C1-9542-96C57E9CEC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5456" y="3332797"/>
              <a:ext cx="3828520" cy="2310690"/>
            </a:xfrm>
            <a:prstGeom prst="rect">
              <a:avLst/>
            </a:prstGeom>
          </p:spPr>
        </p:pic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A6BB8E35-AA11-EBF3-F01F-7B7AD4AE3760}"/>
                </a:ext>
              </a:extLst>
            </p:cNvPr>
            <p:cNvSpPr/>
            <p:nvPr/>
          </p:nvSpPr>
          <p:spPr>
            <a:xfrm>
              <a:off x="8460486" y="6002273"/>
              <a:ext cx="3122930" cy="0"/>
            </a:xfrm>
            <a:custGeom>
              <a:avLst/>
              <a:gdLst/>
              <a:ahLst/>
              <a:cxnLst/>
              <a:rect l="l" t="t" r="r" b="b"/>
              <a:pathLst>
                <a:path w="3122929">
                  <a:moveTo>
                    <a:pt x="2935224" y="0"/>
                  </a:moveTo>
                  <a:lnTo>
                    <a:pt x="3122676" y="0"/>
                  </a:lnTo>
                </a:path>
                <a:path w="3122929">
                  <a:moveTo>
                    <a:pt x="0" y="0"/>
                  </a:moveTo>
                  <a:lnTo>
                    <a:pt x="2837688" y="0"/>
                  </a:lnTo>
                </a:path>
              </a:pathLst>
            </a:custGeom>
            <a:ln w="10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7D147887-89AD-793D-FD8C-93FF10B976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3372" y="5784987"/>
              <a:ext cx="285220" cy="221212"/>
            </a:xfrm>
            <a:prstGeom prst="rect">
              <a:avLst/>
            </a:prstGeom>
          </p:spPr>
        </p:pic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6C0A9B55-54C5-69F1-B07D-0A0B769C2AD0}"/>
                </a:ext>
              </a:extLst>
            </p:cNvPr>
            <p:cNvSpPr/>
            <p:nvPr/>
          </p:nvSpPr>
          <p:spPr>
            <a:xfrm>
              <a:off x="11180826" y="5394197"/>
              <a:ext cx="134620" cy="375285"/>
            </a:xfrm>
            <a:custGeom>
              <a:avLst/>
              <a:gdLst/>
              <a:ahLst/>
              <a:cxnLst/>
              <a:rect l="l" t="t" r="r" b="b"/>
              <a:pathLst>
                <a:path w="134620" h="375285">
                  <a:moveTo>
                    <a:pt x="55245" y="374878"/>
                  </a:moveTo>
                  <a:lnTo>
                    <a:pt x="64007" y="369442"/>
                  </a:lnTo>
                  <a:lnTo>
                    <a:pt x="93725" y="340194"/>
                  </a:lnTo>
                  <a:lnTo>
                    <a:pt x="103124" y="325221"/>
                  </a:lnTo>
                  <a:lnTo>
                    <a:pt x="107950" y="308216"/>
                  </a:lnTo>
                  <a:lnTo>
                    <a:pt x="107188" y="289826"/>
                  </a:lnTo>
                  <a:lnTo>
                    <a:pt x="85598" y="253771"/>
                  </a:lnTo>
                  <a:lnTo>
                    <a:pt x="34417" y="201396"/>
                  </a:lnTo>
                  <a:lnTo>
                    <a:pt x="19557" y="180974"/>
                  </a:lnTo>
                  <a:lnTo>
                    <a:pt x="7366" y="159257"/>
                  </a:lnTo>
                  <a:lnTo>
                    <a:pt x="634" y="133349"/>
                  </a:lnTo>
                  <a:lnTo>
                    <a:pt x="0" y="119125"/>
                  </a:lnTo>
                  <a:lnTo>
                    <a:pt x="634" y="106806"/>
                  </a:lnTo>
                  <a:lnTo>
                    <a:pt x="6730" y="85089"/>
                  </a:lnTo>
                  <a:lnTo>
                    <a:pt x="18160" y="66674"/>
                  </a:lnTo>
                  <a:lnTo>
                    <a:pt x="33020" y="51053"/>
                  </a:lnTo>
                  <a:lnTo>
                    <a:pt x="79501" y="19684"/>
                  </a:lnTo>
                  <a:lnTo>
                    <a:pt x="117348" y="0"/>
                  </a:lnTo>
                </a:path>
                <a:path w="134620" h="375285">
                  <a:moveTo>
                    <a:pt x="79248" y="47243"/>
                  </a:moveTo>
                  <a:lnTo>
                    <a:pt x="50038" y="79247"/>
                  </a:lnTo>
                  <a:lnTo>
                    <a:pt x="41148" y="111886"/>
                  </a:lnTo>
                  <a:lnTo>
                    <a:pt x="41148" y="128269"/>
                  </a:lnTo>
                  <a:lnTo>
                    <a:pt x="44576" y="145287"/>
                  </a:lnTo>
                  <a:lnTo>
                    <a:pt x="51307" y="161670"/>
                  </a:lnTo>
                  <a:lnTo>
                    <a:pt x="56133" y="169163"/>
                  </a:lnTo>
                </a:path>
                <a:path w="134620" h="375285">
                  <a:moveTo>
                    <a:pt x="118872" y="246887"/>
                  </a:moveTo>
                  <a:lnTo>
                    <a:pt x="124459" y="257632"/>
                  </a:lnTo>
                  <a:lnTo>
                    <a:pt x="131318" y="279095"/>
                  </a:lnTo>
                  <a:lnTo>
                    <a:pt x="134112" y="302590"/>
                  </a:lnTo>
                  <a:lnTo>
                    <a:pt x="132715" y="325399"/>
                  </a:lnTo>
                  <a:lnTo>
                    <a:pt x="130682" y="336803"/>
                  </a:lnTo>
                </a:path>
              </a:pathLst>
            </a:custGeom>
            <a:ln w="10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94B9C143-B40C-5E08-D0AD-27A7CC88A9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3468" y="4315851"/>
              <a:ext cx="2249730" cy="1762050"/>
            </a:xfrm>
            <a:prstGeom prst="rect">
              <a:avLst/>
            </a:prstGeom>
          </p:spPr>
        </p:pic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01897348-50F0-1181-72FC-0E4C317A78FE}"/>
              </a:ext>
            </a:extLst>
          </p:cNvPr>
          <p:cNvSpPr txBox="1"/>
          <p:nvPr/>
        </p:nvSpPr>
        <p:spPr>
          <a:xfrm>
            <a:off x="237001" y="1089914"/>
            <a:ext cx="6755765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IN" spc="60" dirty="0">
                <a:latin typeface="Verdana"/>
                <a:cs typeface="Verdana"/>
              </a:rPr>
              <a:t>SEARCH bar</a:t>
            </a:r>
            <a:endParaRPr dirty="0">
              <a:latin typeface="Verdana"/>
              <a:cs typeface="Verdana"/>
            </a:endParaRPr>
          </a:p>
          <a:p>
            <a:pPr marL="812800" lvl="1" indent="-344170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lang="en-IN" spc="50" dirty="0">
                <a:latin typeface="Verdana"/>
                <a:cs typeface="Verdana"/>
              </a:rPr>
              <a:t>Navigating through search bar for events that will be listed by the organizers.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endParaRPr lang="en-IN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pc="55" dirty="0">
                <a:latin typeface="Verdana"/>
                <a:cs typeface="Verdana"/>
              </a:rPr>
              <a:t>Likes </a:t>
            </a:r>
            <a:endParaRPr lang="en-US" dirty="0">
              <a:latin typeface="Verdana"/>
              <a:cs typeface="Verdana"/>
            </a:endParaRPr>
          </a:p>
          <a:p>
            <a:pPr marL="812800" marR="295275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lang="en-US" spc="65" dirty="0">
                <a:latin typeface="Verdana"/>
                <a:cs typeface="Verdana"/>
              </a:rPr>
              <a:t>Each user can drop likes on their </a:t>
            </a:r>
            <a:r>
              <a:rPr lang="en-US" spc="65" dirty="0" err="1">
                <a:latin typeface="Verdana"/>
                <a:cs typeface="Verdana"/>
              </a:rPr>
              <a:t>favourite</a:t>
            </a:r>
            <a:r>
              <a:rPr lang="en-US" spc="65" dirty="0">
                <a:latin typeface="Verdana"/>
                <a:cs typeface="Verdana"/>
              </a:rPr>
              <a:t> events and get updates whenever the organizer hosts the events.</a:t>
            </a:r>
          </a:p>
          <a:p>
            <a:pPr lvl="1">
              <a:lnSpc>
                <a:spcPct val="100000"/>
              </a:lnSpc>
              <a:spcBef>
                <a:spcPts val="30"/>
              </a:spcBef>
            </a:pPr>
            <a:endParaRPr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IN" spc="55" dirty="0">
                <a:latin typeface="Verdana"/>
                <a:cs typeface="Verdana"/>
              </a:rPr>
              <a:t>Reviews </a:t>
            </a:r>
            <a:endParaRPr dirty="0">
              <a:latin typeface="Verdana"/>
              <a:cs typeface="Verdana"/>
            </a:endParaRPr>
          </a:p>
          <a:p>
            <a:pPr marL="812800" marR="295275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lang="en-IN" spc="65" dirty="0">
                <a:latin typeface="Verdana"/>
                <a:cs typeface="Verdana"/>
              </a:rPr>
              <a:t>A section where can the users can provide reviews for the events listed.</a:t>
            </a:r>
          </a:p>
          <a:p>
            <a:pPr marL="469265" marR="295275" lvl="1">
              <a:lnSpc>
                <a:spcPct val="100000"/>
              </a:lnSpc>
              <a:tabLst>
                <a:tab pos="812165" algn="l"/>
                <a:tab pos="813435" algn="l"/>
              </a:tabLst>
            </a:pPr>
            <a:endParaRPr lang="en-IN" sz="20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pc="55" dirty="0">
                <a:latin typeface="Verdana"/>
                <a:cs typeface="Verdana"/>
              </a:rPr>
              <a:t>Better features for events</a:t>
            </a:r>
            <a:endParaRPr lang="en-US" dirty="0">
              <a:latin typeface="Verdana"/>
              <a:cs typeface="Verdana"/>
            </a:endParaRPr>
          </a:p>
          <a:p>
            <a:pPr marL="812165" marR="295275" lvl="1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812165" algn="l"/>
                <a:tab pos="813435" algn="l"/>
              </a:tabLst>
            </a:pPr>
            <a:r>
              <a:rPr lang="en-IN" sz="2000" dirty="0">
                <a:latin typeface="Verdana"/>
                <a:cs typeface="Verdana"/>
              </a:rPr>
              <a:t>The organizer gets features to provide live stream events and recommend events to the user with the help of AI . Offers and gift cards will also be included.</a:t>
            </a:r>
          </a:p>
        </p:txBody>
      </p:sp>
    </p:spTree>
    <p:extLst>
      <p:ext uri="{BB962C8B-B14F-4D97-AF65-F5344CB8AC3E}">
        <p14:creationId xmlns:p14="http://schemas.microsoft.com/office/powerpoint/2010/main" val="226642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5A56721-461A-4B21-9F4D-2A597EC2F558}"/>
              </a:ext>
            </a:extLst>
          </p:cNvPr>
          <p:cNvGrpSpPr/>
          <p:nvPr/>
        </p:nvGrpSpPr>
        <p:grpSpPr>
          <a:xfrm>
            <a:off x="2038483" y="1581122"/>
            <a:ext cx="6114263" cy="1491175"/>
            <a:chOff x="3038869" y="2619779"/>
            <a:chExt cx="6114263" cy="14911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2E529C-FAAD-41A3-B839-B7B80EDE1516}"/>
                </a:ext>
              </a:extLst>
            </p:cNvPr>
            <p:cNvSpPr/>
            <p:nvPr/>
          </p:nvSpPr>
          <p:spPr>
            <a:xfrm>
              <a:off x="3843623" y="2619779"/>
              <a:ext cx="450475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Thank you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4D464E-D1A3-4892-AB5F-E86852161210}"/>
                </a:ext>
              </a:extLst>
            </p:cNvPr>
            <p:cNvSpPr txBox="1"/>
            <p:nvPr/>
          </p:nvSpPr>
          <p:spPr>
            <a:xfrm>
              <a:off x="3038869" y="3833955"/>
              <a:ext cx="6114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rPr>
                <a:t>Adapt it with your needs and it will capture all the audience attention. </a:t>
              </a: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E0FCFD-49E0-4F01-AF76-39FF78CFE1A3}"/>
              </a:ext>
            </a:extLst>
          </p:cNvPr>
          <p:cNvSpPr/>
          <p:nvPr/>
        </p:nvSpPr>
        <p:spPr>
          <a:xfrm>
            <a:off x="0" y="11935"/>
            <a:ext cx="12192000" cy="6832219"/>
          </a:xfrm>
          <a:custGeom>
            <a:avLst/>
            <a:gdLst>
              <a:gd name="connsiteX0" fmla="*/ 0 w 3977640"/>
              <a:gd name="connsiteY0" fmla="*/ 2275313 h 2271712"/>
              <a:gd name="connsiteX1" fmla="*/ 0 w 3977640"/>
              <a:gd name="connsiteY1" fmla="*/ 2275313 h 2271712"/>
              <a:gd name="connsiteX2" fmla="*/ 3982698 w 3977640"/>
              <a:gd name="connsiteY2" fmla="*/ 2275313 h 2271712"/>
              <a:gd name="connsiteX3" fmla="*/ 3982698 w 3977640"/>
              <a:gd name="connsiteY3" fmla="*/ 0 h 2271712"/>
              <a:gd name="connsiteX4" fmla="*/ 3982698 w 3977640"/>
              <a:gd name="connsiteY4" fmla="*/ 0 h 2271712"/>
              <a:gd name="connsiteX5" fmla="*/ 0 w 3977640"/>
              <a:gd name="connsiteY5" fmla="*/ 2275313 h 227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7640" h="2271712">
                <a:moveTo>
                  <a:pt x="0" y="2275313"/>
                </a:moveTo>
                <a:lnTo>
                  <a:pt x="0" y="2275313"/>
                </a:lnTo>
                <a:lnTo>
                  <a:pt x="3982698" y="2275313"/>
                </a:lnTo>
                <a:lnTo>
                  <a:pt x="3982698" y="0"/>
                </a:lnTo>
                <a:lnTo>
                  <a:pt x="3982698" y="0"/>
                </a:lnTo>
                <a:cubicBezTo>
                  <a:pt x="3170282" y="1354627"/>
                  <a:pt x="1691783" y="2264083"/>
                  <a:pt x="0" y="2275313"/>
                </a:cubicBezTo>
                <a:close/>
              </a:path>
            </a:pathLst>
          </a:custGeom>
          <a:solidFill>
            <a:schemeClr val="accent1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E9F0FB-2485-4E39-BD7E-8E3CB13864E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>
              <a:gd name="connsiteX0" fmla="*/ 0 w 3977640"/>
              <a:gd name="connsiteY0" fmla="*/ 2273170 h 2280285"/>
              <a:gd name="connsiteX1" fmla="*/ 149247 w 3977640"/>
              <a:gd name="connsiteY1" fmla="*/ 2256796 h 2280285"/>
              <a:gd name="connsiteX2" fmla="*/ 297637 w 3977640"/>
              <a:gd name="connsiteY2" fmla="*/ 2237765 h 2280285"/>
              <a:gd name="connsiteX3" fmla="*/ 445084 w 3977640"/>
              <a:gd name="connsiteY3" fmla="*/ 2215391 h 2280285"/>
              <a:gd name="connsiteX4" fmla="*/ 518465 w 3977640"/>
              <a:gd name="connsiteY4" fmla="*/ 2202704 h 2280285"/>
              <a:gd name="connsiteX5" fmla="*/ 591588 w 3977640"/>
              <a:gd name="connsiteY5" fmla="*/ 2189417 h 2280285"/>
              <a:gd name="connsiteX6" fmla="*/ 1166803 w 3977640"/>
              <a:gd name="connsiteY6" fmla="*/ 2048485 h 2280285"/>
              <a:gd name="connsiteX7" fmla="*/ 2246424 w 3977640"/>
              <a:gd name="connsiteY7" fmla="*/ 1583941 h 2280285"/>
              <a:gd name="connsiteX8" fmla="*/ 3194971 w 3977640"/>
              <a:gd name="connsiteY8" fmla="*/ 889568 h 2280285"/>
              <a:gd name="connsiteX9" fmla="*/ 3609365 w 3977640"/>
              <a:gd name="connsiteY9" fmla="*/ 466430 h 2280285"/>
              <a:gd name="connsiteX10" fmla="*/ 3706320 w 3977640"/>
              <a:gd name="connsiteY10" fmla="*/ 353530 h 2280285"/>
              <a:gd name="connsiteX11" fmla="*/ 3800618 w 3977640"/>
              <a:gd name="connsiteY11" fmla="*/ 238058 h 2280285"/>
              <a:gd name="connsiteX12" fmla="*/ 3892515 w 3977640"/>
              <a:gd name="connsiteY12" fmla="*/ 120015 h 2280285"/>
              <a:gd name="connsiteX13" fmla="*/ 3982441 w 3977640"/>
              <a:gd name="connsiteY13" fmla="*/ 0 h 2280285"/>
              <a:gd name="connsiteX14" fmla="*/ 3913861 w 3977640"/>
              <a:gd name="connsiteY14" fmla="*/ 134160 h 2280285"/>
              <a:gd name="connsiteX15" fmla="*/ 3839452 w 3977640"/>
              <a:gd name="connsiteY15" fmla="*/ 265319 h 2280285"/>
              <a:gd name="connsiteX16" fmla="*/ 3759727 w 3977640"/>
              <a:gd name="connsiteY16" fmla="*/ 393906 h 2280285"/>
              <a:gd name="connsiteX17" fmla="*/ 3674859 w 3977640"/>
              <a:gd name="connsiteY17" fmla="*/ 519065 h 2280285"/>
              <a:gd name="connsiteX18" fmla="*/ 3289097 w 3977640"/>
              <a:gd name="connsiteY18" fmla="*/ 986352 h 2280285"/>
              <a:gd name="connsiteX19" fmla="*/ 2331463 w 3977640"/>
              <a:gd name="connsiteY19" fmla="*/ 1732588 h 2280285"/>
              <a:gd name="connsiteX20" fmla="*/ 1201607 w 3977640"/>
              <a:gd name="connsiteY20" fmla="*/ 2178358 h 2280285"/>
              <a:gd name="connsiteX21" fmla="*/ 602733 w 3977640"/>
              <a:gd name="connsiteY21" fmla="*/ 2272656 h 2280285"/>
              <a:gd name="connsiteX22" fmla="*/ 527295 w 3977640"/>
              <a:gd name="connsiteY22" fmla="*/ 2277799 h 2280285"/>
              <a:gd name="connsiteX23" fmla="*/ 451857 w 3977640"/>
              <a:gd name="connsiteY23" fmla="*/ 2282000 h 2280285"/>
              <a:gd name="connsiteX24" fmla="*/ 376333 w 3977640"/>
              <a:gd name="connsiteY24" fmla="*/ 2284057 h 2280285"/>
              <a:gd name="connsiteX25" fmla="*/ 300895 w 3977640"/>
              <a:gd name="connsiteY25" fmla="*/ 2285343 h 2280285"/>
              <a:gd name="connsiteX26" fmla="*/ 150190 w 3977640"/>
              <a:gd name="connsiteY26" fmla="*/ 2282686 h 2280285"/>
              <a:gd name="connsiteX27" fmla="*/ 0 w 3977640"/>
              <a:gd name="connsiteY27" fmla="*/ 2273170 h 228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977640" h="2280285">
                <a:moveTo>
                  <a:pt x="0" y="2273170"/>
                </a:moveTo>
                <a:cubicBezTo>
                  <a:pt x="49892" y="2266998"/>
                  <a:pt x="99613" y="2262283"/>
                  <a:pt x="149247" y="2256796"/>
                </a:cubicBezTo>
                <a:lnTo>
                  <a:pt x="297637" y="2237765"/>
                </a:lnTo>
                <a:cubicBezTo>
                  <a:pt x="346929" y="2230822"/>
                  <a:pt x="396050" y="2222678"/>
                  <a:pt x="445084" y="2215391"/>
                </a:cubicBezTo>
                <a:cubicBezTo>
                  <a:pt x="469687" y="2211962"/>
                  <a:pt x="494033" y="2206819"/>
                  <a:pt x="518465" y="2202704"/>
                </a:cubicBezTo>
                <a:lnTo>
                  <a:pt x="591588" y="2189417"/>
                </a:lnTo>
                <a:cubicBezTo>
                  <a:pt x="785713" y="2152786"/>
                  <a:pt x="977728" y="2105740"/>
                  <a:pt x="1166803" y="2048485"/>
                </a:cubicBezTo>
                <a:cubicBezTo>
                  <a:pt x="1543033" y="1934813"/>
                  <a:pt x="1905204" y="1778974"/>
                  <a:pt x="2246424" y="1583941"/>
                </a:cubicBezTo>
                <a:cubicBezTo>
                  <a:pt x="2587481" y="1388539"/>
                  <a:pt x="2905641" y="1155633"/>
                  <a:pt x="3194971" y="889568"/>
                </a:cubicBezTo>
                <a:cubicBezTo>
                  <a:pt x="3340515" y="755975"/>
                  <a:pt x="3478840" y="614734"/>
                  <a:pt x="3609365" y="466430"/>
                </a:cubicBezTo>
                <a:cubicBezTo>
                  <a:pt x="3641941" y="429139"/>
                  <a:pt x="3673745" y="391077"/>
                  <a:pt x="3706320" y="353530"/>
                </a:cubicBezTo>
                <a:lnTo>
                  <a:pt x="3800618" y="238058"/>
                </a:lnTo>
                <a:lnTo>
                  <a:pt x="3892515" y="120015"/>
                </a:lnTo>
                <a:cubicBezTo>
                  <a:pt x="3922519" y="80153"/>
                  <a:pt x="3951837" y="39691"/>
                  <a:pt x="3982441" y="0"/>
                </a:cubicBezTo>
                <a:cubicBezTo>
                  <a:pt x="3960409" y="44920"/>
                  <a:pt x="3937178" y="89411"/>
                  <a:pt x="3913861" y="134160"/>
                </a:cubicBezTo>
                <a:cubicBezTo>
                  <a:pt x="3889258" y="177879"/>
                  <a:pt x="3864741" y="221771"/>
                  <a:pt x="3839452" y="265319"/>
                </a:cubicBezTo>
                <a:cubicBezTo>
                  <a:pt x="3814163" y="308867"/>
                  <a:pt x="3786645" y="351044"/>
                  <a:pt x="3759727" y="393906"/>
                </a:cubicBezTo>
                <a:cubicBezTo>
                  <a:pt x="3732810" y="436769"/>
                  <a:pt x="3703577" y="477488"/>
                  <a:pt x="3674859" y="519065"/>
                </a:cubicBezTo>
                <a:cubicBezTo>
                  <a:pt x="3558025" y="684171"/>
                  <a:pt x="3429086" y="840362"/>
                  <a:pt x="3289097" y="986352"/>
                </a:cubicBezTo>
                <a:cubicBezTo>
                  <a:pt x="3007233" y="1279634"/>
                  <a:pt x="2684736" y="1530937"/>
                  <a:pt x="2331463" y="1732588"/>
                </a:cubicBezTo>
                <a:cubicBezTo>
                  <a:pt x="1978250" y="1934762"/>
                  <a:pt x="1597708" y="2084892"/>
                  <a:pt x="1201607" y="2178358"/>
                </a:cubicBezTo>
                <a:cubicBezTo>
                  <a:pt x="1004603" y="2224633"/>
                  <a:pt x="804426" y="2256145"/>
                  <a:pt x="602733" y="2272656"/>
                </a:cubicBezTo>
                <a:lnTo>
                  <a:pt x="527295" y="2277799"/>
                </a:lnTo>
                <a:cubicBezTo>
                  <a:pt x="502091" y="2279256"/>
                  <a:pt x="477060" y="2281742"/>
                  <a:pt x="451857" y="2282000"/>
                </a:cubicBezTo>
                <a:lnTo>
                  <a:pt x="376333" y="2284057"/>
                </a:lnTo>
                <a:cubicBezTo>
                  <a:pt x="351215" y="2284657"/>
                  <a:pt x="326098" y="2285772"/>
                  <a:pt x="300895" y="2285343"/>
                </a:cubicBezTo>
                <a:cubicBezTo>
                  <a:pt x="250574" y="2284743"/>
                  <a:pt x="200339" y="2284229"/>
                  <a:pt x="150190" y="2282686"/>
                </a:cubicBezTo>
                <a:cubicBezTo>
                  <a:pt x="100041" y="2279342"/>
                  <a:pt x="49892" y="2276942"/>
                  <a:pt x="0" y="2273170"/>
                </a:cubicBezTo>
                <a:close/>
              </a:path>
            </a:pathLst>
          </a:custGeom>
          <a:solidFill>
            <a:schemeClr val="accent4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99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7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427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Georgia Pro Light</vt:lpstr>
      <vt:lpstr>Times New Roman</vt:lpstr>
      <vt:lpstr>Verdana</vt:lpstr>
      <vt:lpstr>Wingdings</vt:lpstr>
      <vt:lpstr>Office Theme</vt:lpstr>
      <vt:lpstr>1_Office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 My Event</dc:title>
  <dc:creator>Aryaman</dc:creator>
  <cp:lastModifiedBy>DARSHIT BHAGTANI</cp:lastModifiedBy>
  <cp:revision>6</cp:revision>
  <dcterms:created xsi:type="dcterms:W3CDTF">2022-10-05T01:04:49Z</dcterms:created>
  <dcterms:modified xsi:type="dcterms:W3CDTF">2022-10-05T12:29:47Z</dcterms:modified>
</cp:coreProperties>
</file>