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67" r:id="rId3"/>
    <p:sldId id="257" r:id="rId4"/>
    <p:sldId id="258" r:id="rId5"/>
    <p:sldId id="259" r:id="rId6"/>
    <p:sldId id="260" r:id="rId7"/>
    <p:sldId id="261" r:id="rId8"/>
    <p:sldId id="263" r:id="rId9"/>
    <p:sldId id="264" r:id="rId10"/>
    <p:sldId id="265" r:id="rId11"/>
  </p:sldIdLst>
  <p:sldSz cx="18288000" cy="10287000"/>
  <p:notesSz cx="6858000" cy="9144000"/>
  <p:embeddedFontLst>
    <p:embeddedFont>
      <p:font typeface="Century Gothic" panose="020B0502020202020204" pitchFamily="34" charset="0"/>
      <p:regular r:id="rId12"/>
      <p:bold r:id="rId13"/>
      <p:italic r:id="rId14"/>
      <p:boldItalic r:id="rId15"/>
    </p:embeddedFont>
    <p:embeddedFont>
      <p:font typeface="Century Gothic Paneuropean" panose="020B0604020202020204" charset="0"/>
      <p:regular r:id="rId16"/>
    </p:embeddedFont>
    <p:embeddedFont>
      <p:font typeface="Century Gothic Paneuropean Bold" panose="020B0604020202020204" charset="0"/>
      <p:regular r:id="rId17"/>
    </p:embeddedFont>
    <p:embeddedFont>
      <p:font typeface="Garamond" panose="02020404030301010803" pitchFamily="18" charset="0"/>
      <p:regular r:id="rId18"/>
      <p:bold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l Chougule" userId="110ecfaa5d23e669" providerId="LiveId" clId="{4E58E2C6-6861-44C9-BA7E-5F3E43320888}"/>
    <pc:docChg chg="modSld">
      <pc:chgData name="Sujal Chougule" userId="110ecfaa5d23e669" providerId="LiveId" clId="{4E58E2C6-6861-44C9-BA7E-5F3E43320888}" dt="2025-03-14T05:47:21.821" v="6" actId="403"/>
      <pc:docMkLst>
        <pc:docMk/>
      </pc:docMkLst>
      <pc:sldChg chg="modSp mod">
        <pc:chgData name="Sujal Chougule" userId="110ecfaa5d23e669" providerId="LiveId" clId="{4E58E2C6-6861-44C9-BA7E-5F3E43320888}" dt="2025-03-14T05:33:13.919" v="2" actId="255"/>
        <pc:sldMkLst>
          <pc:docMk/>
          <pc:sldMk cId="0" sldId="258"/>
        </pc:sldMkLst>
        <pc:spChg chg="mod">
          <ac:chgData name="Sujal Chougule" userId="110ecfaa5d23e669" providerId="LiveId" clId="{4E58E2C6-6861-44C9-BA7E-5F3E43320888}" dt="2025-03-14T05:33:13.919" v="2" actId="255"/>
          <ac:spMkLst>
            <pc:docMk/>
            <pc:sldMk cId="0" sldId="258"/>
            <ac:spMk id="3" creationId="{00000000-0000-0000-0000-000000000000}"/>
          </ac:spMkLst>
        </pc:spChg>
      </pc:sldChg>
      <pc:sldChg chg="modSp mod">
        <pc:chgData name="Sujal Chougule" userId="110ecfaa5d23e669" providerId="LiveId" clId="{4E58E2C6-6861-44C9-BA7E-5F3E43320888}" dt="2025-03-14T05:32:29.354" v="0" actId="255"/>
        <pc:sldMkLst>
          <pc:docMk/>
          <pc:sldMk cId="0" sldId="264"/>
        </pc:sldMkLst>
        <pc:spChg chg="mod">
          <ac:chgData name="Sujal Chougule" userId="110ecfaa5d23e669" providerId="LiveId" clId="{4E58E2C6-6861-44C9-BA7E-5F3E43320888}" dt="2025-03-14T05:32:29.354" v="0" actId="255"/>
          <ac:spMkLst>
            <pc:docMk/>
            <pc:sldMk cId="0" sldId="264"/>
            <ac:spMk id="3" creationId="{00000000-0000-0000-0000-000000000000}"/>
          </ac:spMkLst>
        </pc:spChg>
      </pc:sldChg>
      <pc:sldChg chg="modSp mod">
        <pc:chgData name="Sujal Chougule" userId="110ecfaa5d23e669" providerId="LiveId" clId="{4E58E2C6-6861-44C9-BA7E-5F3E43320888}" dt="2025-03-14T05:47:21.821" v="6" actId="403"/>
        <pc:sldMkLst>
          <pc:docMk/>
          <pc:sldMk cId="2996103684" sldId="267"/>
        </pc:sldMkLst>
        <pc:spChg chg="mod">
          <ac:chgData name="Sujal Chougule" userId="110ecfaa5d23e669" providerId="LiveId" clId="{4E58E2C6-6861-44C9-BA7E-5F3E43320888}" dt="2025-03-14T05:47:21.821" v="6" actId="403"/>
          <ac:spMkLst>
            <pc:docMk/>
            <pc:sldMk cId="2996103684" sldId="267"/>
            <ac:spMk id="3" creationId="{C33446BE-D43D-B781-86D5-0E88023B7C8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8288000" cy="10287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961805" y="1901595"/>
            <a:ext cx="14364393" cy="646192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2171702" y="2117423"/>
            <a:ext cx="13944600" cy="6052155"/>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7703820" y="1901595"/>
            <a:ext cx="2880360" cy="109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7875270" y="1901596"/>
            <a:ext cx="2537460" cy="967943"/>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342562" y="3136895"/>
            <a:ext cx="13602879" cy="3886200"/>
          </a:xfrm>
        </p:spPr>
        <p:txBody>
          <a:bodyPr tIns="45720" bIns="45720" anchor="ctr">
            <a:noAutofit/>
          </a:bodyPr>
          <a:lstStyle>
            <a:lvl1pPr algn="ctr">
              <a:lnSpc>
                <a:spcPct val="83000"/>
              </a:lnSpc>
              <a:defRPr lang="en-US" sz="10800" b="0" kern="1200" cap="all" spc="-15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2343150" y="7023094"/>
            <a:ext cx="13606272" cy="685802"/>
          </a:xfrm>
        </p:spPr>
        <p:txBody>
          <a:bodyPr>
            <a:normAutofit/>
          </a:bodyPr>
          <a:lstStyle>
            <a:lvl1pPr marL="0" indent="0" algn="ctr">
              <a:spcBef>
                <a:spcPts val="0"/>
              </a:spcBef>
              <a:buNone/>
              <a:defRPr sz="2400" spc="120" baseline="0">
                <a:solidFill>
                  <a:schemeClr val="tx1"/>
                </a:solidFill>
              </a:defRPr>
            </a:lvl1pPr>
            <a:lvl2pPr marL="685800" indent="0" algn="ctr">
              <a:buNone/>
              <a:defRPr sz="2400"/>
            </a:lvl2pPr>
            <a:lvl3pPr marL="1371600" indent="0" algn="ctr">
              <a:buNone/>
              <a:defRPr sz="24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20" name="Date Placeholder 19"/>
          <p:cNvSpPr>
            <a:spLocks noGrp="1"/>
          </p:cNvSpPr>
          <p:nvPr>
            <p:ph type="dt" sz="half" idx="10"/>
          </p:nvPr>
        </p:nvSpPr>
        <p:spPr>
          <a:xfrm>
            <a:off x="7978140" y="2011883"/>
            <a:ext cx="2331720" cy="790820"/>
          </a:xfrm>
        </p:spPr>
        <p:txBody>
          <a:bodyPr/>
          <a:lstStyle>
            <a:lvl1pPr algn="ctr">
              <a:defRPr sz="1950" spc="0" baseline="0">
                <a:solidFill>
                  <a:schemeClr val="tx1"/>
                </a:solidFill>
                <a:latin typeface="+mn-lt"/>
              </a:defRPr>
            </a:lvl1pPr>
          </a:lstStyle>
          <a:p>
            <a:fld id="{1D8BD707-D9CF-40AE-B4C6-C98DA3205C09}" type="datetimeFigureOut">
              <a:rPr lang="en-US" smtClean="0"/>
              <a:pPr/>
              <a:t>3/14/2025</a:t>
            </a:fld>
            <a:endParaRPr lang="en-US"/>
          </a:p>
        </p:txBody>
      </p:sp>
      <p:sp>
        <p:nvSpPr>
          <p:cNvPr id="21" name="Footer Placeholder 20"/>
          <p:cNvSpPr>
            <a:spLocks noGrp="1"/>
          </p:cNvSpPr>
          <p:nvPr>
            <p:ph type="ftr" sz="quarter" idx="11"/>
          </p:nvPr>
        </p:nvSpPr>
        <p:spPr>
          <a:xfrm>
            <a:off x="2180844" y="7816590"/>
            <a:ext cx="8858250" cy="3429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12910379" y="7818120"/>
            <a:ext cx="3167822" cy="342900"/>
          </a:xfrm>
        </p:spPr>
        <p:txBody>
          <a:bodyPr/>
          <a:lstStyle>
            <a:lvl1pPr>
              <a:defRPr>
                <a:solidFill>
                  <a:schemeClr val="tx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928716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207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87400" y="1143000"/>
            <a:ext cx="3543300" cy="78867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1143000"/>
            <a:ext cx="12115800" cy="7886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12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729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8288000" cy="10287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961805" y="1901595"/>
            <a:ext cx="14364393" cy="646192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2171700" y="2117423"/>
            <a:ext cx="13944600" cy="6052155"/>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7703820" y="1901595"/>
            <a:ext cx="2880360" cy="109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7875270" y="1901596"/>
            <a:ext cx="2537460" cy="967943"/>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2345435" y="3141464"/>
            <a:ext cx="13606272" cy="3881628"/>
          </a:xfrm>
        </p:spPr>
        <p:txBody>
          <a:bodyPr anchor="ctr">
            <a:noAutofit/>
          </a:bodyPr>
          <a:lstStyle>
            <a:lvl1pPr algn="ctr">
              <a:lnSpc>
                <a:spcPct val="83000"/>
              </a:lnSpc>
              <a:defRPr lang="en-US" sz="10800" kern="1200" cap="all" spc="-15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2345436" y="7023093"/>
            <a:ext cx="13606272" cy="685800"/>
          </a:xfrm>
        </p:spPr>
        <p:txBody>
          <a:bodyPr anchor="t">
            <a:normAutofit/>
          </a:bodyPr>
          <a:lstStyle>
            <a:lvl1pPr marL="0" indent="0" algn="ctr">
              <a:buNone/>
              <a:defRPr sz="2400">
                <a:solidFill>
                  <a:schemeClr val="tx1"/>
                </a:solidFill>
                <a:effectLst/>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982712" y="2016753"/>
            <a:ext cx="2331720" cy="795528"/>
          </a:xfrm>
        </p:spPr>
        <p:txBody>
          <a:bodyPr/>
          <a:lstStyle>
            <a:lvl1pPr algn="ctr">
              <a:defRPr lang="en-US" sz="1950" kern="1200" spc="0" baseline="0">
                <a:solidFill>
                  <a:schemeClr val="tx1"/>
                </a:solidFill>
                <a:latin typeface="+mn-lt"/>
                <a:ea typeface="+mn-ea"/>
                <a:cs typeface="+mn-cs"/>
              </a:defRPr>
            </a:lvl1p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a:xfrm>
            <a:off x="2180330" y="7816590"/>
            <a:ext cx="8860536" cy="342900"/>
          </a:xfrm>
        </p:spPr>
        <p:txBody>
          <a:bodyPr/>
          <a:lstStyle>
            <a:lvl1pPr algn="l">
              <a:defRPr/>
            </a:lvl1pPr>
          </a:lstStyle>
          <a:p>
            <a:endParaRPr lang="en-US"/>
          </a:p>
        </p:txBody>
      </p:sp>
      <p:sp>
        <p:nvSpPr>
          <p:cNvPr id="6" name="Slide Number Placeholder 5"/>
          <p:cNvSpPr>
            <a:spLocks noGrp="1"/>
          </p:cNvSpPr>
          <p:nvPr>
            <p:ph type="sldNum" sz="quarter" idx="12"/>
          </p:nvPr>
        </p:nvSpPr>
        <p:spPr>
          <a:xfrm>
            <a:off x="12906756" y="7816590"/>
            <a:ext cx="3168396" cy="3429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63771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00200" y="3154680"/>
            <a:ext cx="7132320" cy="562356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555480" y="3154680"/>
            <a:ext cx="7132320" cy="562356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074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604772" y="3111501"/>
            <a:ext cx="7132320" cy="960120"/>
          </a:xfrm>
        </p:spPr>
        <p:txBody>
          <a:bodyPr anchor="ctr">
            <a:normAutofit/>
          </a:bodyPr>
          <a:lstStyle>
            <a:lvl1pPr marL="0" indent="0" algn="ctr">
              <a:spcBef>
                <a:spcPts val="0"/>
              </a:spcBef>
              <a:buNone/>
              <a:defRPr sz="2850" b="0">
                <a:solidFill>
                  <a:schemeClr val="tx2"/>
                </a:solidFill>
                <a:latin typeface="+mn-lt"/>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04772" y="4133847"/>
            <a:ext cx="7132320" cy="480060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60052" y="3111501"/>
            <a:ext cx="7132320" cy="960120"/>
          </a:xfrm>
        </p:spPr>
        <p:txBody>
          <a:bodyPr anchor="ctr">
            <a:normAutofit/>
          </a:bodyPr>
          <a:lstStyle>
            <a:lvl1pPr marL="0" indent="0" algn="ctr">
              <a:spcBef>
                <a:spcPts val="0"/>
              </a:spcBef>
              <a:buNone/>
              <a:defRPr sz="2850" b="0">
                <a:solidFill>
                  <a:schemeClr val="tx2"/>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560052" y="4134872"/>
            <a:ext cx="7132320" cy="480060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599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945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36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368294" y="356616"/>
            <a:ext cx="12797028" cy="95737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3530579" y="356616"/>
            <a:ext cx="4389120" cy="9573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944600" y="911088"/>
            <a:ext cx="3646170" cy="2468880"/>
          </a:xfrm>
        </p:spPr>
        <p:txBody>
          <a:bodyPr anchor="b">
            <a:normAutofit/>
          </a:bodyPr>
          <a:lstStyle>
            <a:lvl1pPr algn="l" defTabSz="1371600" rtl="0" eaLnBrk="1" latinLnBrk="0" hangingPunct="1">
              <a:lnSpc>
                <a:spcPct val="90000"/>
              </a:lnSpc>
              <a:spcBef>
                <a:spcPct val="0"/>
              </a:spcBef>
              <a:buNone/>
              <a:defRPr lang="en-US" sz="42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1028700" y="914400"/>
            <a:ext cx="11658600" cy="800100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944600" y="3429000"/>
            <a:ext cx="3646170" cy="5257800"/>
          </a:xfrm>
        </p:spPr>
        <p:txBody>
          <a:bodyPr>
            <a:normAutofit/>
          </a:bodyPr>
          <a:lstStyle>
            <a:lvl1pPr marL="0" indent="0">
              <a:lnSpc>
                <a:spcPct val="110000"/>
              </a:lnSpc>
              <a:spcBef>
                <a:spcPts val="1200"/>
              </a:spcBef>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3/14/2025</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5590516" y="9334503"/>
            <a:ext cx="2194560" cy="411480"/>
          </a:xfrm>
        </p:spPr>
        <p:txBody>
          <a:bodyPr/>
          <a:lstStyle>
            <a:lvl1pPr>
              <a:defRPr>
                <a:solidFill>
                  <a:srgbClr val="FFFFFF"/>
                </a:solidFill>
              </a:defRPr>
            </a:lvl1pPr>
          </a:lstStyle>
          <a:p>
            <a:fld id="{B6F15528-21DE-4FAA-801E-634DDDAF4B2B}" type="slidenum">
              <a:rPr lang="en-US" smtClean="0"/>
              <a:pPr/>
              <a:t>‹#›</a:t>
            </a:fld>
            <a:endParaRPr lang="en-US"/>
          </a:p>
        </p:txBody>
      </p:sp>
      <p:sp>
        <p:nvSpPr>
          <p:cNvPr id="12" name="Rectangle 11"/>
          <p:cNvSpPr/>
          <p:nvPr/>
        </p:nvSpPr>
        <p:spPr>
          <a:xfrm>
            <a:off x="13736319" y="562356"/>
            <a:ext cx="3977640" cy="916228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302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13530579" y="356616"/>
            <a:ext cx="4389120" cy="9573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944600" y="905256"/>
            <a:ext cx="3648456" cy="2468880"/>
          </a:xfrm>
        </p:spPr>
        <p:txBody>
          <a:bodyPr anchor="b">
            <a:noAutofit/>
          </a:bodyPr>
          <a:lstStyle>
            <a:lvl1pPr algn="l">
              <a:defRPr sz="42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42898" y="356616"/>
            <a:ext cx="12797028" cy="9573768"/>
          </a:xfrm>
          <a:solidFill>
            <a:schemeClr val="accent1">
              <a:lumMod val="60000"/>
              <a:lumOff val="40000"/>
            </a:schemeClr>
          </a:solidFill>
          <a:ln>
            <a:noFill/>
          </a:ln>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944600" y="3429000"/>
            <a:ext cx="3648456" cy="5253228"/>
          </a:xfrm>
        </p:spPr>
        <p:txBody>
          <a:bodyPr>
            <a:normAutofit/>
          </a:bodyPr>
          <a:lstStyle>
            <a:lvl1pPr marL="0" indent="0" algn="l">
              <a:lnSpc>
                <a:spcPct val="110000"/>
              </a:lnSpc>
              <a:spcBef>
                <a:spcPts val="1200"/>
              </a:spcBef>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lvl1pPr marL="0" algn="r" defTabSz="1371600" rtl="0" eaLnBrk="1" latinLnBrk="0" hangingPunct="1">
              <a:defRPr lang="en-US" sz="15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5595092" y="9340596"/>
            <a:ext cx="2194560" cy="411480"/>
          </a:xfrm>
        </p:spPr>
        <p:txBody>
          <a:bodyPr/>
          <a:lstStyle>
            <a:lvl1pPr>
              <a:defRPr>
                <a:solidFill>
                  <a:srgbClr val="FFFFFF"/>
                </a:solidFill>
              </a:defRPr>
            </a:lvl1pPr>
          </a:lstStyle>
          <a:p>
            <a:fld id="{B6F15528-21DE-4FAA-801E-634DDDAF4B2B}" type="slidenum">
              <a:rPr lang="en-US" smtClean="0"/>
              <a:pPr/>
              <a:t>‹#›</a:t>
            </a:fld>
            <a:endParaRPr lang="en-US"/>
          </a:p>
        </p:txBody>
      </p:sp>
      <p:sp>
        <p:nvSpPr>
          <p:cNvPr id="10" name="Rectangle 9"/>
          <p:cNvSpPr/>
          <p:nvPr/>
        </p:nvSpPr>
        <p:spPr>
          <a:xfrm>
            <a:off x="13736319" y="562356"/>
            <a:ext cx="3977640" cy="916228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579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52044" y="356616"/>
            <a:ext cx="17583912" cy="957376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600200" y="963891"/>
            <a:ext cx="15087600" cy="2057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0200" y="3154680"/>
            <a:ext cx="15087600" cy="5897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1480" y="9461508"/>
            <a:ext cx="4114800" cy="411480"/>
          </a:xfrm>
          <a:prstGeom prst="rect">
            <a:avLst/>
          </a:prstGeom>
        </p:spPr>
        <p:txBody>
          <a:bodyPr vert="horz" lIns="91440" tIns="45720" rIns="91440" bIns="45720" rtlCol="0" anchor="b"/>
          <a:lstStyle>
            <a:lvl1pPr algn="l">
              <a:defRPr sz="1500">
                <a:solidFill>
                  <a:schemeClr val="tx1">
                    <a:lumMod val="75000"/>
                    <a:lumOff val="25000"/>
                  </a:schemeClr>
                </a:solidFill>
              </a:defRPr>
            </a:lvl1pPr>
          </a:lstStyle>
          <a:p>
            <a:fld id="{1D8BD707-D9CF-40AE-B4C6-C98DA3205C09}" type="datetimeFigureOut">
              <a:rPr lang="en-US" smtClean="0"/>
              <a:pPr/>
              <a:t>3/14/2025</a:t>
            </a:fld>
            <a:endParaRPr lang="en-US"/>
          </a:p>
        </p:txBody>
      </p:sp>
      <p:sp>
        <p:nvSpPr>
          <p:cNvPr id="5" name="Footer Placeholder 4"/>
          <p:cNvSpPr>
            <a:spLocks noGrp="1"/>
          </p:cNvSpPr>
          <p:nvPr>
            <p:ph type="ftr" sz="quarter" idx="3"/>
          </p:nvPr>
        </p:nvSpPr>
        <p:spPr>
          <a:xfrm>
            <a:off x="5234940" y="9461508"/>
            <a:ext cx="7818120" cy="411480"/>
          </a:xfrm>
          <a:prstGeom prst="rect">
            <a:avLst/>
          </a:prstGeom>
        </p:spPr>
        <p:txBody>
          <a:bodyPr vert="horz" lIns="91440" tIns="45720" rIns="91440" bIns="45720" rtlCol="0" anchor="b"/>
          <a:lstStyle>
            <a:lvl1pPr algn="ctr">
              <a:defRPr sz="15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5704820" y="9461508"/>
            <a:ext cx="2194560" cy="411480"/>
          </a:xfrm>
          <a:prstGeom prst="rect">
            <a:avLst/>
          </a:prstGeom>
        </p:spPr>
        <p:txBody>
          <a:bodyPr vert="horz" lIns="91440" tIns="45720" rIns="91440" bIns="45720" rtlCol="0" anchor="b"/>
          <a:lstStyle>
            <a:lvl1pPr algn="r">
              <a:defRPr sz="1500">
                <a:solidFill>
                  <a:schemeClr val="tx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5625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lang="en-US" sz="7200" kern="1200" cap="none" spc="0" baseline="0" dirty="0">
          <a:solidFill>
            <a:schemeClr val="tx1">
              <a:lumMod val="85000"/>
              <a:lumOff val="15000"/>
            </a:schemeClr>
          </a:solidFill>
          <a:effectLst/>
          <a:latin typeface="+mj-lt"/>
          <a:ea typeface="+mn-ea"/>
          <a:cs typeface="+mn-cs"/>
        </a:defRPr>
      </a:lvl1pPr>
    </p:titleStyle>
    <p:bodyStyle>
      <a:lvl1pPr marL="274320" indent="-274320" algn="l" defTabSz="1371600" rtl="0" eaLnBrk="1" latinLnBrk="0" hangingPunct="1">
        <a:lnSpc>
          <a:spcPct val="100000"/>
        </a:lnSpc>
        <a:spcBef>
          <a:spcPts val="1350"/>
        </a:spcBef>
        <a:spcAft>
          <a:spcPts val="0"/>
        </a:spcAft>
        <a:buClr>
          <a:schemeClr val="tx1">
            <a:lumMod val="85000"/>
            <a:lumOff val="15000"/>
          </a:schemeClr>
        </a:buClr>
        <a:buFont typeface="Garamond" pitchFamily="18" charset="0"/>
        <a:buChar char="◦"/>
        <a:defRPr sz="2700" kern="1200">
          <a:solidFill>
            <a:schemeClr val="tx1"/>
          </a:solidFill>
          <a:latin typeface="+mn-lt"/>
          <a:ea typeface="+mn-ea"/>
          <a:cs typeface="+mn-cs"/>
        </a:defRPr>
      </a:lvl1pPr>
      <a:lvl2pPr marL="685800" indent="-274320" algn="l" defTabSz="1371600" rtl="0" eaLnBrk="1" latinLnBrk="0" hangingPunct="1">
        <a:lnSpc>
          <a:spcPct val="100000"/>
        </a:lnSpc>
        <a:spcBef>
          <a:spcPts val="750"/>
        </a:spcBef>
        <a:buClr>
          <a:schemeClr val="tx1">
            <a:lumMod val="85000"/>
            <a:lumOff val="15000"/>
          </a:schemeClr>
        </a:buClr>
        <a:buFont typeface="Garamond" pitchFamily="18" charset="0"/>
        <a:buChar char="◦"/>
        <a:defRPr sz="2400" kern="1200">
          <a:solidFill>
            <a:schemeClr val="tx1"/>
          </a:solidFill>
          <a:latin typeface="+mn-lt"/>
          <a:ea typeface="+mn-ea"/>
          <a:cs typeface="+mn-cs"/>
        </a:defRPr>
      </a:lvl2pPr>
      <a:lvl3pPr marL="1097280" indent="-27432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3pPr>
      <a:lvl4pPr marL="1508760" indent="-27432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4pPr>
      <a:lvl5pPr marL="1920240" indent="-27432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5pPr>
      <a:lvl6pPr marL="2400000" indent="-34290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6pPr>
      <a:lvl7pPr marL="2850000" indent="-34290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7pPr>
      <a:lvl8pPr marL="3300000" indent="-34290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8pPr>
      <a:lvl9pPr marL="3750000" indent="-342900" algn="l" defTabSz="1371600" rtl="0" eaLnBrk="1" latinLnBrk="0" hangingPunct="1">
        <a:lnSpc>
          <a:spcPct val="100000"/>
        </a:lnSpc>
        <a:spcBef>
          <a:spcPts val="750"/>
        </a:spcBef>
        <a:buClr>
          <a:schemeClr val="tx1">
            <a:lumMod val="85000"/>
            <a:lumOff val="15000"/>
          </a:schemeClr>
        </a:buClr>
        <a:buFont typeface="Garamond" pitchFamily="18"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34754" y="3297377"/>
            <a:ext cx="13018493" cy="2127966"/>
          </a:xfrm>
          <a:prstGeom prst="rect">
            <a:avLst/>
          </a:prstGeom>
        </p:spPr>
        <p:txBody>
          <a:bodyPr lIns="0" tIns="0" rIns="0" bIns="0" rtlCol="0" anchor="t">
            <a:spAutoFit/>
          </a:bodyPr>
          <a:lstStyle/>
          <a:p>
            <a:pPr algn="ctr">
              <a:lnSpc>
                <a:spcPts val="17489"/>
              </a:lnSpc>
            </a:pPr>
            <a:r>
              <a:rPr lang="en-US" sz="12492" b="1">
                <a:solidFill>
                  <a:srgbClr val="000000"/>
                </a:solidFill>
                <a:latin typeface="Century Gothic Paneuropean Bold"/>
                <a:ea typeface="Century Gothic Paneuropean Bold"/>
                <a:cs typeface="Century Gothic Paneuropean Bold"/>
                <a:sym typeface="Century Gothic Paneuropean Bold"/>
              </a:rPr>
              <a:t>PRESENTATION</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4013348"/>
            <a:ext cx="12387037" cy="2031703"/>
          </a:xfrm>
          <a:prstGeom prst="rect">
            <a:avLst/>
          </a:prstGeom>
        </p:spPr>
        <p:txBody>
          <a:bodyPr lIns="0" tIns="0" rIns="0" bIns="0" rtlCol="0" anchor="t">
            <a:spAutoFit/>
          </a:bodyPr>
          <a:lstStyle/>
          <a:p>
            <a:pPr algn="ctr">
              <a:lnSpc>
                <a:spcPts val="16641"/>
              </a:lnSpc>
            </a:pPr>
            <a:r>
              <a:rPr lang="en-US" sz="11886" b="1">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4AC8-5713-31C6-EFDB-D3C91F17D72D}"/>
              </a:ext>
            </a:extLst>
          </p:cNvPr>
          <p:cNvSpPr>
            <a:spLocks noGrp="1"/>
          </p:cNvSpPr>
          <p:nvPr>
            <p:ph type="title"/>
          </p:nvPr>
        </p:nvSpPr>
        <p:spPr/>
        <p:txBody>
          <a:bodyPr>
            <a:normAutofit fontScale="90000"/>
          </a:bodyPr>
          <a:lstStyle/>
          <a:p>
            <a:pPr algn="ctr"/>
            <a:r>
              <a:rPr lang="en-US" sz="7200" b="1" kern="0" dirty="0">
                <a:effectLst/>
                <a:latin typeface="Century Gothic Paneuropean" panose="020B0604020202020204" charset="0"/>
                <a:ea typeface="Calibri" panose="020F0502020204030204" pitchFamily="34" charset="0"/>
                <a:cs typeface="Century Gothic Paneuropean" panose="020B0604020202020204" charset="0"/>
              </a:rPr>
              <a:t>Problem Statement</a:t>
            </a:r>
            <a:br>
              <a:rPr lang="en-IN" sz="7200" b="1" kern="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C33446BE-D43D-B781-86D5-0E88023B7C81}"/>
              </a:ext>
            </a:extLst>
          </p:cNvPr>
          <p:cNvSpPr>
            <a:spLocks noGrp="1"/>
          </p:cNvSpPr>
          <p:nvPr>
            <p:ph idx="1"/>
          </p:nvPr>
        </p:nvSpPr>
        <p:spPr/>
        <p:txBody>
          <a:bodyPr>
            <a:normAutofit/>
          </a:bodyPr>
          <a:lstStyle/>
          <a:p>
            <a:pPr marL="457200" indent="0" algn="just">
              <a:spcBef>
                <a:spcPts val="410"/>
              </a:spcBef>
              <a:buNone/>
            </a:pPr>
            <a:r>
              <a:rPr lang="en-US" sz="3200" dirty="0">
                <a:latin typeface="Century Gothic Paneuropean" panose="020B0604020202020204" charset="0"/>
                <a:cs typeface="Century Gothic Paneuropean" panose="020B0604020202020204" charset="0"/>
              </a:rPr>
              <a:t>The rapid growth of digital technologies has significantly increased the vulnerability of individuals, businesses, and governments to cyber threats, ranging from data breaches to advanced persistent attacks. This creates an urgent need for robust cybersecurity measures, effective threat detection, and proactive solutions to safeguard critical information and ensure digital resilience in the modern age.</a:t>
            </a:r>
            <a:endParaRPr lang="en-IN" sz="3200" dirty="0">
              <a:latin typeface="Century Gothic Paneuropean" panose="020B0604020202020204" charset="0"/>
              <a:cs typeface="Century Gothic Paneuropean" panose="020B0604020202020204" charset="0"/>
            </a:endParaRPr>
          </a:p>
        </p:txBody>
      </p:sp>
      <p:grpSp>
        <p:nvGrpSpPr>
          <p:cNvPr id="4" name="Group 11">
            <a:extLst>
              <a:ext uri="{FF2B5EF4-FFF2-40B4-BE49-F238E27FC236}">
                <a16:creationId xmlns:a16="http://schemas.microsoft.com/office/drawing/2014/main" id="{9D997484-6083-809B-4692-E083D3B61AB4}"/>
              </a:ext>
            </a:extLst>
          </p:cNvPr>
          <p:cNvGrpSpPr/>
          <p:nvPr/>
        </p:nvGrpSpPr>
        <p:grpSpPr>
          <a:xfrm>
            <a:off x="838200" y="-1160141"/>
            <a:ext cx="1080715" cy="2956684"/>
            <a:chOff x="0" y="0"/>
            <a:chExt cx="284633" cy="778715"/>
          </a:xfrm>
        </p:grpSpPr>
        <p:sp>
          <p:nvSpPr>
            <p:cNvPr id="5" name="Freeform 12">
              <a:extLst>
                <a:ext uri="{FF2B5EF4-FFF2-40B4-BE49-F238E27FC236}">
                  <a16:creationId xmlns:a16="http://schemas.microsoft.com/office/drawing/2014/main" id="{BAD3EF94-3D14-B56F-32AB-0391B522B4B1}"/>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13">
              <a:extLst>
                <a:ext uri="{FF2B5EF4-FFF2-40B4-BE49-F238E27FC236}">
                  <a16:creationId xmlns:a16="http://schemas.microsoft.com/office/drawing/2014/main" id="{728DB439-2F09-9E79-CE29-A23F76FE224F}"/>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7" name="Group 11">
            <a:extLst>
              <a:ext uri="{FF2B5EF4-FFF2-40B4-BE49-F238E27FC236}">
                <a16:creationId xmlns:a16="http://schemas.microsoft.com/office/drawing/2014/main" id="{B9780CF9-5108-2F61-02E8-07E7B568BDF4}"/>
              </a:ext>
            </a:extLst>
          </p:cNvPr>
          <p:cNvGrpSpPr/>
          <p:nvPr/>
        </p:nvGrpSpPr>
        <p:grpSpPr>
          <a:xfrm>
            <a:off x="16687800" y="-1160141"/>
            <a:ext cx="1080715" cy="2956684"/>
            <a:chOff x="0" y="0"/>
            <a:chExt cx="284633" cy="778715"/>
          </a:xfrm>
        </p:grpSpPr>
        <p:sp>
          <p:nvSpPr>
            <p:cNvPr id="8" name="Freeform 12">
              <a:extLst>
                <a:ext uri="{FF2B5EF4-FFF2-40B4-BE49-F238E27FC236}">
                  <a16:creationId xmlns:a16="http://schemas.microsoft.com/office/drawing/2014/main" id="{982C44B8-0D50-3372-5822-AC4BFB743AA7}"/>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9" name="TextBox 13">
              <a:extLst>
                <a:ext uri="{FF2B5EF4-FFF2-40B4-BE49-F238E27FC236}">
                  <a16:creationId xmlns:a16="http://schemas.microsoft.com/office/drawing/2014/main" id="{6922E03A-91BB-D8A1-FB91-644BE7D68946}"/>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dirty="0"/>
            </a:p>
          </p:txBody>
        </p:sp>
      </p:grpSp>
    </p:spTree>
    <p:extLst>
      <p:ext uri="{BB962C8B-B14F-4D97-AF65-F5344CB8AC3E}">
        <p14:creationId xmlns:p14="http://schemas.microsoft.com/office/powerpoint/2010/main" val="299610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1194757"/>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9" name="TextBox 9"/>
          <p:cNvSpPr txBox="1"/>
          <p:nvPr/>
        </p:nvSpPr>
        <p:spPr>
          <a:xfrm>
            <a:off x="2918326" y="3527619"/>
            <a:ext cx="12454772" cy="5319854"/>
          </a:xfrm>
          <a:prstGeom prst="rect">
            <a:avLst/>
          </a:prstGeom>
        </p:spPr>
        <p:txBody>
          <a:bodyPr lIns="0" tIns="0" rIns="0" bIns="0" rtlCol="0" anchor="t">
            <a:spAutoFit/>
          </a:bodyPr>
          <a:lstStyle/>
          <a:p>
            <a:pPr marL="457200" indent="457200" algn="just"/>
            <a:r>
              <a:rPr lang="en-IN" sz="3200" dirty="0">
                <a:effectLst/>
                <a:latin typeface="Century Gothic Paneuropean" panose="020B0604020202020204" charset="0"/>
                <a:ea typeface="Calibri" panose="020F0502020204030204" pitchFamily="34" charset="0"/>
                <a:cs typeface="Century Gothic Paneuropean" panose="020B0604020202020204" charset="0"/>
              </a:rPr>
              <a:t>As technology advances, cyber threats like malware, ransomware, and phishing are becoming more common and sophisticated, putting individuals, businesses, and governments at risk. This project explores these emerging cyber threats, the vulnerabilities in digital systems, and the effectiveness of current cybersecurity solutions such as encryption and firewalls. It aims to offer practical insights into improving digital security and protecting data and privacy in today’s interconnected world.</a:t>
            </a:r>
          </a:p>
          <a:p>
            <a:pPr marL="922020" algn="just"/>
            <a:r>
              <a:rPr lang="en-US" sz="1800" dirty="0">
                <a:effectLst/>
                <a:latin typeface="Century Gothic Paneuropean" panose="020B0604020202020204" charset="0"/>
                <a:ea typeface="Calibri" panose="020F0502020204030204" pitchFamily="34" charset="0"/>
                <a:cs typeface="Century Gothic Paneuropean" panose="020B0604020202020204" charset="0"/>
              </a:rPr>
              <a:t> </a:t>
            </a:r>
            <a:endParaRPr lang="en-IN" sz="1800" dirty="0">
              <a:effectLst/>
              <a:latin typeface="Century Gothic Paneuropean" panose="020B0604020202020204" charset="0"/>
              <a:ea typeface="Calibri" panose="020F0502020204030204" pitchFamily="34" charset="0"/>
              <a:cs typeface="Century Gothic Paneuropean" panose="020B0604020202020204" charset="0"/>
            </a:endParaRPr>
          </a:p>
          <a:p>
            <a:pPr algn="ctr">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7123" y="1193263"/>
            <a:ext cx="8537178"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PURPOSE</a:t>
            </a:r>
          </a:p>
        </p:txBody>
      </p:sp>
      <p:sp>
        <p:nvSpPr>
          <p:cNvPr id="3" name="TextBox 3"/>
          <p:cNvSpPr txBox="1"/>
          <p:nvPr/>
        </p:nvSpPr>
        <p:spPr>
          <a:xfrm>
            <a:off x="3357178" y="3486086"/>
            <a:ext cx="11577069" cy="5590889"/>
          </a:xfrm>
          <a:prstGeom prst="rect">
            <a:avLst/>
          </a:prstGeom>
        </p:spPr>
        <p:txBody>
          <a:bodyPr lIns="0" tIns="0" rIns="0" bIns="0" rtlCol="0" anchor="t">
            <a:spAutoFit/>
          </a:bodyPr>
          <a:lstStyle/>
          <a:p>
            <a:pPr marL="756555" lvl="1" indent="-378277" algn="l">
              <a:lnSpc>
                <a:spcPts val="4905"/>
              </a:lnSpc>
              <a:buFont typeface="Arial"/>
              <a:buChar char="•"/>
            </a:pPr>
            <a:r>
              <a:rPr lang="en-US" sz="2800" dirty="0">
                <a:solidFill>
                  <a:srgbClr val="000000"/>
                </a:solidFill>
                <a:latin typeface="Century Gothic Paneuropean"/>
                <a:ea typeface="Century Gothic Paneuropean"/>
                <a:cs typeface="Century Gothic Paneuropean"/>
                <a:sym typeface="Century Gothic Paneuropean"/>
              </a:rPr>
              <a:t>The purpose of this project is to understand cybersecurity threats and find ways to protect against them. In today’s digital world, cyber threats like malware, phishing, and ransomware are becoming more common and dangerous. These attacks can steal personal information, damage systems, and cause financial loss.</a:t>
            </a:r>
          </a:p>
          <a:p>
            <a:pPr marL="756555" lvl="1" indent="-378277" algn="l">
              <a:lnSpc>
                <a:spcPts val="4905"/>
              </a:lnSpc>
              <a:buFont typeface="Arial"/>
              <a:buChar char="•"/>
            </a:pPr>
            <a:r>
              <a:rPr lang="en-US" sz="2800" dirty="0">
                <a:solidFill>
                  <a:srgbClr val="000000"/>
                </a:solidFill>
                <a:latin typeface="Century Gothic Paneuropean"/>
                <a:ea typeface="Century Gothic Paneuropean"/>
                <a:cs typeface="Century Gothic Paneuropean"/>
                <a:sym typeface="Century Gothic Paneuropean"/>
              </a:rPr>
              <a:t> this project is about identifying cybersecurity issues, learning how to fix them, and helping others understand how to stay protected in an increasingly connected world.. </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5411" y="1013680"/>
            <a:ext cx="8537178"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OBJECTIVE</a:t>
            </a:r>
          </a:p>
        </p:txBody>
      </p:sp>
      <p:sp>
        <p:nvSpPr>
          <p:cNvPr id="3" name="TextBox 3"/>
          <p:cNvSpPr txBox="1"/>
          <p:nvPr/>
        </p:nvSpPr>
        <p:spPr>
          <a:xfrm>
            <a:off x="4610749" y="2983265"/>
            <a:ext cx="9066502" cy="6188947"/>
          </a:xfrm>
          <a:prstGeom prst="rect">
            <a:avLst/>
          </a:prstGeom>
        </p:spPr>
        <p:txBody>
          <a:bodyPr lIns="0" tIns="0" rIns="0" bIns="0" rtlCol="0" anchor="t">
            <a:spAutoFit/>
          </a:bodyPr>
          <a:lstStyle/>
          <a:p>
            <a:pPr marL="587431" lvl="1" indent="-293716" algn="l">
              <a:lnSpc>
                <a:spcPts val="3809"/>
              </a:lnSpc>
              <a:buFont typeface="Arial"/>
              <a:buChar char="•"/>
            </a:pPr>
            <a:r>
              <a:rPr lang="en-US" sz="2720">
                <a:solidFill>
                  <a:srgbClr val="000000"/>
                </a:solidFill>
                <a:latin typeface="Century Gothic Paneuropean"/>
                <a:ea typeface="Century Gothic Paneuropean"/>
                <a:cs typeface="Century Gothic Paneuropean"/>
                <a:sym typeface="Century Gothic Paneuropean"/>
              </a:rPr>
              <a:t>1. Identify Cyber Threats – Analyse various cyber risks such as malware, phishing, and ransomware</a:t>
            </a:r>
          </a:p>
          <a:p>
            <a:pPr algn="l">
              <a:lnSpc>
                <a:spcPts val="3809"/>
              </a:lnSpc>
            </a:pPr>
            <a:endParaRPr lang="en-US" sz="2720">
              <a:solidFill>
                <a:srgbClr val="000000"/>
              </a:solidFill>
              <a:latin typeface="Century Gothic Paneuropean"/>
              <a:ea typeface="Century Gothic Paneuropean"/>
              <a:cs typeface="Century Gothic Paneuropean"/>
              <a:sym typeface="Century Gothic Paneuropean"/>
            </a:endParaRPr>
          </a:p>
          <a:p>
            <a:pPr marL="587431" lvl="1" indent="-293716" algn="l">
              <a:lnSpc>
                <a:spcPts val="3809"/>
              </a:lnSpc>
              <a:buFont typeface="Arial"/>
              <a:buChar char="•"/>
            </a:pPr>
            <a:r>
              <a:rPr lang="en-US" sz="2720">
                <a:solidFill>
                  <a:srgbClr val="000000"/>
                </a:solidFill>
                <a:latin typeface="Century Gothic Paneuropean"/>
                <a:ea typeface="Century Gothic Paneuropean"/>
                <a:cs typeface="Century Gothic Paneuropean"/>
                <a:sym typeface="Century Gothic Paneuropean"/>
              </a:rPr>
              <a:t> 2. Explore Security Solutions – Study encryption, firewalls, multi-factor authentication, and other protective measures. </a:t>
            </a:r>
          </a:p>
          <a:p>
            <a:pPr algn="l">
              <a:lnSpc>
                <a:spcPts val="3809"/>
              </a:lnSpc>
            </a:pPr>
            <a:endParaRPr lang="en-US" sz="2720">
              <a:solidFill>
                <a:srgbClr val="000000"/>
              </a:solidFill>
              <a:latin typeface="Century Gothic Paneuropean"/>
              <a:ea typeface="Century Gothic Paneuropean"/>
              <a:cs typeface="Century Gothic Paneuropean"/>
              <a:sym typeface="Century Gothic Paneuropean"/>
            </a:endParaRPr>
          </a:p>
          <a:p>
            <a:pPr marL="587431" lvl="1" indent="-293716" algn="l">
              <a:lnSpc>
                <a:spcPts val="3809"/>
              </a:lnSpc>
              <a:buFont typeface="Arial"/>
              <a:buChar char="•"/>
            </a:pPr>
            <a:r>
              <a:rPr lang="en-US" sz="2720">
                <a:solidFill>
                  <a:srgbClr val="000000"/>
                </a:solidFill>
                <a:latin typeface="Century Gothic Paneuropean"/>
                <a:ea typeface="Century Gothic Paneuropean"/>
                <a:cs typeface="Century Gothic Paneuropean"/>
                <a:sym typeface="Century Gothic Paneuropean"/>
              </a:rPr>
              <a:t>3. Promote Cyber Awareness – Educate individuals and organizations on best practices for digital safety. </a:t>
            </a:r>
          </a:p>
          <a:p>
            <a:pPr marL="587431" lvl="1" indent="-293716" algn="l">
              <a:lnSpc>
                <a:spcPts val="3809"/>
              </a:lnSpc>
              <a:buFont typeface="Arial"/>
              <a:buChar char="•"/>
            </a:pPr>
            <a:r>
              <a:rPr lang="en-US" sz="2720">
                <a:solidFill>
                  <a:srgbClr val="000000"/>
                </a:solidFill>
                <a:latin typeface="Century Gothic Paneuropean"/>
                <a:ea typeface="Century Gothic Paneuropean"/>
                <a:cs typeface="Century Gothic Paneuropean"/>
                <a:sym typeface="Century Gothic Paneuropean"/>
              </a:rPr>
              <a:t>4. Assess Emerging Technologies – Examine the role of AI, blockchain, and other innovations in cybersecurity.</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5411" y="1422101"/>
            <a:ext cx="8537178"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SCOPE</a:t>
            </a:r>
          </a:p>
        </p:txBody>
      </p:sp>
      <p:sp>
        <p:nvSpPr>
          <p:cNvPr id="3" name="TextBox 3"/>
          <p:cNvSpPr txBox="1"/>
          <p:nvPr/>
        </p:nvSpPr>
        <p:spPr>
          <a:xfrm>
            <a:off x="3069958" y="3209563"/>
            <a:ext cx="12570600" cy="3880999"/>
          </a:xfrm>
          <a:prstGeom prst="rect">
            <a:avLst/>
          </a:prstGeom>
        </p:spPr>
        <p:txBody>
          <a:bodyPr lIns="0" tIns="0" rIns="0" bIns="0" rtlCol="0" anchor="t">
            <a:spAutoFit/>
          </a:bodyPr>
          <a:lstStyle/>
          <a:p>
            <a:pPr algn="l">
              <a:lnSpc>
                <a:spcPts val="5096"/>
              </a:lnSpc>
            </a:pPr>
            <a:r>
              <a:rPr lang="en-US" sz="3640" dirty="0">
                <a:solidFill>
                  <a:srgbClr val="000000"/>
                </a:solidFill>
                <a:latin typeface="Century Gothic Paneuropean"/>
                <a:ea typeface="Century Gothic Paneuropean"/>
                <a:cs typeface="Century Gothic Paneuropean"/>
                <a:sym typeface="Century Gothic Paneuropean"/>
              </a:rPr>
              <a:t>The project identifies common cyber threats, analyzes security solutions, and examines emerging technologies such as AI and blockchain in security. It provides strategies for individuals and organizations to reduce risks and includes real-world case studies to strengthen digital security.</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31042" y="1193263"/>
            <a:ext cx="8537178"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REQUIREMENT</a:t>
            </a:r>
          </a:p>
        </p:txBody>
      </p:sp>
      <p:sp>
        <p:nvSpPr>
          <p:cNvPr id="3" name="TextBox 3"/>
          <p:cNvSpPr txBox="1"/>
          <p:nvPr/>
        </p:nvSpPr>
        <p:spPr>
          <a:xfrm>
            <a:off x="5055273" y="4077399"/>
            <a:ext cx="7307317" cy="1915974"/>
          </a:xfrm>
          <a:prstGeom prst="rect">
            <a:avLst/>
          </a:prstGeom>
        </p:spPr>
        <p:txBody>
          <a:bodyPr lIns="0" tIns="0" rIns="0" bIns="0" rtlCol="0" anchor="t">
            <a:spAutoFit/>
          </a:bodyPr>
          <a:lstStyle/>
          <a:p>
            <a:pPr algn="l">
              <a:lnSpc>
                <a:spcPts val="5096"/>
              </a:lnSpc>
            </a:pPr>
            <a:r>
              <a:rPr lang="en-US" sz="3640" dirty="0">
                <a:solidFill>
                  <a:srgbClr val="000000"/>
                </a:solidFill>
                <a:latin typeface="Century Gothic Paneuropean"/>
                <a:ea typeface="Century Gothic Paneuropean"/>
                <a:cs typeface="Century Gothic Paneuropean"/>
                <a:sym typeface="Century Gothic Paneuropean"/>
              </a:rPr>
              <a:t>○ 8 GB RAM </a:t>
            </a:r>
          </a:p>
          <a:p>
            <a:pPr algn="l">
              <a:lnSpc>
                <a:spcPts val="5096"/>
              </a:lnSpc>
            </a:pPr>
            <a:r>
              <a:rPr lang="en-US" sz="3640" dirty="0">
                <a:solidFill>
                  <a:srgbClr val="000000"/>
                </a:solidFill>
                <a:latin typeface="Century Gothic Paneuropean"/>
                <a:ea typeface="Century Gothic Paneuropean"/>
                <a:cs typeface="Century Gothic Paneuropean"/>
                <a:sym typeface="Century Gothic Paneuropean"/>
              </a:rPr>
              <a:t>○ i3 intel core </a:t>
            </a:r>
          </a:p>
          <a:p>
            <a:pPr algn="l">
              <a:lnSpc>
                <a:spcPts val="5096"/>
              </a:lnSpc>
            </a:pPr>
            <a:r>
              <a:rPr lang="en-US" sz="3640" dirty="0">
                <a:solidFill>
                  <a:srgbClr val="000000"/>
                </a:solidFill>
                <a:latin typeface="Century Gothic Paneuropean"/>
                <a:ea typeface="Century Gothic Paneuropean"/>
                <a:cs typeface="Century Gothic Paneuropean"/>
                <a:sym typeface="Century Gothic Paneuropean"/>
              </a:rPr>
              <a:t>○ 256GB SSD </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441772" y="4250607"/>
            <a:ext cx="4087419" cy="3876886"/>
          </a:xfrm>
          <a:custGeom>
            <a:avLst/>
            <a:gdLst/>
            <a:ahLst/>
            <a:cxnLst/>
            <a:rect l="l" t="t" r="r" b="b"/>
            <a:pathLst>
              <a:path w="4087419" h="3876886">
                <a:moveTo>
                  <a:pt x="0" y="0"/>
                </a:moveTo>
                <a:lnTo>
                  <a:pt x="4087419" y="0"/>
                </a:lnTo>
                <a:lnTo>
                  <a:pt x="4087419" y="3876886"/>
                </a:lnTo>
                <a:lnTo>
                  <a:pt x="0" y="3876886"/>
                </a:lnTo>
                <a:lnTo>
                  <a:pt x="0" y="0"/>
                </a:lnTo>
                <a:close/>
              </a:path>
            </a:pathLst>
          </a:custGeom>
          <a:blipFill>
            <a:blip r:embed="rId2"/>
            <a:stretch>
              <a:fillRect/>
            </a:stretch>
          </a:blipFill>
        </p:spPr>
      </p:sp>
      <p:sp>
        <p:nvSpPr>
          <p:cNvPr id="14" name="Freeform 14"/>
          <p:cNvSpPr/>
          <p:nvPr/>
        </p:nvSpPr>
        <p:spPr>
          <a:xfrm>
            <a:off x="6173772" y="4574033"/>
            <a:ext cx="5594611" cy="3244144"/>
          </a:xfrm>
          <a:custGeom>
            <a:avLst/>
            <a:gdLst/>
            <a:ahLst/>
            <a:cxnLst/>
            <a:rect l="l" t="t" r="r" b="b"/>
            <a:pathLst>
              <a:path w="5594611" h="3244144">
                <a:moveTo>
                  <a:pt x="0" y="0"/>
                </a:moveTo>
                <a:lnTo>
                  <a:pt x="5594611" y="0"/>
                </a:lnTo>
                <a:lnTo>
                  <a:pt x="5594611" y="3244144"/>
                </a:lnTo>
                <a:lnTo>
                  <a:pt x="0" y="3244144"/>
                </a:lnTo>
                <a:lnTo>
                  <a:pt x="0" y="0"/>
                </a:lnTo>
                <a:close/>
              </a:path>
            </a:pathLst>
          </a:custGeom>
          <a:blipFill>
            <a:blip r:embed="rId3"/>
            <a:stretch>
              <a:fillRect t="-1379" b="-1379"/>
            </a:stretch>
          </a:blipFill>
        </p:spPr>
      </p:sp>
      <p:sp>
        <p:nvSpPr>
          <p:cNvPr id="15" name="Freeform 15"/>
          <p:cNvSpPr/>
          <p:nvPr/>
        </p:nvSpPr>
        <p:spPr>
          <a:xfrm>
            <a:off x="12114534" y="4448843"/>
            <a:ext cx="5621700" cy="3480414"/>
          </a:xfrm>
          <a:custGeom>
            <a:avLst/>
            <a:gdLst/>
            <a:ahLst/>
            <a:cxnLst/>
            <a:rect l="l" t="t" r="r" b="b"/>
            <a:pathLst>
              <a:path w="5621700" h="3480414">
                <a:moveTo>
                  <a:pt x="0" y="0"/>
                </a:moveTo>
                <a:lnTo>
                  <a:pt x="5621699" y="0"/>
                </a:lnTo>
                <a:lnTo>
                  <a:pt x="5621699" y="3480414"/>
                </a:lnTo>
                <a:lnTo>
                  <a:pt x="0" y="3480414"/>
                </a:lnTo>
                <a:lnTo>
                  <a:pt x="0" y="0"/>
                </a:lnTo>
                <a:close/>
              </a:path>
            </a:pathLst>
          </a:custGeom>
          <a:blipFill>
            <a:blip r:embed="rId4"/>
            <a:stretch>
              <a:fillRect l="-2869" t="-3247" r="-2869" b="-4329"/>
            </a:stretch>
          </a:blipFill>
        </p:spPr>
      </p:sp>
      <p:sp>
        <p:nvSpPr>
          <p:cNvPr id="16" name="TextBox 16"/>
          <p:cNvSpPr txBox="1"/>
          <p:nvPr/>
        </p:nvSpPr>
        <p:spPr>
          <a:xfrm>
            <a:off x="4875411" y="1193263"/>
            <a:ext cx="8537178"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DESIGN</a:t>
            </a:r>
          </a:p>
        </p:txBody>
      </p:sp>
      <p:sp>
        <p:nvSpPr>
          <p:cNvPr id="17" name="TextBox 17"/>
          <p:cNvSpPr txBox="1"/>
          <p:nvPr/>
        </p:nvSpPr>
        <p:spPr>
          <a:xfrm>
            <a:off x="1441772" y="3181268"/>
            <a:ext cx="8568642" cy="431164"/>
          </a:xfrm>
          <a:prstGeom prst="rect">
            <a:avLst/>
          </a:prstGeom>
        </p:spPr>
        <p:txBody>
          <a:bodyPr lIns="0" tIns="0" rIns="0" bIns="0" rtlCol="0" anchor="t">
            <a:spAutoFit/>
          </a:bodyPr>
          <a:lstStyle/>
          <a:p>
            <a:pPr marL="552371" lvl="1" indent="-276185" algn="l">
              <a:lnSpc>
                <a:spcPts val="3581"/>
              </a:lnSpc>
              <a:buFont typeface="Arial"/>
              <a:buChar char="•"/>
            </a:pPr>
            <a:r>
              <a:rPr lang="en-US" sz="2558">
                <a:solidFill>
                  <a:srgbClr val="000000"/>
                </a:solidFill>
                <a:latin typeface="Century Gothic Paneuropean"/>
                <a:ea typeface="Century Gothic Paneuropean"/>
                <a:cs typeface="Century Gothic Paneuropean"/>
                <a:sym typeface="Century Gothic Paneuropean"/>
              </a:rPr>
              <a:t>PROBLEM SOLUTION FIT </a:t>
            </a:r>
          </a:p>
        </p:txBody>
      </p:sp>
      <p:sp>
        <p:nvSpPr>
          <p:cNvPr id="18" name="TextBox 18"/>
          <p:cNvSpPr txBox="1"/>
          <p:nvPr/>
        </p:nvSpPr>
        <p:spPr>
          <a:xfrm>
            <a:off x="12114534" y="3181268"/>
            <a:ext cx="8568642" cy="431164"/>
          </a:xfrm>
          <a:prstGeom prst="rect">
            <a:avLst/>
          </a:prstGeom>
        </p:spPr>
        <p:txBody>
          <a:bodyPr lIns="0" tIns="0" rIns="0" bIns="0" rtlCol="0" anchor="t">
            <a:spAutoFit/>
          </a:bodyPr>
          <a:lstStyle/>
          <a:p>
            <a:pPr marL="552371" lvl="1" indent="-276185" algn="l">
              <a:lnSpc>
                <a:spcPts val="3581"/>
              </a:lnSpc>
              <a:buFont typeface="Arial"/>
              <a:buChar char="•"/>
            </a:pPr>
            <a:r>
              <a:rPr lang="en-US" sz="2558">
                <a:solidFill>
                  <a:srgbClr val="000000"/>
                </a:solidFill>
                <a:latin typeface="Century Gothic Paneuropean"/>
                <a:ea typeface="Century Gothic Paneuropean"/>
                <a:cs typeface="Century Gothic Paneuropean"/>
                <a:sym typeface="Century Gothic Paneuropean"/>
              </a:rPr>
              <a:t>SOLUTION ARCHITECTURE</a:t>
            </a:r>
          </a:p>
        </p:txBody>
      </p:sp>
      <p:sp>
        <p:nvSpPr>
          <p:cNvPr id="19" name="TextBox 19"/>
          <p:cNvSpPr txBox="1"/>
          <p:nvPr/>
        </p:nvSpPr>
        <p:spPr>
          <a:xfrm>
            <a:off x="6412485" y="3181268"/>
            <a:ext cx="8568642" cy="431164"/>
          </a:xfrm>
          <a:prstGeom prst="rect">
            <a:avLst/>
          </a:prstGeom>
        </p:spPr>
        <p:txBody>
          <a:bodyPr lIns="0" tIns="0" rIns="0" bIns="0" rtlCol="0" anchor="t">
            <a:spAutoFit/>
          </a:bodyPr>
          <a:lstStyle/>
          <a:p>
            <a:pPr marL="552371" lvl="1" indent="-276185" algn="l">
              <a:lnSpc>
                <a:spcPts val="3581"/>
              </a:lnSpc>
              <a:buFont typeface="Arial"/>
              <a:buChar char="•"/>
            </a:pPr>
            <a:r>
              <a:rPr lang="en-US" sz="2558">
                <a:solidFill>
                  <a:srgbClr val="000000"/>
                </a:solidFill>
                <a:latin typeface="Century Gothic Paneuropean"/>
                <a:ea typeface="Century Gothic Paneuropean"/>
                <a:cs typeface="Century Gothic Paneuropean"/>
                <a:sym typeface="Century Gothic Paneuropean"/>
              </a:rPr>
              <a:t>PROPOSED 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5411" y="1690069"/>
            <a:ext cx="8537178"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CONCLUSION</a:t>
            </a:r>
          </a:p>
        </p:txBody>
      </p:sp>
      <p:sp>
        <p:nvSpPr>
          <p:cNvPr id="3" name="TextBox 3"/>
          <p:cNvSpPr txBox="1"/>
          <p:nvPr/>
        </p:nvSpPr>
        <p:spPr>
          <a:xfrm>
            <a:off x="3109407" y="4086777"/>
            <a:ext cx="12069186" cy="4537332"/>
          </a:xfrm>
          <a:prstGeom prst="rect">
            <a:avLst/>
          </a:prstGeom>
        </p:spPr>
        <p:txBody>
          <a:bodyPr lIns="0" tIns="0" rIns="0" bIns="0" rtlCol="0" anchor="t">
            <a:spAutoFit/>
          </a:bodyPr>
          <a:lstStyle/>
          <a:p>
            <a:pPr marR="26670" indent="457200"/>
            <a:r>
              <a:rPr lang="en-US" sz="3200" dirty="0">
                <a:effectLst/>
                <a:latin typeface="Century Gothic Paneuropean" panose="020B0604020202020204" charset="0"/>
                <a:ea typeface="Calibri" panose="020F0502020204030204" pitchFamily="34" charset="0"/>
                <a:cs typeface="Century Gothic Paneuropean" panose="020B0604020202020204" charset="0"/>
              </a:rPr>
              <a:t>This project, "Exploring Cyber Security: This project studied cybersecurity threats and solutions using tools like Nessus and SOC monitoring. It highlighted the importance of: </a:t>
            </a:r>
            <a:endParaRPr lang="en-IN" sz="3200" dirty="0">
              <a:effectLst/>
              <a:latin typeface="Century Gothic Paneuropean" panose="020B0604020202020204" charset="0"/>
              <a:ea typeface="Calibri" panose="020F0502020204030204" pitchFamily="34" charset="0"/>
              <a:cs typeface="Century Gothic Paneuropean" panose="020B0604020202020204" charset="0"/>
            </a:endParaRPr>
          </a:p>
          <a:p>
            <a:pPr marR="26670" indent="457200"/>
            <a:r>
              <a:rPr lang="en-US" sz="3200" dirty="0">
                <a:effectLst/>
                <a:latin typeface="Century Gothic Paneuropean" panose="020B0604020202020204" charset="0"/>
                <a:ea typeface="Calibri" panose="020F0502020204030204" pitchFamily="34" charset="0"/>
                <a:cs typeface="Century Gothic Paneuropean" panose="020B0604020202020204" charset="0"/>
              </a:rPr>
              <a:t> </a:t>
            </a:r>
            <a:endParaRPr lang="en-IN" sz="3200" dirty="0">
              <a:effectLst/>
              <a:latin typeface="Century Gothic Paneuropean" panose="020B0604020202020204" charset="0"/>
              <a:ea typeface="Calibri" panose="020F0502020204030204" pitchFamily="34" charset="0"/>
              <a:cs typeface="Century Gothic Paneuropean" panose="020B0604020202020204" charset="0"/>
            </a:endParaRPr>
          </a:p>
          <a:p>
            <a:pPr marL="285750" indent="-285750">
              <a:lnSpc>
                <a:spcPct val="107000"/>
              </a:lnSpc>
              <a:spcAft>
                <a:spcPts val="1100"/>
              </a:spcAft>
              <a:buFont typeface="Wingdings" panose="05000000000000000000" pitchFamily="2" charset="2"/>
              <a:buChar char="§"/>
            </a:pPr>
            <a:r>
              <a:rPr lang="en-US" sz="3200" dirty="0">
                <a:effectLst/>
                <a:latin typeface="Century Gothic Paneuropean" panose="020B0604020202020204" charset="0"/>
                <a:ea typeface="Calibri" panose="020F0502020204030204" pitchFamily="34" charset="0"/>
                <a:cs typeface="Century Gothic Paneuropean" panose="020B0604020202020204" charset="0"/>
              </a:rPr>
              <a:t>Understanding Cyber Threats &amp; Security Measures  </a:t>
            </a:r>
            <a:endParaRPr lang="en-IN" sz="3200" dirty="0">
              <a:effectLst/>
              <a:latin typeface="Century Gothic Paneuropean" panose="020B0604020202020204" charset="0"/>
              <a:ea typeface="Calibri" panose="020F0502020204030204" pitchFamily="34" charset="0"/>
              <a:cs typeface="Century Gothic Paneuropean" panose="020B0604020202020204" charset="0"/>
            </a:endParaRPr>
          </a:p>
          <a:p>
            <a:pPr marL="285750" marR="26670" indent="-285750">
              <a:spcAft>
                <a:spcPts val="980"/>
              </a:spcAft>
              <a:buFont typeface="Wingdings" panose="05000000000000000000" pitchFamily="2" charset="2"/>
              <a:buChar char="§"/>
            </a:pPr>
            <a:r>
              <a:rPr lang="en-US" sz="3200" dirty="0">
                <a:effectLst/>
                <a:latin typeface="Century Gothic Paneuropean" panose="020B0604020202020204" charset="0"/>
                <a:ea typeface="Calibri" panose="020F0502020204030204" pitchFamily="34" charset="0"/>
                <a:cs typeface="Century Gothic Paneuropean" panose="020B0604020202020204" charset="0"/>
              </a:rPr>
              <a:t> Vulnerability Assessment &amp; Nessus Findings </a:t>
            </a:r>
            <a:endParaRPr lang="en-IN" sz="3200" u="none" strike="noStrike" dirty="0">
              <a:effectLst/>
              <a:uFill>
                <a:solidFill>
                  <a:srgbClr val="000000"/>
                </a:solidFill>
              </a:uFill>
              <a:latin typeface="Century Gothic Paneuropean" panose="020B0604020202020204" charset="0"/>
              <a:ea typeface="Arial" panose="020B0604020202020204" pitchFamily="34" charset="0"/>
              <a:cs typeface="Century Gothic Paneuropean" panose="020B0604020202020204" charset="0"/>
            </a:endParaRPr>
          </a:p>
          <a:p>
            <a:pPr marL="285750" indent="-285750">
              <a:lnSpc>
                <a:spcPct val="107000"/>
              </a:lnSpc>
              <a:spcAft>
                <a:spcPts val="1100"/>
              </a:spcAft>
              <a:buFont typeface="Wingdings" panose="05000000000000000000" pitchFamily="2" charset="2"/>
              <a:buChar char="§"/>
            </a:pPr>
            <a:r>
              <a:rPr lang="en-US" sz="3200" dirty="0">
                <a:effectLst/>
                <a:latin typeface="Century Gothic Paneuropean" panose="020B0604020202020204" charset="0"/>
                <a:ea typeface="Calibri" panose="020F0502020204030204" pitchFamily="34" charset="0"/>
                <a:cs typeface="Century Gothic Paneuropean" panose="020B0604020202020204" charset="0"/>
              </a:rPr>
              <a:t> SOC &amp; SIEM Security Monitoring Analysis </a:t>
            </a:r>
            <a:endParaRPr lang="en-IN" sz="3200" dirty="0">
              <a:effectLst/>
              <a:latin typeface="Century Gothic Paneuropean" panose="020B0604020202020204" charset="0"/>
              <a:ea typeface="Calibri" panose="020F0502020204030204" pitchFamily="34" charset="0"/>
              <a:cs typeface="Century Gothic Paneuropean" panose="020B0604020202020204" charset="0"/>
            </a:endParaRPr>
          </a:p>
          <a:p>
            <a:pPr marL="392966" lvl="1"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32</TotalTime>
  <Words>420</Words>
  <Application>Microsoft Office PowerPoint</Application>
  <PresentationFormat>Custom</PresentationFormat>
  <Paragraphs>33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Century Gothic Paneuropean Bold</vt:lpstr>
      <vt:lpstr>Arial</vt:lpstr>
      <vt:lpstr>Century Gothic Paneuropean</vt:lpstr>
      <vt:lpstr>Garamond</vt:lpstr>
      <vt:lpstr>Calibri</vt:lpstr>
      <vt:lpstr>Century Gothic</vt:lpstr>
      <vt:lpstr>Wingdings</vt:lpstr>
      <vt:lpstr>Savon</vt:lpstr>
      <vt:lpstr>PowerPoint Presentation</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Sujal Chougule</dc:creator>
  <cp:lastModifiedBy>Sujal Chougule</cp:lastModifiedBy>
  <cp:revision>2</cp:revision>
  <dcterms:created xsi:type="dcterms:W3CDTF">2006-08-16T00:00:00Z</dcterms:created>
  <dcterms:modified xsi:type="dcterms:W3CDTF">2025-03-14T05:47:28Z</dcterms:modified>
  <dc:identifier>DAGhohh7Bfs</dc:identifier>
</cp:coreProperties>
</file>