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285-6F1C-C152-A639-CE62AC720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E5AB9-3C60-FD3D-0E53-2D6EF6BF2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4152-F846-0E45-8F66-6F6539C2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C6B2-4502-E933-49FC-A56C819A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1729-EBA3-912D-35BE-622ABB3C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1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9B53-BC03-C28F-A0C3-1C343CD3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D8B5-738C-A08A-2AE5-9120922E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BA68-E31F-5FC8-6DBC-3163A1E0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3F1E-94C1-776A-9FAA-774407F4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EBC1-A721-F6CA-3BE5-B14FF7AA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5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02025-0806-E813-9989-5B8BB212D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B7DAE-703D-1ECC-1BB6-847F996BE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0A0F-BB85-F19B-06ED-A081FD7A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D2F6-6C71-DDE5-72C4-B14A65EC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4FA0-1639-9BA5-C2C9-B1869A8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920F-EC6E-05C1-34FC-3D0A998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A5DC-D6C5-853F-8721-52BFD015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E786-2252-CFC3-96AF-1D4EE53A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6057-1ABD-FCB0-7AEC-F0978945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AA58-398A-7EAA-E1CC-30AD4D7E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DFDA-641E-01DF-AF31-FE4D496D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59953-26FE-6012-031D-59AEE83B3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2B83-57F7-B1E4-B434-62B352A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0FF9-408E-8EEB-A6AF-1E8756D2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05E6-31D7-8C19-4F45-D0BBC981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2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EA7-C5B4-495A-9EDC-6AC99D57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DBFE-D201-C6D8-3D93-F14EFA2CB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3F6B3-4757-DB1E-44AD-4C1B6D38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4815-FC12-09EB-C311-3B3222B9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3189C-53F0-54DE-A815-F67A0851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695F-EB87-3F15-238F-35543D30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2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B07A-E6B0-6297-9505-71CFA58F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8380-E52B-7455-AFC9-6BCFDB30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7B540-FF45-3F50-0B2B-5B1EAC8D9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56C6-834C-9ABF-74EA-11C02AF28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56BD4-FC3E-5EBA-0211-5CA3E3858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32072-8805-6FAB-484A-73AD717A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CD040-C7EC-1AAC-CC43-79F92B2A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8DD3B-C9F8-F719-3913-F242D61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4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3945-78FA-9F73-CE9C-D8E86E21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BF623-EFAB-4858-757C-4EC7614D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809A7-A7E1-3551-6233-EAEC0440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D7513-E8B0-F28E-F1A9-1AA63F22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9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E5D97-1015-1A11-2677-40961E5D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259F5-6741-3255-D883-457D3FC2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86671-53D4-BDC0-D1D1-D6F397EF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8875-B925-5AF2-B572-3DD97D12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4FF5-AE71-98BB-BBE6-C292245B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C1A3B-F559-222F-D8FF-8974A3FD1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19C56-94A6-4B3F-4D91-0F0CD91E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775A9-8069-0536-5E82-FD07C673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DD44-31C3-49B9-9CB1-ED58E9F1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573C-6C1B-1D26-DFBB-3F6A118F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ECEF3-2E02-C59D-4874-D3BAFC1B5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C7DD9-F30F-0199-F892-FA5449E2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F0335-1753-BC04-3A57-B102EAD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943C1-4005-20A9-9DA3-AE37D83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60FA-117D-5023-2898-6918698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6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F4224-5BCA-6078-97D5-1D91A91F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116D-A731-761C-7DEE-44B8F2AE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C314-C253-71A2-F749-E87CC8EDE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9384-818F-437F-9113-FBEA208A9B8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8308-568E-28A0-95CF-27724E65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9259-A44D-7DF4-EEBF-DB7D6D2F7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AD8D-F59F-4CBE-8E1A-76EEFB399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8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51A3E-BFE1-4DF5-9D8D-38D9AEB2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5AB284-B1F5-121C-C5FC-959279212009}"/>
              </a:ext>
            </a:extLst>
          </p:cNvPr>
          <p:cNvSpPr txBox="1"/>
          <p:nvPr/>
        </p:nvSpPr>
        <p:spPr>
          <a:xfrm>
            <a:off x="1282021" y="2351782"/>
            <a:ext cx="107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Lyn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20A19-32D9-A1D6-EB34-99D7D904D3EA}"/>
              </a:ext>
            </a:extLst>
          </p:cNvPr>
          <p:cNvSpPr txBox="1"/>
          <p:nvPr/>
        </p:nvSpPr>
        <p:spPr>
          <a:xfrm>
            <a:off x="1278815" y="3095853"/>
            <a:ext cx="96343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 simple programming language to create</a:t>
            </a:r>
          </a:p>
          <a:p>
            <a:r>
              <a:rPr lang="en-IN" sz="3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mathematical animations.</a:t>
            </a:r>
          </a:p>
        </p:txBody>
      </p:sp>
    </p:spTree>
    <p:extLst>
      <p:ext uri="{BB962C8B-B14F-4D97-AF65-F5344CB8AC3E}">
        <p14:creationId xmlns:p14="http://schemas.microsoft.com/office/powerpoint/2010/main" val="305462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51A3E-BFE1-4DF5-9D8D-38D9AEB2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4C1FB-9850-8C7B-96B3-9F31E4592E66}"/>
              </a:ext>
            </a:extLst>
          </p:cNvPr>
          <p:cNvSpPr txBox="1"/>
          <p:nvPr/>
        </p:nvSpPr>
        <p:spPr>
          <a:xfrm>
            <a:off x="1282021" y="697794"/>
            <a:ext cx="528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Our Goals with Lyn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EE171-1D5B-76FC-B867-B7B166548122}"/>
              </a:ext>
            </a:extLst>
          </p:cNvPr>
          <p:cNvSpPr txBox="1"/>
          <p:nvPr/>
        </p:nvSpPr>
        <p:spPr>
          <a:xfrm>
            <a:off x="1278815" y="1630124"/>
            <a:ext cx="91311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Hands-on interactive experience with</a:t>
            </a:r>
            <a:br>
              <a:rPr lang="en-IN" sz="3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</a:br>
            <a:r>
              <a:rPr lang="en-IN" sz="3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abstract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8BC9-DBFA-659E-4E12-A30CDD721EB8}"/>
              </a:ext>
            </a:extLst>
          </p:cNvPr>
          <p:cNvSpPr txBox="1"/>
          <p:nvPr/>
        </p:nvSpPr>
        <p:spPr>
          <a:xfrm>
            <a:off x="1278815" y="2880845"/>
            <a:ext cx="368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Usable for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30FD3-0D0A-DD65-2ED2-03FD6E8509FB}"/>
              </a:ext>
            </a:extLst>
          </p:cNvPr>
          <p:cNvSpPr txBox="1"/>
          <p:nvPr/>
        </p:nvSpPr>
        <p:spPr>
          <a:xfrm>
            <a:off x="1278814" y="3639123"/>
            <a:ext cx="9692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Feasible for a broad spectrum of topics </a:t>
            </a:r>
          </a:p>
        </p:txBody>
      </p:sp>
    </p:spTree>
    <p:extLst>
      <p:ext uri="{BB962C8B-B14F-4D97-AF65-F5344CB8AC3E}">
        <p14:creationId xmlns:p14="http://schemas.microsoft.com/office/powerpoint/2010/main" val="65181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51A3E-BFE1-4DF5-9D8D-38D9AEB2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2F689-D824-8602-F63B-D52E70756B5D}"/>
              </a:ext>
            </a:extLst>
          </p:cNvPr>
          <p:cNvSpPr txBox="1"/>
          <p:nvPr/>
        </p:nvSpPr>
        <p:spPr>
          <a:xfrm>
            <a:off x="820271" y="712259"/>
            <a:ext cx="8125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prstClr val="white">
                    <a:lumMod val="95000"/>
                  </a:prst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we’ve achieved so far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56048-1B5A-F488-C114-67FFB0303855}"/>
              </a:ext>
            </a:extLst>
          </p:cNvPr>
          <p:cNvSpPr txBox="1"/>
          <p:nvPr/>
        </p:nvSpPr>
        <p:spPr>
          <a:xfrm>
            <a:off x="820270" y="1753805"/>
            <a:ext cx="100852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sz="3200" dirty="0">
                <a:solidFill>
                  <a:prstClr val="white">
                    <a:lumMod val="75000"/>
                  </a:prst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Built a rendering engine and implemented some primitive shapes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sz="3200" dirty="0">
                <a:solidFill>
                  <a:prstClr val="white">
                    <a:lumMod val="75000"/>
                  </a:prst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Built some compound components based on the primitives implemented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sz="3200" dirty="0">
                <a:solidFill>
                  <a:prstClr val="white">
                    <a:lumMod val="75000"/>
                  </a:prst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Implemented animations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sz="3200" dirty="0">
                <a:solidFill>
                  <a:prstClr val="white">
                    <a:lumMod val="75000"/>
                  </a:prst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Exposed an API to control the rendering engine from Python itself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sz="3200" dirty="0">
                <a:solidFill>
                  <a:prstClr val="white">
                    <a:lumMod val="75000"/>
                  </a:prst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Built the Lyn programming language from the ground up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51A3E-BFE1-4DF5-9D8D-38D9AEB2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78C1F-892D-1BC2-AEDE-5D2415E88BA0}"/>
              </a:ext>
            </a:extLst>
          </p:cNvPr>
          <p:cNvSpPr txBox="1"/>
          <p:nvPr/>
        </p:nvSpPr>
        <p:spPr>
          <a:xfrm>
            <a:off x="1129553" y="779930"/>
            <a:ext cx="377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What’s Ahead: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32D5A-002C-5812-F5B0-7A8033DA0F2A}"/>
              </a:ext>
            </a:extLst>
          </p:cNvPr>
          <p:cNvSpPr txBox="1"/>
          <p:nvPr/>
        </p:nvSpPr>
        <p:spPr>
          <a:xfrm>
            <a:off x="1129552" y="1775013"/>
            <a:ext cx="993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sz="3200" dirty="0">
                <a:solidFill>
                  <a:prstClr val="white">
                    <a:lumMod val="75000"/>
                  </a:prst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Port the renderer for the web using Rust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F576D-7192-23CA-B243-75A1123375B4}"/>
              </a:ext>
            </a:extLst>
          </p:cNvPr>
          <p:cNvSpPr txBox="1"/>
          <p:nvPr/>
        </p:nvSpPr>
        <p:spPr>
          <a:xfrm>
            <a:off x="1129552" y="2790966"/>
            <a:ext cx="977601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LYNIUM- Our very own community-based preset index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sz="3200" dirty="0">
                <a:solidFill>
                  <a:prstClr val="white">
                    <a:lumMod val="75000"/>
                  </a:prstClr>
                </a:solidFill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Introduce support for three dimensional renderings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 Black" panose="020B0A04020102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DivyanshK</dc:creator>
  <cp:lastModifiedBy>DivyanshK</cp:lastModifiedBy>
  <cp:revision>2</cp:revision>
  <dcterms:created xsi:type="dcterms:W3CDTF">2022-11-06T03:50:14Z</dcterms:created>
  <dcterms:modified xsi:type="dcterms:W3CDTF">2022-11-06T05:44:00Z</dcterms:modified>
</cp:coreProperties>
</file>