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</p:sldIdLst>
  <p:sldSz cx="40233600" cy="40233600"/>
  <p:notesSz cx="7004050" cy="9290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>
          <p15:clr>
            <a:srgbClr val="A4A3A4"/>
          </p15:clr>
        </p15:guide>
        <p15:guide id="2" pos="126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6"/>
    <a:srgbClr val="2F5597"/>
    <a:srgbClr val="7F7F7F"/>
    <a:srgbClr val="FFF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9AC69-21AA-4F07-BCE4-AFE16C3185E0}" v="224" dt="2025-04-28T01:16:48.513"/>
    <p1510:client id="{442EC749-884B-43F1-8498-6C9D36474E0A}" v="235" dt="2025-04-27T23:10:00.434"/>
    <p1510:client id="{96C093B3-E1DF-46E7-AFC0-3CDEDB190A39}" v="2552" dt="2025-04-28T01:33:26.992"/>
    <p1510:client id="{9AE3ED2E-82B3-4B93-95A6-0F683FA5C9E5}" v="82" dt="2025-04-27T22:25:46.811"/>
    <p1510:client id="{CA3082F6-B03E-2DB4-B169-854C14B13220}" v="65" dt="2025-04-27T21:45:11.544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>
        <p:scale>
          <a:sx n="10" d="100"/>
          <a:sy n="10" d="100"/>
        </p:scale>
        <p:origin x="2947" y="470"/>
      </p:cViewPr>
      <p:guideLst>
        <p:guide orient="horz" pos="12672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FBC5E5-6CCE-4834-90D3-B4A12622CFCD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D64B57F-12EC-4F00-81FF-F40CE345A13F}">
      <dgm:prSet/>
      <dgm:spPr/>
      <dgm:t>
        <a:bodyPr/>
        <a:lstStyle/>
        <a:p>
          <a:r>
            <a:rPr lang="en-US"/>
            <a:t>Integrated thermal screens and TES to improve temperature stability, energy efficiency, and crop yield.</a:t>
          </a:r>
          <a:endParaRPr lang="en-IN"/>
        </a:p>
      </dgm:t>
    </dgm:pt>
    <dgm:pt modelId="{10E05315-7BCC-4951-A5D1-98FBB75CBE02}" type="parTrans" cxnId="{CCB61D28-8171-46B7-B6FB-1A8D8E4D8955}">
      <dgm:prSet/>
      <dgm:spPr/>
      <dgm:t>
        <a:bodyPr/>
        <a:lstStyle/>
        <a:p>
          <a:endParaRPr lang="en-IN"/>
        </a:p>
      </dgm:t>
    </dgm:pt>
    <dgm:pt modelId="{F0AA541B-B861-45D9-9B85-68568CA658B0}" type="sibTrans" cxnId="{CCB61D28-8171-46B7-B6FB-1A8D8E4D8955}">
      <dgm:prSet/>
      <dgm:spPr/>
      <dgm:t>
        <a:bodyPr/>
        <a:lstStyle/>
        <a:p>
          <a:endParaRPr lang="en-IN"/>
        </a:p>
      </dgm:t>
    </dgm:pt>
    <dgm:pt modelId="{9D3E9CDD-F40B-4758-8A93-F58818AD5BC6}">
      <dgm:prSet/>
      <dgm:spPr/>
      <dgm:t>
        <a:bodyPr/>
        <a:lstStyle/>
        <a:p>
          <a:r>
            <a:rPr lang="en-US"/>
            <a:t>Reduced environmental impact and operational costs.</a:t>
          </a:r>
          <a:endParaRPr lang="en-IN"/>
        </a:p>
      </dgm:t>
    </dgm:pt>
    <dgm:pt modelId="{18065EA9-A5E0-47AA-AED7-77E1555DC9C9}" type="parTrans" cxnId="{EAFEE2EB-4101-4619-9872-CB89EEBA2775}">
      <dgm:prSet/>
      <dgm:spPr/>
      <dgm:t>
        <a:bodyPr/>
        <a:lstStyle/>
        <a:p>
          <a:endParaRPr lang="en-IN"/>
        </a:p>
      </dgm:t>
    </dgm:pt>
    <dgm:pt modelId="{D08BEDF9-447C-473F-BE42-E43BDBD8BB93}" type="sibTrans" cxnId="{EAFEE2EB-4101-4619-9872-CB89EEBA2775}">
      <dgm:prSet/>
      <dgm:spPr/>
      <dgm:t>
        <a:bodyPr/>
        <a:lstStyle/>
        <a:p>
          <a:endParaRPr lang="en-IN"/>
        </a:p>
      </dgm:t>
    </dgm:pt>
    <dgm:pt modelId="{9F3A4F1A-2012-47A4-A291-5A5FA15E8099}">
      <dgm:prSet/>
      <dgm:spPr/>
      <dgm:t>
        <a:bodyPr/>
        <a:lstStyle/>
        <a:p>
          <a:r>
            <a:rPr lang="en-US" dirty="0"/>
            <a:t>Provided a sustainable and scalable solution for greenhouse farming in India.</a:t>
          </a:r>
          <a:endParaRPr lang="en-IN" dirty="0"/>
        </a:p>
      </dgm:t>
    </dgm:pt>
    <dgm:pt modelId="{A1FFAB63-C7DC-4742-97C2-FF352E2FDF4E}" type="parTrans" cxnId="{FE961B6E-7151-4026-864E-43D4A4927091}">
      <dgm:prSet/>
      <dgm:spPr/>
      <dgm:t>
        <a:bodyPr/>
        <a:lstStyle/>
        <a:p>
          <a:endParaRPr lang="en-IN"/>
        </a:p>
      </dgm:t>
    </dgm:pt>
    <dgm:pt modelId="{EE8ABCD4-2190-4DBB-B222-3A73A04A7A36}" type="sibTrans" cxnId="{FE961B6E-7151-4026-864E-43D4A4927091}">
      <dgm:prSet/>
      <dgm:spPr/>
      <dgm:t>
        <a:bodyPr/>
        <a:lstStyle/>
        <a:p>
          <a:endParaRPr lang="en-IN"/>
        </a:p>
      </dgm:t>
    </dgm:pt>
    <dgm:pt modelId="{C8B2D599-DA31-4979-9A35-20F9478C6B6A}">
      <dgm:prSet/>
      <dgm:spPr/>
      <dgm:t>
        <a:bodyPr/>
        <a:lstStyle/>
        <a:p>
          <a:r>
            <a:rPr lang="en-US"/>
            <a:t>Future work should combine these methods with renewable energy and automated climate control.</a:t>
          </a:r>
          <a:endParaRPr lang="en-IN"/>
        </a:p>
      </dgm:t>
    </dgm:pt>
    <dgm:pt modelId="{CDAF05F4-24B0-43DE-BDC0-5CF816BE75FA}" type="parTrans" cxnId="{AD2A5995-E9F7-478D-A267-EFA7B67BAE34}">
      <dgm:prSet/>
      <dgm:spPr/>
      <dgm:t>
        <a:bodyPr/>
        <a:lstStyle/>
        <a:p>
          <a:endParaRPr lang="en-IN"/>
        </a:p>
      </dgm:t>
    </dgm:pt>
    <dgm:pt modelId="{BDBFF1F2-F33D-42F6-8D47-C560FA808209}" type="sibTrans" cxnId="{AD2A5995-E9F7-478D-A267-EFA7B67BAE34}">
      <dgm:prSet/>
      <dgm:spPr/>
      <dgm:t>
        <a:bodyPr/>
        <a:lstStyle/>
        <a:p>
          <a:endParaRPr lang="en-IN"/>
        </a:p>
      </dgm:t>
    </dgm:pt>
    <dgm:pt modelId="{29F19EA9-CAB0-45CC-867B-03C6237404DF}" type="pres">
      <dgm:prSet presAssocID="{5EFBC5E5-6CCE-4834-90D3-B4A12622CFC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FF6473A6-6DE3-4116-8859-FF0DD72F1199}" type="pres">
      <dgm:prSet presAssocID="{5EFBC5E5-6CCE-4834-90D3-B4A12622CFCD}" presName="children" presStyleCnt="0"/>
      <dgm:spPr/>
    </dgm:pt>
    <dgm:pt modelId="{60CAC518-B5D9-40D3-B78C-51F6FE386AB4}" type="pres">
      <dgm:prSet presAssocID="{5EFBC5E5-6CCE-4834-90D3-B4A12622CFCD}" presName="childPlaceholder" presStyleCnt="0"/>
      <dgm:spPr/>
    </dgm:pt>
    <dgm:pt modelId="{860AD069-EE5B-4F2F-A798-288B29A6158A}" type="pres">
      <dgm:prSet presAssocID="{5EFBC5E5-6CCE-4834-90D3-B4A12622CFCD}" presName="circle" presStyleCnt="0"/>
      <dgm:spPr/>
    </dgm:pt>
    <dgm:pt modelId="{3522D108-3938-44AF-95FF-4E94EF06CC18}" type="pres">
      <dgm:prSet presAssocID="{5EFBC5E5-6CCE-4834-90D3-B4A12622CFC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9B0EBCA9-6265-4ACF-955C-E5B03A5539D6}" type="pres">
      <dgm:prSet presAssocID="{5EFBC5E5-6CCE-4834-90D3-B4A12622CFC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551FD03A-BA5B-40D4-A7A2-F35D0371A2C7}" type="pres">
      <dgm:prSet presAssocID="{5EFBC5E5-6CCE-4834-90D3-B4A12622CFC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35C8BA7-9A18-48AA-88BA-BBB13AA3251D}" type="pres">
      <dgm:prSet presAssocID="{5EFBC5E5-6CCE-4834-90D3-B4A12622CFC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016D180-6684-4ACD-ACCE-384B1EDD7ACC}" type="pres">
      <dgm:prSet presAssocID="{5EFBC5E5-6CCE-4834-90D3-B4A12622CFCD}" presName="quadrantPlaceholder" presStyleCnt="0"/>
      <dgm:spPr/>
    </dgm:pt>
    <dgm:pt modelId="{15A55F54-4397-437B-B216-4742CACCEACF}" type="pres">
      <dgm:prSet presAssocID="{5EFBC5E5-6CCE-4834-90D3-B4A12622CFCD}" presName="center1" presStyleLbl="fgShp" presStyleIdx="0" presStyleCnt="2"/>
      <dgm:spPr/>
    </dgm:pt>
    <dgm:pt modelId="{70F9F9C3-29B0-4965-B8D7-EC279F659E18}" type="pres">
      <dgm:prSet presAssocID="{5EFBC5E5-6CCE-4834-90D3-B4A12622CFCD}" presName="center2" presStyleLbl="fgShp" presStyleIdx="1" presStyleCnt="2"/>
      <dgm:spPr/>
    </dgm:pt>
  </dgm:ptLst>
  <dgm:cxnLst>
    <dgm:cxn modelId="{194BE800-B3F5-48AA-A159-A51D3E969CD2}" type="presOf" srcId="{9F3A4F1A-2012-47A4-A291-5A5FA15E8099}" destId="{551FD03A-BA5B-40D4-A7A2-F35D0371A2C7}" srcOrd="0" destOrd="0" presId="urn:microsoft.com/office/officeart/2005/8/layout/cycle4"/>
    <dgm:cxn modelId="{CCB61D28-8171-46B7-B6FB-1A8D8E4D8955}" srcId="{5EFBC5E5-6CCE-4834-90D3-B4A12622CFCD}" destId="{ED64B57F-12EC-4F00-81FF-F40CE345A13F}" srcOrd="0" destOrd="0" parTransId="{10E05315-7BCC-4951-A5D1-98FBB75CBE02}" sibTransId="{F0AA541B-B861-45D9-9B85-68568CA658B0}"/>
    <dgm:cxn modelId="{E0A14135-6D84-4F53-8270-2039A16D5191}" type="presOf" srcId="{5EFBC5E5-6CCE-4834-90D3-B4A12622CFCD}" destId="{29F19EA9-CAB0-45CC-867B-03C6237404DF}" srcOrd="0" destOrd="0" presId="urn:microsoft.com/office/officeart/2005/8/layout/cycle4"/>
    <dgm:cxn modelId="{AF0C0648-5253-4F93-86F4-0423D46A3A75}" type="presOf" srcId="{C8B2D599-DA31-4979-9A35-20F9478C6B6A}" destId="{C35C8BA7-9A18-48AA-88BA-BBB13AA3251D}" srcOrd="0" destOrd="0" presId="urn:microsoft.com/office/officeart/2005/8/layout/cycle4"/>
    <dgm:cxn modelId="{FE961B6E-7151-4026-864E-43D4A4927091}" srcId="{5EFBC5E5-6CCE-4834-90D3-B4A12622CFCD}" destId="{9F3A4F1A-2012-47A4-A291-5A5FA15E8099}" srcOrd="2" destOrd="0" parTransId="{A1FFAB63-C7DC-4742-97C2-FF352E2FDF4E}" sibTransId="{EE8ABCD4-2190-4DBB-B222-3A73A04A7A36}"/>
    <dgm:cxn modelId="{90FE9E50-F313-4B89-9657-4C9FA9482155}" type="presOf" srcId="{9D3E9CDD-F40B-4758-8A93-F58818AD5BC6}" destId="{9B0EBCA9-6265-4ACF-955C-E5B03A5539D6}" srcOrd="0" destOrd="0" presId="urn:microsoft.com/office/officeart/2005/8/layout/cycle4"/>
    <dgm:cxn modelId="{AD2A5995-E9F7-478D-A267-EFA7B67BAE34}" srcId="{5EFBC5E5-6CCE-4834-90D3-B4A12622CFCD}" destId="{C8B2D599-DA31-4979-9A35-20F9478C6B6A}" srcOrd="3" destOrd="0" parTransId="{CDAF05F4-24B0-43DE-BDC0-5CF816BE75FA}" sibTransId="{BDBFF1F2-F33D-42F6-8D47-C560FA808209}"/>
    <dgm:cxn modelId="{3A5550DA-215A-4AED-B6AD-31287C2C7CC0}" type="presOf" srcId="{ED64B57F-12EC-4F00-81FF-F40CE345A13F}" destId="{3522D108-3938-44AF-95FF-4E94EF06CC18}" srcOrd="0" destOrd="0" presId="urn:microsoft.com/office/officeart/2005/8/layout/cycle4"/>
    <dgm:cxn modelId="{EAFEE2EB-4101-4619-9872-CB89EEBA2775}" srcId="{5EFBC5E5-6CCE-4834-90D3-B4A12622CFCD}" destId="{9D3E9CDD-F40B-4758-8A93-F58818AD5BC6}" srcOrd="1" destOrd="0" parTransId="{18065EA9-A5E0-47AA-AED7-77E1555DC9C9}" sibTransId="{D08BEDF9-447C-473F-BE42-E43BDBD8BB93}"/>
    <dgm:cxn modelId="{914E57BC-1E03-4FFC-B553-72576DF9E9F4}" type="presParOf" srcId="{29F19EA9-CAB0-45CC-867B-03C6237404DF}" destId="{FF6473A6-6DE3-4116-8859-FF0DD72F1199}" srcOrd="0" destOrd="0" presId="urn:microsoft.com/office/officeart/2005/8/layout/cycle4"/>
    <dgm:cxn modelId="{FC65FD32-E438-4177-9C6B-088DC3E977EA}" type="presParOf" srcId="{FF6473A6-6DE3-4116-8859-FF0DD72F1199}" destId="{60CAC518-B5D9-40D3-B78C-51F6FE386AB4}" srcOrd="0" destOrd="0" presId="urn:microsoft.com/office/officeart/2005/8/layout/cycle4"/>
    <dgm:cxn modelId="{CC02D648-1064-49BE-A548-9ACB72D70B9E}" type="presParOf" srcId="{29F19EA9-CAB0-45CC-867B-03C6237404DF}" destId="{860AD069-EE5B-4F2F-A798-288B29A6158A}" srcOrd="1" destOrd="0" presId="urn:microsoft.com/office/officeart/2005/8/layout/cycle4"/>
    <dgm:cxn modelId="{3F2E7F53-A809-44C1-92D0-58523C461402}" type="presParOf" srcId="{860AD069-EE5B-4F2F-A798-288B29A6158A}" destId="{3522D108-3938-44AF-95FF-4E94EF06CC18}" srcOrd="0" destOrd="0" presId="urn:microsoft.com/office/officeart/2005/8/layout/cycle4"/>
    <dgm:cxn modelId="{A705AF61-6D40-4C68-AA0C-122BAEBC3142}" type="presParOf" srcId="{860AD069-EE5B-4F2F-A798-288B29A6158A}" destId="{9B0EBCA9-6265-4ACF-955C-E5B03A5539D6}" srcOrd="1" destOrd="0" presId="urn:microsoft.com/office/officeart/2005/8/layout/cycle4"/>
    <dgm:cxn modelId="{725F00F1-F1F4-4A67-A37F-2A80D3C57E0D}" type="presParOf" srcId="{860AD069-EE5B-4F2F-A798-288B29A6158A}" destId="{551FD03A-BA5B-40D4-A7A2-F35D0371A2C7}" srcOrd="2" destOrd="0" presId="urn:microsoft.com/office/officeart/2005/8/layout/cycle4"/>
    <dgm:cxn modelId="{B9764840-8F20-4C29-861C-3C05DA04306A}" type="presParOf" srcId="{860AD069-EE5B-4F2F-A798-288B29A6158A}" destId="{C35C8BA7-9A18-48AA-88BA-BBB13AA3251D}" srcOrd="3" destOrd="0" presId="urn:microsoft.com/office/officeart/2005/8/layout/cycle4"/>
    <dgm:cxn modelId="{3691A93B-1D11-498D-B132-CCB3EC6C4DB8}" type="presParOf" srcId="{860AD069-EE5B-4F2F-A798-288B29A6158A}" destId="{8016D180-6684-4ACD-ACCE-384B1EDD7ACC}" srcOrd="4" destOrd="0" presId="urn:microsoft.com/office/officeart/2005/8/layout/cycle4"/>
    <dgm:cxn modelId="{4EF2B79D-38C3-4638-BCF1-1F518EE0B7F1}" type="presParOf" srcId="{29F19EA9-CAB0-45CC-867B-03C6237404DF}" destId="{15A55F54-4397-437B-B216-4742CACCEACF}" srcOrd="2" destOrd="0" presId="urn:microsoft.com/office/officeart/2005/8/layout/cycle4"/>
    <dgm:cxn modelId="{4873F34F-7A0B-4324-B3EC-5C10475DE98E}" type="presParOf" srcId="{29F19EA9-CAB0-45CC-867B-03C6237404DF}" destId="{70F9F9C3-29B0-4965-B8D7-EC279F659E18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36A08E-5AAE-48D9-900A-844C60D2E410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5622D9-6827-47F3-A2D0-6118A7BE9D47}">
      <dgm:prSet/>
      <dgm:spPr/>
      <dgm:t>
        <a:bodyPr/>
        <a:lstStyle/>
        <a:p>
          <a:r>
            <a:rPr lang="en-IN" dirty="0"/>
            <a:t>Comparison Plot of crop of temperature with and without thermal screen obtained by solving system on MATLAB</a:t>
          </a:r>
        </a:p>
      </dgm:t>
    </dgm:pt>
    <dgm:pt modelId="{71AA0F0A-60EC-406A-AEE9-2933AD4B997B}" type="parTrans" cxnId="{B97160F5-1F02-49C8-AD43-F9F323ED26AC}">
      <dgm:prSet/>
      <dgm:spPr/>
      <dgm:t>
        <a:bodyPr/>
        <a:lstStyle/>
        <a:p>
          <a:endParaRPr lang="en-IN"/>
        </a:p>
      </dgm:t>
    </dgm:pt>
    <dgm:pt modelId="{3DB4DE2D-1ED5-447F-B59A-F90DE54D673A}" type="sibTrans" cxnId="{B97160F5-1F02-49C8-AD43-F9F323ED26AC}">
      <dgm:prSet/>
      <dgm:spPr/>
      <dgm:t>
        <a:bodyPr/>
        <a:lstStyle/>
        <a:p>
          <a:endParaRPr lang="en-IN"/>
        </a:p>
      </dgm:t>
    </dgm:pt>
    <dgm:pt modelId="{78BE79FC-D4D4-424C-BF95-023630FBC052}" type="pres">
      <dgm:prSet presAssocID="{9936A08E-5AAE-48D9-900A-844C60D2E410}" presName="compositeShape" presStyleCnt="0">
        <dgm:presLayoutVars>
          <dgm:chMax val="2"/>
          <dgm:dir/>
          <dgm:resizeHandles val="exact"/>
        </dgm:presLayoutVars>
      </dgm:prSet>
      <dgm:spPr/>
    </dgm:pt>
    <dgm:pt modelId="{A16951D5-559E-4705-BEA6-6244C4C71F7E}" type="pres">
      <dgm:prSet presAssocID="{225622D9-6827-47F3-A2D0-6118A7BE9D47}" presName="upArrow" presStyleLbl="node1" presStyleIdx="0" presStyleCnt="1" custScaleX="85568" custScaleY="65040"/>
      <dgm:spPr/>
    </dgm:pt>
    <dgm:pt modelId="{329BB17B-6A7B-411C-8DD7-0DB237ABB417}" type="pres">
      <dgm:prSet presAssocID="{225622D9-6827-47F3-A2D0-6118A7BE9D47}" presName="upArrowText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2A1EDC4B-9111-48BF-9985-C9EFDF61AD77}" type="presOf" srcId="{9936A08E-5AAE-48D9-900A-844C60D2E410}" destId="{78BE79FC-D4D4-424C-BF95-023630FBC052}" srcOrd="0" destOrd="0" presId="urn:microsoft.com/office/officeart/2005/8/layout/arrow4"/>
    <dgm:cxn modelId="{A2CC9DDD-8EEF-4B59-BDFF-087443DC52F4}" type="presOf" srcId="{225622D9-6827-47F3-A2D0-6118A7BE9D47}" destId="{329BB17B-6A7B-411C-8DD7-0DB237ABB417}" srcOrd="0" destOrd="0" presId="urn:microsoft.com/office/officeart/2005/8/layout/arrow4"/>
    <dgm:cxn modelId="{B97160F5-1F02-49C8-AD43-F9F323ED26AC}" srcId="{9936A08E-5AAE-48D9-900A-844C60D2E410}" destId="{225622D9-6827-47F3-A2D0-6118A7BE9D47}" srcOrd="0" destOrd="0" parTransId="{71AA0F0A-60EC-406A-AEE9-2933AD4B997B}" sibTransId="{3DB4DE2D-1ED5-447F-B59A-F90DE54D673A}"/>
    <dgm:cxn modelId="{9623F4BB-6EA7-489F-B25D-B0480F378685}" type="presParOf" srcId="{78BE79FC-D4D4-424C-BF95-023630FBC052}" destId="{A16951D5-559E-4705-BEA6-6244C4C71F7E}" srcOrd="0" destOrd="0" presId="urn:microsoft.com/office/officeart/2005/8/layout/arrow4"/>
    <dgm:cxn modelId="{C3180CCB-5AB7-4939-A857-F8B59607C5FB}" type="presParOf" srcId="{78BE79FC-D4D4-424C-BF95-023630FBC052}" destId="{329BB17B-6A7B-411C-8DD7-0DB237ABB417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E84F6C5-9BE3-4DD7-A583-2B320EB3C5B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FC6A6B8-3B73-47D7-88A2-B9D18F772C68}">
      <dgm:prSet/>
      <dgm:spPr/>
      <dgm:t>
        <a:bodyPr/>
        <a:lstStyle/>
        <a:p>
          <a:r>
            <a:rPr lang="en-US" b="0" i="0" dirty="0"/>
            <a:t>Heating demand (winter months): ~1.2 kWh/m² peak (Jan–Mar, Nov–Dec)</a:t>
          </a:r>
          <a:endParaRPr lang="en-IN" dirty="0"/>
        </a:p>
      </dgm:t>
    </dgm:pt>
    <dgm:pt modelId="{B0FBD7A1-92BF-414D-8652-D5FE8ED57875}" type="parTrans" cxnId="{106EEE96-73E5-43E2-AF80-231640AD1028}">
      <dgm:prSet/>
      <dgm:spPr/>
      <dgm:t>
        <a:bodyPr/>
        <a:lstStyle/>
        <a:p>
          <a:endParaRPr lang="en-IN"/>
        </a:p>
      </dgm:t>
    </dgm:pt>
    <dgm:pt modelId="{C328F5D3-CB39-47BF-9830-6123A1873FE3}" type="sibTrans" cxnId="{106EEE96-73E5-43E2-AF80-231640AD1028}">
      <dgm:prSet/>
      <dgm:spPr/>
      <dgm:t>
        <a:bodyPr/>
        <a:lstStyle/>
        <a:p>
          <a:endParaRPr lang="en-IN"/>
        </a:p>
      </dgm:t>
    </dgm:pt>
    <dgm:pt modelId="{4F42DD3C-4893-42E1-9D8F-1699C7BC7CDC}">
      <dgm:prSet/>
      <dgm:spPr/>
      <dgm:t>
        <a:bodyPr/>
        <a:lstStyle/>
        <a:p>
          <a:r>
            <a:rPr lang="en-US" b="0" i="0" dirty="0"/>
            <a:t>Cooling demand (summer months): ~1.7 kWh/m² peak (Jun–Aug)</a:t>
          </a:r>
          <a:endParaRPr lang="en-IN" dirty="0"/>
        </a:p>
      </dgm:t>
    </dgm:pt>
    <dgm:pt modelId="{A118AC34-B5C6-4237-87D1-1255D55E9C18}" type="parTrans" cxnId="{4AF26755-FA38-4D15-A562-FF97CE23A9B0}">
      <dgm:prSet/>
      <dgm:spPr/>
      <dgm:t>
        <a:bodyPr/>
        <a:lstStyle/>
        <a:p>
          <a:endParaRPr lang="en-IN"/>
        </a:p>
      </dgm:t>
    </dgm:pt>
    <dgm:pt modelId="{E6D5608A-1BE9-41F7-B5A4-B3BC8FBA8FBD}" type="sibTrans" cxnId="{4AF26755-FA38-4D15-A562-FF97CE23A9B0}">
      <dgm:prSet/>
      <dgm:spPr/>
      <dgm:t>
        <a:bodyPr/>
        <a:lstStyle/>
        <a:p>
          <a:endParaRPr lang="en-IN"/>
        </a:p>
      </dgm:t>
    </dgm:pt>
    <dgm:pt modelId="{B1E7676D-85E3-480E-A892-76FBE36C31AC}">
      <dgm:prSet/>
      <dgm:spPr/>
      <dgm:t>
        <a:bodyPr/>
        <a:lstStyle/>
        <a:p>
          <a:r>
            <a:rPr lang="en-US" b="0" i="0"/>
            <a:t>58% of annual fossil fuel offset by  BTES (Vadiee &amp; Martin, 2013)</a:t>
          </a:r>
          <a:endParaRPr lang="en-IN"/>
        </a:p>
      </dgm:t>
    </dgm:pt>
    <dgm:pt modelId="{2B2F3C88-418A-4879-B772-EC70F846AD40}" type="parTrans" cxnId="{5AF9C5E2-4E46-4B04-AD29-B2D212F53E25}">
      <dgm:prSet/>
      <dgm:spPr/>
      <dgm:t>
        <a:bodyPr/>
        <a:lstStyle/>
        <a:p>
          <a:endParaRPr lang="en-IN"/>
        </a:p>
      </dgm:t>
    </dgm:pt>
    <dgm:pt modelId="{134B2BAA-22EA-49F2-935F-195151298914}" type="sibTrans" cxnId="{5AF9C5E2-4E46-4B04-AD29-B2D212F53E25}">
      <dgm:prSet/>
      <dgm:spPr/>
      <dgm:t>
        <a:bodyPr/>
        <a:lstStyle/>
        <a:p>
          <a:endParaRPr lang="en-IN"/>
        </a:p>
      </dgm:t>
    </dgm:pt>
    <dgm:pt modelId="{EDBD84DC-C584-4848-B006-6F5904E89D33}">
      <dgm:prSet/>
      <dgm:spPr/>
      <dgm:t>
        <a:bodyPr/>
        <a:lstStyle/>
        <a:p>
          <a:r>
            <a:rPr lang="en-US" b="0" i="0"/>
            <a:t>BTES covers 80–95% of heating demand in winter and 60–75% of cooling demand in summer</a:t>
          </a:r>
          <a:endParaRPr lang="en-IN"/>
        </a:p>
      </dgm:t>
    </dgm:pt>
    <dgm:pt modelId="{D729E0C6-C789-42BF-888D-D6954848A792}" type="parTrans" cxnId="{06BC2D4A-6A86-4A77-8083-0EDCB5319DF8}">
      <dgm:prSet/>
      <dgm:spPr/>
      <dgm:t>
        <a:bodyPr/>
        <a:lstStyle/>
        <a:p>
          <a:endParaRPr lang="en-IN"/>
        </a:p>
      </dgm:t>
    </dgm:pt>
    <dgm:pt modelId="{0D627677-183E-4BFD-AF1B-2BD1BA659CBC}" type="sibTrans" cxnId="{06BC2D4A-6A86-4A77-8083-0EDCB5319DF8}">
      <dgm:prSet/>
      <dgm:spPr/>
      <dgm:t>
        <a:bodyPr/>
        <a:lstStyle/>
        <a:p>
          <a:endParaRPr lang="en-IN"/>
        </a:p>
      </dgm:t>
    </dgm:pt>
    <dgm:pt modelId="{FCC72D81-096A-4ECE-BFE5-70B6ED1E84CE}" type="pres">
      <dgm:prSet presAssocID="{AE84F6C5-9BE3-4DD7-A583-2B320EB3C5BA}" presName="matrix" presStyleCnt="0">
        <dgm:presLayoutVars>
          <dgm:chMax val="1"/>
          <dgm:dir/>
          <dgm:resizeHandles val="exact"/>
        </dgm:presLayoutVars>
      </dgm:prSet>
      <dgm:spPr/>
    </dgm:pt>
    <dgm:pt modelId="{AF2EFE27-01B0-45F1-AC00-8B119ECAC44B}" type="pres">
      <dgm:prSet presAssocID="{AE84F6C5-9BE3-4DD7-A583-2B320EB3C5BA}" presName="diamond" presStyleLbl="bgShp" presStyleIdx="0" presStyleCnt="1"/>
      <dgm:spPr/>
    </dgm:pt>
    <dgm:pt modelId="{133247F7-5536-41FD-AEC8-5254C0CAD593}" type="pres">
      <dgm:prSet presAssocID="{AE84F6C5-9BE3-4DD7-A583-2B320EB3C5B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F665D6E-5D8A-4815-9A70-B3228C3AC62C}" type="pres">
      <dgm:prSet presAssocID="{AE84F6C5-9BE3-4DD7-A583-2B320EB3C5B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0EC2B65-4B3C-4F69-8B68-D6E328E4191C}" type="pres">
      <dgm:prSet presAssocID="{AE84F6C5-9BE3-4DD7-A583-2B320EB3C5B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6B50D31-AFEA-46E3-9A96-0EAD605C7E6C}" type="pres">
      <dgm:prSet presAssocID="{AE84F6C5-9BE3-4DD7-A583-2B320EB3C5B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6BC2D4A-6A86-4A77-8083-0EDCB5319DF8}" srcId="{AE84F6C5-9BE3-4DD7-A583-2B320EB3C5BA}" destId="{EDBD84DC-C584-4848-B006-6F5904E89D33}" srcOrd="3" destOrd="0" parTransId="{D729E0C6-C789-42BF-888D-D6954848A792}" sibTransId="{0D627677-183E-4BFD-AF1B-2BD1BA659CBC}"/>
    <dgm:cxn modelId="{4AF26755-FA38-4D15-A562-FF97CE23A9B0}" srcId="{AE84F6C5-9BE3-4DD7-A583-2B320EB3C5BA}" destId="{4F42DD3C-4893-42E1-9D8F-1699C7BC7CDC}" srcOrd="1" destOrd="0" parTransId="{A118AC34-B5C6-4237-87D1-1255D55E9C18}" sibTransId="{E6D5608A-1BE9-41F7-B5A4-B3BC8FBA8FBD}"/>
    <dgm:cxn modelId="{106EEE96-73E5-43E2-AF80-231640AD1028}" srcId="{AE84F6C5-9BE3-4DD7-A583-2B320EB3C5BA}" destId="{AFC6A6B8-3B73-47D7-88A2-B9D18F772C68}" srcOrd="0" destOrd="0" parTransId="{B0FBD7A1-92BF-414D-8652-D5FE8ED57875}" sibTransId="{C328F5D3-CB39-47BF-9830-6123A1873FE3}"/>
    <dgm:cxn modelId="{C435EDA0-5112-45A7-BE9B-50C344F66F91}" type="presOf" srcId="{4F42DD3C-4893-42E1-9D8F-1699C7BC7CDC}" destId="{6F665D6E-5D8A-4815-9A70-B3228C3AC62C}" srcOrd="0" destOrd="0" presId="urn:microsoft.com/office/officeart/2005/8/layout/matrix3"/>
    <dgm:cxn modelId="{46E9B1A7-7C73-49CA-AE61-C2E7975A6F89}" type="presOf" srcId="{B1E7676D-85E3-480E-A892-76FBE36C31AC}" destId="{50EC2B65-4B3C-4F69-8B68-D6E328E4191C}" srcOrd="0" destOrd="0" presId="urn:microsoft.com/office/officeart/2005/8/layout/matrix3"/>
    <dgm:cxn modelId="{744B49C2-0DE1-41E5-AA01-C0EF38843FAC}" type="presOf" srcId="{AFC6A6B8-3B73-47D7-88A2-B9D18F772C68}" destId="{133247F7-5536-41FD-AEC8-5254C0CAD593}" srcOrd="0" destOrd="0" presId="urn:microsoft.com/office/officeart/2005/8/layout/matrix3"/>
    <dgm:cxn modelId="{048620DE-462F-47E5-A3DD-33D4AA8A35A5}" type="presOf" srcId="{AE84F6C5-9BE3-4DD7-A583-2B320EB3C5BA}" destId="{FCC72D81-096A-4ECE-BFE5-70B6ED1E84CE}" srcOrd="0" destOrd="0" presId="urn:microsoft.com/office/officeart/2005/8/layout/matrix3"/>
    <dgm:cxn modelId="{5AF9C5E2-4E46-4B04-AD29-B2D212F53E25}" srcId="{AE84F6C5-9BE3-4DD7-A583-2B320EB3C5BA}" destId="{B1E7676D-85E3-480E-A892-76FBE36C31AC}" srcOrd="2" destOrd="0" parTransId="{2B2F3C88-418A-4879-B772-EC70F846AD40}" sibTransId="{134B2BAA-22EA-49F2-935F-195151298914}"/>
    <dgm:cxn modelId="{2264BBEA-ED2E-4BE0-9F52-F9CC9516B0C6}" type="presOf" srcId="{EDBD84DC-C584-4848-B006-6F5904E89D33}" destId="{86B50D31-AFEA-46E3-9A96-0EAD605C7E6C}" srcOrd="0" destOrd="0" presId="urn:microsoft.com/office/officeart/2005/8/layout/matrix3"/>
    <dgm:cxn modelId="{90E4F361-75FA-4A96-B8B7-B7ACE1021E4F}" type="presParOf" srcId="{FCC72D81-096A-4ECE-BFE5-70B6ED1E84CE}" destId="{AF2EFE27-01B0-45F1-AC00-8B119ECAC44B}" srcOrd="0" destOrd="0" presId="urn:microsoft.com/office/officeart/2005/8/layout/matrix3"/>
    <dgm:cxn modelId="{6208F50F-90C8-4B11-9C83-A106DFF2A527}" type="presParOf" srcId="{FCC72D81-096A-4ECE-BFE5-70B6ED1E84CE}" destId="{133247F7-5536-41FD-AEC8-5254C0CAD593}" srcOrd="1" destOrd="0" presId="urn:microsoft.com/office/officeart/2005/8/layout/matrix3"/>
    <dgm:cxn modelId="{60521E34-48A2-4ED1-B2C5-2C1760F534BC}" type="presParOf" srcId="{FCC72D81-096A-4ECE-BFE5-70B6ED1E84CE}" destId="{6F665D6E-5D8A-4815-9A70-B3228C3AC62C}" srcOrd="2" destOrd="0" presId="urn:microsoft.com/office/officeart/2005/8/layout/matrix3"/>
    <dgm:cxn modelId="{B798D034-7BC0-4374-9C30-02019E8254DB}" type="presParOf" srcId="{FCC72D81-096A-4ECE-BFE5-70B6ED1E84CE}" destId="{50EC2B65-4B3C-4F69-8B68-D6E328E4191C}" srcOrd="3" destOrd="0" presId="urn:microsoft.com/office/officeart/2005/8/layout/matrix3"/>
    <dgm:cxn modelId="{54076A30-EEBC-427F-93A7-CA5634CC9D59}" type="presParOf" srcId="{FCC72D81-096A-4ECE-BFE5-70B6ED1E84CE}" destId="{86B50D31-AFEA-46E3-9A96-0EAD605C7E6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2741D4-19F9-4F0E-B6B0-205E718C147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49FCDD7-3D31-4192-A555-4A500E0C6C3D}">
      <dgm:prSet/>
      <dgm:spPr/>
      <dgm:t>
        <a:bodyPr/>
        <a:lstStyle/>
        <a:p>
          <a:r>
            <a:rPr lang="en-IN" dirty="0"/>
            <a:t>During daytime shortwave radiation heats plants, soil, air and structural components.</a:t>
          </a:r>
        </a:p>
      </dgm:t>
    </dgm:pt>
    <dgm:pt modelId="{5360BA35-E0E4-4026-8AC1-B75F57557605}" type="parTrans" cxnId="{E2E07860-31B9-4990-97E1-42417D3A65C5}">
      <dgm:prSet/>
      <dgm:spPr/>
      <dgm:t>
        <a:bodyPr/>
        <a:lstStyle/>
        <a:p>
          <a:endParaRPr lang="en-IN"/>
        </a:p>
      </dgm:t>
    </dgm:pt>
    <dgm:pt modelId="{F3897E63-77A7-4775-B7D9-56E3E0798FAC}" type="sibTrans" cxnId="{E2E07860-31B9-4990-97E1-42417D3A65C5}">
      <dgm:prSet/>
      <dgm:spPr/>
      <dgm:t>
        <a:bodyPr/>
        <a:lstStyle/>
        <a:p>
          <a:endParaRPr lang="en-IN"/>
        </a:p>
      </dgm:t>
    </dgm:pt>
    <dgm:pt modelId="{4D0D1D3C-BBF4-4E5E-A3F7-D13DF96B260C}">
      <dgm:prSet/>
      <dgm:spPr/>
      <dgm:t>
        <a:bodyPr/>
        <a:lstStyle/>
        <a:p>
          <a:r>
            <a:rPr lang="en-US" b="1" dirty="0"/>
            <a:t>Heat transfer modes</a:t>
          </a:r>
          <a:r>
            <a:rPr lang="en-US" dirty="0"/>
            <a:t> include conduction, convection, and longwave radiation exchange.</a:t>
          </a:r>
          <a:endParaRPr lang="en-IN" dirty="0"/>
        </a:p>
      </dgm:t>
    </dgm:pt>
    <dgm:pt modelId="{894EE935-A531-4981-B2C1-A87D2FCE8DDB}" type="parTrans" cxnId="{D15BD542-E51E-4B07-AA5D-688114C98529}">
      <dgm:prSet/>
      <dgm:spPr/>
      <dgm:t>
        <a:bodyPr/>
        <a:lstStyle/>
        <a:p>
          <a:endParaRPr lang="en-IN"/>
        </a:p>
      </dgm:t>
    </dgm:pt>
    <dgm:pt modelId="{94F42BE1-E911-40DF-BEC6-4F0B6B835C29}" type="sibTrans" cxnId="{D15BD542-E51E-4B07-AA5D-688114C98529}">
      <dgm:prSet/>
      <dgm:spPr/>
      <dgm:t>
        <a:bodyPr/>
        <a:lstStyle/>
        <a:p>
          <a:endParaRPr lang="en-IN"/>
        </a:p>
      </dgm:t>
    </dgm:pt>
    <dgm:pt modelId="{E9A1E339-A04A-4093-80C8-03566B722A6D}">
      <dgm:prSet/>
      <dgm:spPr/>
      <dgm:t>
        <a:bodyPr/>
        <a:lstStyle/>
        <a:p>
          <a:r>
            <a:rPr lang="en-US" b="1"/>
            <a:t>Nighttime heat loss</a:t>
          </a:r>
          <a:r>
            <a:rPr lang="en-US"/>
            <a:t> mainly occurs through longwave radiation, especially under clear skies.</a:t>
          </a:r>
          <a:endParaRPr lang="en-IN"/>
        </a:p>
      </dgm:t>
    </dgm:pt>
    <dgm:pt modelId="{F294CF4A-EF23-4250-9641-89865942A9EB}" type="parTrans" cxnId="{5F88D3CA-4E83-4E46-BC78-AE9691668368}">
      <dgm:prSet/>
      <dgm:spPr/>
      <dgm:t>
        <a:bodyPr/>
        <a:lstStyle/>
        <a:p>
          <a:endParaRPr lang="en-IN"/>
        </a:p>
      </dgm:t>
    </dgm:pt>
    <dgm:pt modelId="{A8F2E5FE-88F9-4D56-A673-E86AB5775D19}" type="sibTrans" cxnId="{5F88D3CA-4E83-4E46-BC78-AE9691668368}">
      <dgm:prSet/>
      <dgm:spPr/>
      <dgm:t>
        <a:bodyPr/>
        <a:lstStyle/>
        <a:p>
          <a:endParaRPr lang="en-IN"/>
        </a:p>
      </dgm:t>
    </dgm:pt>
    <dgm:pt modelId="{8BFA859A-0CAC-43F4-A21F-8E8945C38FE7}">
      <dgm:prSet/>
      <dgm:spPr/>
      <dgm:t>
        <a:bodyPr/>
        <a:lstStyle/>
        <a:p>
          <a:r>
            <a:rPr lang="en-US" b="1"/>
            <a:t>Evapotranspiration</a:t>
          </a:r>
          <a:r>
            <a:rPr lang="en-US"/>
            <a:t> from plants adds moisture to indoor air.</a:t>
          </a:r>
          <a:endParaRPr lang="en-IN"/>
        </a:p>
      </dgm:t>
    </dgm:pt>
    <dgm:pt modelId="{C04F1E09-F558-4D4E-AB3D-3F8371D87210}" type="parTrans" cxnId="{B3A86AE6-3282-4F94-AE91-57EEFEAF9139}">
      <dgm:prSet/>
      <dgm:spPr/>
      <dgm:t>
        <a:bodyPr/>
        <a:lstStyle/>
        <a:p>
          <a:endParaRPr lang="en-IN"/>
        </a:p>
      </dgm:t>
    </dgm:pt>
    <dgm:pt modelId="{221DB217-4AE7-40AB-9260-87215EE50F39}" type="sibTrans" cxnId="{B3A86AE6-3282-4F94-AE91-57EEFEAF9139}">
      <dgm:prSet/>
      <dgm:spPr/>
      <dgm:t>
        <a:bodyPr/>
        <a:lstStyle/>
        <a:p>
          <a:endParaRPr lang="en-IN"/>
        </a:p>
      </dgm:t>
    </dgm:pt>
    <dgm:pt modelId="{B89D68FF-B708-4C6A-9420-EC9085BEBAF1}" type="pres">
      <dgm:prSet presAssocID="{1E2741D4-19F9-4F0E-B6B0-205E718C1476}" presName="Name0" presStyleCnt="0">
        <dgm:presLayoutVars>
          <dgm:chMax val="7"/>
          <dgm:chPref val="7"/>
          <dgm:dir/>
        </dgm:presLayoutVars>
      </dgm:prSet>
      <dgm:spPr/>
    </dgm:pt>
    <dgm:pt modelId="{6A98DE34-612A-464B-86A2-EB969E1B216E}" type="pres">
      <dgm:prSet presAssocID="{1E2741D4-19F9-4F0E-B6B0-205E718C1476}" presName="Name1" presStyleCnt="0"/>
      <dgm:spPr/>
    </dgm:pt>
    <dgm:pt modelId="{525F2CDD-EF0A-41BB-9A81-FAA65BFE53E4}" type="pres">
      <dgm:prSet presAssocID="{1E2741D4-19F9-4F0E-B6B0-205E718C1476}" presName="cycle" presStyleCnt="0"/>
      <dgm:spPr/>
    </dgm:pt>
    <dgm:pt modelId="{D6265518-7289-430A-984B-B60629B17D71}" type="pres">
      <dgm:prSet presAssocID="{1E2741D4-19F9-4F0E-B6B0-205E718C1476}" presName="srcNode" presStyleLbl="node1" presStyleIdx="0" presStyleCnt="4"/>
      <dgm:spPr/>
    </dgm:pt>
    <dgm:pt modelId="{E7330933-1AC3-4032-BDFB-9ADFEF00DD43}" type="pres">
      <dgm:prSet presAssocID="{1E2741D4-19F9-4F0E-B6B0-205E718C1476}" presName="conn" presStyleLbl="parChTrans1D2" presStyleIdx="0" presStyleCnt="1"/>
      <dgm:spPr/>
    </dgm:pt>
    <dgm:pt modelId="{C597DBBD-E33D-4C9F-B4E8-0B120E94764C}" type="pres">
      <dgm:prSet presAssocID="{1E2741D4-19F9-4F0E-B6B0-205E718C1476}" presName="extraNode" presStyleLbl="node1" presStyleIdx="0" presStyleCnt="4"/>
      <dgm:spPr/>
    </dgm:pt>
    <dgm:pt modelId="{FC45B61E-D655-447E-AB25-7B79FCA87BDC}" type="pres">
      <dgm:prSet presAssocID="{1E2741D4-19F9-4F0E-B6B0-205E718C1476}" presName="dstNode" presStyleLbl="node1" presStyleIdx="0" presStyleCnt="4"/>
      <dgm:spPr/>
    </dgm:pt>
    <dgm:pt modelId="{36E062B6-BEEF-4000-AE86-42A8FB49E391}" type="pres">
      <dgm:prSet presAssocID="{549FCDD7-3D31-4192-A555-4A500E0C6C3D}" presName="text_1" presStyleLbl="node1" presStyleIdx="0" presStyleCnt="4">
        <dgm:presLayoutVars>
          <dgm:bulletEnabled val="1"/>
        </dgm:presLayoutVars>
      </dgm:prSet>
      <dgm:spPr/>
    </dgm:pt>
    <dgm:pt modelId="{DA3CE28D-F1E4-475C-9A7E-A1041497591B}" type="pres">
      <dgm:prSet presAssocID="{549FCDD7-3D31-4192-A555-4A500E0C6C3D}" presName="accent_1" presStyleCnt="0"/>
      <dgm:spPr/>
    </dgm:pt>
    <dgm:pt modelId="{C01E88B2-55CA-46AD-8133-4D60F58F70AE}" type="pres">
      <dgm:prSet presAssocID="{549FCDD7-3D31-4192-A555-4A500E0C6C3D}" presName="accentRepeatNode" presStyleLbl="solidFgAcc1" presStyleIdx="0" presStyleCnt="4"/>
      <dgm:spPr/>
    </dgm:pt>
    <dgm:pt modelId="{90C67ED0-0128-4FB5-B8D9-801AD9B076D7}" type="pres">
      <dgm:prSet presAssocID="{4D0D1D3C-BBF4-4E5E-A3F7-D13DF96B260C}" presName="text_2" presStyleLbl="node1" presStyleIdx="1" presStyleCnt="4">
        <dgm:presLayoutVars>
          <dgm:bulletEnabled val="1"/>
        </dgm:presLayoutVars>
      </dgm:prSet>
      <dgm:spPr/>
    </dgm:pt>
    <dgm:pt modelId="{F400EA7D-E490-4657-B416-677CDFDAB3B4}" type="pres">
      <dgm:prSet presAssocID="{4D0D1D3C-BBF4-4E5E-A3F7-D13DF96B260C}" presName="accent_2" presStyleCnt="0"/>
      <dgm:spPr/>
    </dgm:pt>
    <dgm:pt modelId="{4E467931-1125-4BBA-A596-8F5B09272C30}" type="pres">
      <dgm:prSet presAssocID="{4D0D1D3C-BBF4-4E5E-A3F7-D13DF96B260C}" presName="accentRepeatNode" presStyleLbl="solidFgAcc1" presStyleIdx="1" presStyleCnt="4"/>
      <dgm:spPr/>
    </dgm:pt>
    <dgm:pt modelId="{C8EF4348-7257-43C7-98DF-943C7288926E}" type="pres">
      <dgm:prSet presAssocID="{E9A1E339-A04A-4093-80C8-03566B722A6D}" presName="text_3" presStyleLbl="node1" presStyleIdx="2" presStyleCnt="4">
        <dgm:presLayoutVars>
          <dgm:bulletEnabled val="1"/>
        </dgm:presLayoutVars>
      </dgm:prSet>
      <dgm:spPr/>
    </dgm:pt>
    <dgm:pt modelId="{24789107-1384-46DC-AA73-1882264DD871}" type="pres">
      <dgm:prSet presAssocID="{E9A1E339-A04A-4093-80C8-03566B722A6D}" presName="accent_3" presStyleCnt="0"/>
      <dgm:spPr/>
    </dgm:pt>
    <dgm:pt modelId="{8973F3A2-3A97-4A23-91D9-A6765F74C21E}" type="pres">
      <dgm:prSet presAssocID="{E9A1E339-A04A-4093-80C8-03566B722A6D}" presName="accentRepeatNode" presStyleLbl="solidFgAcc1" presStyleIdx="2" presStyleCnt="4"/>
      <dgm:spPr/>
    </dgm:pt>
    <dgm:pt modelId="{96C01C39-11CB-4FB2-9BAF-456648B1B718}" type="pres">
      <dgm:prSet presAssocID="{8BFA859A-0CAC-43F4-A21F-8E8945C38FE7}" presName="text_4" presStyleLbl="node1" presStyleIdx="3" presStyleCnt="4">
        <dgm:presLayoutVars>
          <dgm:bulletEnabled val="1"/>
        </dgm:presLayoutVars>
      </dgm:prSet>
      <dgm:spPr/>
    </dgm:pt>
    <dgm:pt modelId="{187D676E-4B5B-4D64-8DE6-D61D8EF9D281}" type="pres">
      <dgm:prSet presAssocID="{8BFA859A-0CAC-43F4-A21F-8E8945C38FE7}" presName="accent_4" presStyleCnt="0"/>
      <dgm:spPr/>
    </dgm:pt>
    <dgm:pt modelId="{083A8DBE-9C13-41B9-AD3A-8FCCAE5C507F}" type="pres">
      <dgm:prSet presAssocID="{8BFA859A-0CAC-43F4-A21F-8E8945C38FE7}" presName="accentRepeatNode" presStyleLbl="solidFgAcc1" presStyleIdx="3" presStyleCnt="4"/>
      <dgm:spPr/>
    </dgm:pt>
  </dgm:ptLst>
  <dgm:cxnLst>
    <dgm:cxn modelId="{4EC7A308-4E47-46F6-B291-BCDB12D7365D}" type="presOf" srcId="{8BFA859A-0CAC-43F4-A21F-8E8945C38FE7}" destId="{96C01C39-11CB-4FB2-9BAF-456648B1B718}" srcOrd="0" destOrd="0" presId="urn:microsoft.com/office/officeart/2008/layout/VerticalCurvedList"/>
    <dgm:cxn modelId="{E2E07860-31B9-4990-97E1-42417D3A65C5}" srcId="{1E2741D4-19F9-4F0E-B6B0-205E718C1476}" destId="{549FCDD7-3D31-4192-A555-4A500E0C6C3D}" srcOrd="0" destOrd="0" parTransId="{5360BA35-E0E4-4026-8AC1-B75F57557605}" sibTransId="{F3897E63-77A7-4775-B7D9-56E3E0798FAC}"/>
    <dgm:cxn modelId="{D15BD542-E51E-4B07-AA5D-688114C98529}" srcId="{1E2741D4-19F9-4F0E-B6B0-205E718C1476}" destId="{4D0D1D3C-BBF4-4E5E-A3F7-D13DF96B260C}" srcOrd="1" destOrd="0" parTransId="{894EE935-A531-4981-B2C1-A87D2FCE8DDB}" sibTransId="{94F42BE1-E911-40DF-BEC6-4F0B6B835C29}"/>
    <dgm:cxn modelId="{32693343-0C69-44AB-BE37-44014069A2F7}" type="presOf" srcId="{549FCDD7-3D31-4192-A555-4A500E0C6C3D}" destId="{36E062B6-BEEF-4000-AE86-42A8FB49E391}" srcOrd="0" destOrd="0" presId="urn:microsoft.com/office/officeart/2008/layout/VerticalCurvedList"/>
    <dgm:cxn modelId="{13A5718F-249E-4D5D-A76C-4E920A6EA210}" type="presOf" srcId="{E9A1E339-A04A-4093-80C8-03566B722A6D}" destId="{C8EF4348-7257-43C7-98DF-943C7288926E}" srcOrd="0" destOrd="0" presId="urn:microsoft.com/office/officeart/2008/layout/VerticalCurvedList"/>
    <dgm:cxn modelId="{200180B3-284D-4844-B8ED-3DD8E01C2683}" type="presOf" srcId="{4D0D1D3C-BBF4-4E5E-A3F7-D13DF96B260C}" destId="{90C67ED0-0128-4FB5-B8D9-801AD9B076D7}" srcOrd="0" destOrd="0" presId="urn:microsoft.com/office/officeart/2008/layout/VerticalCurvedList"/>
    <dgm:cxn modelId="{939775C5-54D4-4711-A05C-4BFBC150F47E}" type="presOf" srcId="{F3897E63-77A7-4775-B7D9-56E3E0798FAC}" destId="{E7330933-1AC3-4032-BDFB-9ADFEF00DD43}" srcOrd="0" destOrd="0" presId="urn:microsoft.com/office/officeart/2008/layout/VerticalCurvedList"/>
    <dgm:cxn modelId="{A1159AC6-7682-4085-B721-B0B5418952DF}" type="presOf" srcId="{1E2741D4-19F9-4F0E-B6B0-205E718C1476}" destId="{B89D68FF-B708-4C6A-9420-EC9085BEBAF1}" srcOrd="0" destOrd="0" presId="urn:microsoft.com/office/officeart/2008/layout/VerticalCurvedList"/>
    <dgm:cxn modelId="{5F88D3CA-4E83-4E46-BC78-AE9691668368}" srcId="{1E2741D4-19F9-4F0E-B6B0-205E718C1476}" destId="{E9A1E339-A04A-4093-80C8-03566B722A6D}" srcOrd="2" destOrd="0" parTransId="{F294CF4A-EF23-4250-9641-89865942A9EB}" sibTransId="{A8F2E5FE-88F9-4D56-A673-E86AB5775D19}"/>
    <dgm:cxn modelId="{B3A86AE6-3282-4F94-AE91-57EEFEAF9139}" srcId="{1E2741D4-19F9-4F0E-B6B0-205E718C1476}" destId="{8BFA859A-0CAC-43F4-A21F-8E8945C38FE7}" srcOrd="3" destOrd="0" parTransId="{C04F1E09-F558-4D4E-AB3D-3F8371D87210}" sibTransId="{221DB217-4AE7-40AB-9260-87215EE50F39}"/>
    <dgm:cxn modelId="{525307C1-0616-4263-995B-27F3BDEB9FE0}" type="presParOf" srcId="{B89D68FF-B708-4C6A-9420-EC9085BEBAF1}" destId="{6A98DE34-612A-464B-86A2-EB969E1B216E}" srcOrd="0" destOrd="0" presId="urn:microsoft.com/office/officeart/2008/layout/VerticalCurvedList"/>
    <dgm:cxn modelId="{7B1A093E-ADBC-4B23-9A8B-258545B03EEF}" type="presParOf" srcId="{6A98DE34-612A-464B-86A2-EB969E1B216E}" destId="{525F2CDD-EF0A-41BB-9A81-FAA65BFE53E4}" srcOrd="0" destOrd="0" presId="urn:microsoft.com/office/officeart/2008/layout/VerticalCurvedList"/>
    <dgm:cxn modelId="{B5871F43-3725-4760-9611-0EC6AA0F0970}" type="presParOf" srcId="{525F2CDD-EF0A-41BB-9A81-FAA65BFE53E4}" destId="{D6265518-7289-430A-984B-B60629B17D71}" srcOrd="0" destOrd="0" presId="urn:microsoft.com/office/officeart/2008/layout/VerticalCurvedList"/>
    <dgm:cxn modelId="{8AE9B1C6-372A-4D57-B6CB-7F140489677B}" type="presParOf" srcId="{525F2CDD-EF0A-41BB-9A81-FAA65BFE53E4}" destId="{E7330933-1AC3-4032-BDFB-9ADFEF00DD43}" srcOrd="1" destOrd="0" presId="urn:microsoft.com/office/officeart/2008/layout/VerticalCurvedList"/>
    <dgm:cxn modelId="{A1C61964-0E2E-440D-9A70-532591CE47D5}" type="presParOf" srcId="{525F2CDD-EF0A-41BB-9A81-FAA65BFE53E4}" destId="{C597DBBD-E33D-4C9F-B4E8-0B120E94764C}" srcOrd="2" destOrd="0" presId="urn:microsoft.com/office/officeart/2008/layout/VerticalCurvedList"/>
    <dgm:cxn modelId="{E1007EA0-0A45-44A1-87E3-EA064C62F897}" type="presParOf" srcId="{525F2CDD-EF0A-41BB-9A81-FAA65BFE53E4}" destId="{FC45B61E-D655-447E-AB25-7B79FCA87BDC}" srcOrd="3" destOrd="0" presId="urn:microsoft.com/office/officeart/2008/layout/VerticalCurvedList"/>
    <dgm:cxn modelId="{A1EC18A4-6A4B-4E19-A735-643DE682916D}" type="presParOf" srcId="{6A98DE34-612A-464B-86A2-EB969E1B216E}" destId="{36E062B6-BEEF-4000-AE86-42A8FB49E391}" srcOrd="1" destOrd="0" presId="urn:microsoft.com/office/officeart/2008/layout/VerticalCurvedList"/>
    <dgm:cxn modelId="{CE264546-2012-4582-BC22-7BDA7A772308}" type="presParOf" srcId="{6A98DE34-612A-464B-86A2-EB969E1B216E}" destId="{DA3CE28D-F1E4-475C-9A7E-A1041497591B}" srcOrd="2" destOrd="0" presId="urn:microsoft.com/office/officeart/2008/layout/VerticalCurvedList"/>
    <dgm:cxn modelId="{9B5028AA-DF32-41AB-94CE-324F37C41F45}" type="presParOf" srcId="{DA3CE28D-F1E4-475C-9A7E-A1041497591B}" destId="{C01E88B2-55CA-46AD-8133-4D60F58F70AE}" srcOrd="0" destOrd="0" presId="urn:microsoft.com/office/officeart/2008/layout/VerticalCurvedList"/>
    <dgm:cxn modelId="{B4308173-6F06-4281-A11D-D1237AD8C692}" type="presParOf" srcId="{6A98DE34-612A-464B-86A2-EB969E1B216E}" destId="{90C67ED0-0128-4FB5-B8D9-801AD9B076D7}" srcOrd="3" destOrd="0" presId="urn:microsoft.com/office/officeart/2008/layout/VerticalCurvedList"/>
    <dgm:cxn modelId="{3D3F2AED-0AC1-46C6-A18D-FC6F82E58E59}" type="presParOf" srcId="{6A98DE34-612A-464B-86A2-EB969E1B216E}" destId="{F400EA7D-E490-4657-B416-677CDFDAB3B4}" srcOrd="4" destOrd="0" presId="urn:microsoft.com/office/officeart/2008/layout/VerticalCurvedList"/>
    <dgm:cxn modelId="{211B4DC0-3EA1-40DE-AA63-F9582C69091A}" type="presParOf" srcId="{F400EA7D-E490-4657-B416-677CDFDAB3B4}" destId="{4E467931-1125-4BBA-A596-8F5B09272C30}" srcOrd="0" destOrd="0" presId="urn:microsoft.com/office/officeart/2008/layout/VerticalCurvedList"/>
    <dgm:cxn modelId="{592E7252-306C-42E5-B4E8-76410B4F1FA4}" type="presParOf" srcId="{6A98DE34-612A-464B-86A2-EB969E1B216E}" destId="{C8EF4348-7257-43C7-98DF-943C7288926E}" srcOrd="5" destOrd="0" presId="urn:microsoft.com/office/officeart/2008/layout/VerticalCurvedList"/>
    <dgm:cxn modelId="{A86ACEAC-DB58-4E2F-9049-4102F43E6FC8}" type="presParOf" srcId="{6A98DE34-612A-464B-86A2-EB969E1B216E}" destId="{24789107-1384-46DC-AA73-1882264DD871}" srcOrd="6" destOrd="0" presId="urn:microsoft.com/office/officeart/2008/layout/VerticalCurvedList"/>
    <dgm:cxn modelId="{CF510311-545F-4466-936A-6738546C2F76}" type="presParOf" srcId="{24789107-1384-46DC-AA73-1882264DD871}" destId="{8973F3A2-3A97-4A23-91D9-A6765F74C21E}" srcOrd="0" destOrd="0" presId="urn:microsoft.com/office/officeart/2008/layout/VerticalCurvedList"/>
    <dgm:cxn modelId="{CFF39A69-C121-4935-B61F-23728C1FACE5}" type="presParOf" srcId="{6A98DE34-612A-464B-86A2-EB969E1B216E}" destId="{96C01C39-11CB-4FB2-9BAF-456648B1B718}" srcOrd="7" destOrd="0" presId="urn:microsoft.com/office/officeart/2008/layout/VerticalCurvedList"/>
    <dgm:cxn modelId="{9404765F-AFE8-48E1-9662-F26FBAEBFB1C}" type="presParOf" srcId="{6A98DE34-612A-464B-86A2-EB969E1B216E}" destId="{187D676E-4B5B-4D64-8DE6-D61D8EF9D281}" srcOrd="8" destOrd="0" presId="urn:microsoft.com/office/officeart/2008/layout/VerticalCurvedList"/>
    <dgm:cxn modelId="{25AEBF0C-4A89-4EE7-BDBA-F95868B651A1}" type="presParOf" srcId="{187D676E-4B5B-4D64-8DE6-D61D8EF9D281}" destId="{083A8DBE-9C13-41B9-AD3A-8FCCAE5C50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B844A05-3BE3-4336-A8BF-F3A3D5A631DB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6E2E579-BD66-464C-A603-A3F64B6EE12B}">
      <dgm:prSet/>
      <dgm:spPr/>
      <dgm:t>
        <a:bodyPr/>
        <a:lstStyle/>
        <a:p>
          <a:r>
            <a:rPr lang="en-US" dirty="0"/>
            <a:t>The </a:t>
          </a:r>
          <a:r>
            <a:rPr lang="en-US" b="1" dirty="0"/>
            <a:t>thermal screen</a:t>
          </a:r>
          <a:r>
            <a:rPr lang="en-US" dirty="0"/>
            <a:t>, made of cloth-type material, is installed inside the greenhouse.</a:t>
          </a:r>
          <a:endParaRPr lang="en-IN" dirty="0"/>
        </a:p>
      </dgm:t>
    </dgm:pt>
    <dgm:pt modelId="{5839958E-80C5-4A57-8E5E-36780B40246A}" type="parTrans" cxnId="{11A524EF-096A-4C66-8ED1-50C838A4F94E}">
      <dgm:prSet/>
      <dgm:spPr/>
      <dgm:t>
        <a:bodyPr/>
        <a:lstStyle/>
        <a:p>
          <a:endParaRPr lang="en-IN"/>
        </a:p>
      </dgm:t>
    </dgm:pt>
    <dgm:pt modelId="{74F0C2CB-CC93-449A-B1CE-F8A72A47BC50}" type="sibTrans" cxnId="{11A524EF-096A-4C66-8ED1-50C838A4F94E}">
      <dgm:prSet/>
      <dgm:spPr/>
      <dgm:t>
        <a:bodyPr/>
        <a:lstStyle/>
        <a:p>
          <a:endParaRPr lang="en-IN"/>
        </a:p>
      </dgm:t>
    </dgm:pt>
    <dgm:pt modelId="{F47D0DF7-948F-48CC-93C1-E155DF319803}">
      <dgm:prSet/>
      <dgm:spPr/>
      <dgm:t>
        <a:bodyPr/>
        <a:lstStyle/>
        <a:p>
          <a:r>
            <a:rPr lang="en-US" dirty="0"/>
            <a:t>It is </a:t>
          </a:r>
          <a:r>
            <a:rPr lang="en-US" b="1" dirty="0"/>
            <a:t>used primarily during nighttime</a:t>
          </a:r>
          <a:r>
            <a:rPr lang="en-US" dirty="0"/>
            <a:t> to reduce heat loss.</a:t>
          </a:r>
          <a:endParaRPr lang="en-IN" dirty="0"/>
        </a:p>
      </dgm:t>
    </dgm:pt>
    <dgm:pt modelId="{ED4D7FEA-6A22-4D9E-ABCE-091C279350BE}" type="parTrans" cxnId="{F5338D6E-6E67-4CA2-B956-6366B92BF7F3}">
      <dgm:prSet/>
      <dgm:spPr/>
      <dgm:t>
        <a:bodyPr/>
        <a:lstStyle/>
        <a:p>
          <a:endParaRPr lang="en-IN"/>
        </a:p>
      </dgm:t>
    </dgm:pt>
    <dgm:pt modelId="{D399BC3B-753F-4F94-8B88-C369ACCC1DD7}" type="sibTrans" cxnId="{F5338D6E-6E67-4CA2-B956-6366B92BF7F3}">
      <dgm:prSet/>
      <dgm:spPr/>
      <dgm:t>
        <a:bodyPr/>
        <a:lstStyle/>
        <a:p>
          <a:endParaRPr lang="en-IN"/>
        </a:p>
      </dgm:t>
    </dgm:pt>
    <dgm:pt modelId="{5CCC67DB-6BC2-48FD-A713-6E40B8974E0C}">
      <dgm:prSet/>
      <dgm:spPr/>
      <dgm:t>
        <a:bodyPr/>
        <a:lstStyle/>
        <a:p>
          <a:r>
            <a:rPr lang="en-US" dirty="0"/>
            <a:t>It </a:t>
          </a:r>
          <a:r>
            <a:rPr lang="en-US" b="1" dirty="0"/>
            <a:t>limits longwave radiation</a:t>
          </a:r>
          <a:r>
            <a:rPr lang="en-US" dirty="0"/>
            <a:t> and </a:t>
          </a:r>
          <a:r>
            <a:rPr lang="en-US" b="1" dirty="0"/>
            <a:t>convective heat transfer</a:t>
          </a:r>
          <a:r>
            <a:rPr lang="en-US" dirty="0"/>
            <a:t>, helping retain warmth.</a:t>
          </a:r>
          <a:endParaRPr lang="en-IN" dirty="0"/>
        </a:p>
      </dgm:t>
    </dgm:pt>
    <dgm:pt modelId="{9E1A89EC-A9F4-4C24-B90C-8172CC7348CA}" type="parTrans" cxnId="{79686C5F-FE39-430C-A84A-B00EAD7EC6BD}">
      <dgm:prSet/>
      <dgm:spPr/>
      <dgm:t>
        <a:bodyPr/>
        <a:lstStyle/>
        <a:p>
          <a:endParaRPr lang="en-IN"/>
        </a:p>
      </dgm:t>
    </dgm:pt>
    <dgm:pt modelId="{8E2A1787-23E0-4FBA-BEC9-DBFFCDAA6BA5}" type="sibTrans" cxnId="{79686C5F-FE39-430C-A84A-B00EAD7EC6BD}">
      <dgm:prSet/>
      <dgm:spPr/>
      <dgm:t>
        <a:bodyPr/>
        <a:lstStyle/>
        <a:p>
          <a:endParaRPr lang="en-IN"/>
        </a:p>
      </dgm:t>
    </dgm:pt>
    <dgm:pt modelId="{0F6FD925-60F2-4335-8978-7D2748CA5837}">
      <dgm:prSet/>
      <dgm:spPr/>
      <dgm:t>
        <a:bodyPr/>
        <a:lstStyle/>
        <a:p>
          <a:r>
            <a:rPr lang="en-US"/>
            <a:t>It </a:t>
          </a:r>
          <a:r>
            <a:rPr lang="en-US" b="1"/>
            <a:t>maintains stable temperatures</a:t>
          </a:r>
          <a:r>
            <a:rPr lang="en-US"/>
            <a:t> around crops, reducing energy consumption and dew risk.</a:t>
          </a:r>
          <a:endParaRPr lang="en-IN"/>
        </a:p>
      </dgm:t>
    </dgm:pt>
    <dgm:pt modelId="{1BAEB33A-0EB3-4C9C-BE47-EDF8F0FBC18E}" type="parTrans" cxnId="{CB3BB33F-8CFB-4655-B74A-B5F7AAC3CAFE}">
      <dgm:prSet/>
      <dgm:spPr/>
      <dgm:t>
        <a:bodyPr/>
        <a:lstStyle/>
        <a:p>
          <a:endParaRPr lang="en-IN"/>
        </a:p>
      </dgm:t>
    </dgm:pt>
    <dgm:pt modelId="{F4CD51BB-2654-4E82-8746-23714891129B}" type="sibTrans" cxnId="{CB3BB33F-8CFB-4655-B74A-B5F7AAC3CAFE}">
      <dgm:prSet/>
      <dgm:spPr/>
      <dgm:t>
        <a:bodyPr/>
        <a:lstStyle/>
        <a:p>
          <a:endParaRPr lang="en-IN"/>
        </a:p>
      </dgm:t>
    </dgm:pt>
    <dgm:pt modelId="{11276D76-E5A2-495F-B834-B3A3F529EE66}" type="pres">
      <dgm:prSet presAssocID="{CB844A05-3BE3-4336-A8BF-F3A3D5A631D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A575578-F2FD-47EE-B5EE-015B288AD97D}" type="pres">
      <dgm:prSet presAssocID="{C6E2E579-BD66-464C-A603-A3F64B6EE12B}" presName="circle1" presStyleLbl="node1" presStyleIdx="0" presStyleCnt="4"/>
      <dgm:spPr/>
    </dgm:pt>
    <dgm:pt modelId="{7028B9F7-50ED-4D70-8E63-0E725B7FDB48}" type="pres">
      <dgm:prSet presAssocID="{C6E2E579-BD66-464C-A603-A3F64B6EE12B}" presName="space" presStyleCnt="0"/>
      <dgm:spPr/>
    </dgm:pt>
    <dgm:pt modelId="{A78452AE-0FA3-4FD3-B84E-D5797DA8B170}" type="pres">
      <dgm:prSet presAssocID="{C6E2E579-BD66-464C-A603-A3F64B6EE12B}" presName="rect1" presStyleLbl="alignAcc1" presStyleIdx="0" presStyleCnt="4"/>
      <dgm:spPr/>
    </dgm:pt>
    <dgm:pt modelId="{E40610ED-4688-4C36-8968-42F48E94B755}" type="pres">
      <dgm:prSet presAssocID="{F47D0DF7-948F-48CC-93C1-E155DF319803}" presName="vertSpace2" presStyleLbl="node1" presStyleIdx="0" presStyleCnt="4"/>
      <dgm:spPr/>
    </dgm:pt>
    <dgm:pt modelId="{B438E24E-0D98-40DB-8446-E328BB16EC78}" type="pres">
      <dgm:prSet presAssocID="{F47D0DF7-948F-48CC-93C1-E155DF319803}" presName="circle2" presStyleLbl="node1" presStyleIdx="1" presStyleCnt="4"/>
      <dgm:spPr/>
    </dgm:pt>
    <dgm:pt modelId="{9AE9A422-ABEB-4AA6-83BB-BAB2A3F3486D}" type="pres">
      <dgm:prSet presAssocID="{F47D0DF7-948F-48CC-93C1-E155DF319803}" presName="rect2" presStyleLbl="alignAcc1" presStyleIdx="1" presStyleCnt="4"/>
      <dgm:spPr/>
    </dgm:pt>
    <dgm:pt modelId="{09F0B91A-B1D4-49B9-B540-570F8D8C1E00}" type="pres">
      <dgm:prSet presAssocID="{5CCC67DB-6BC2-48FD-A713-6E40B8974E0C}" presName="vertSpace3" presStyleLbl="node1" presStyleIdx="1" presStyleCnt="4"/>
      <dgm:spPr/>
    </dgm:pt>
    <dgm:pt modelId="{0525711B-233C-47F6-8465-368714371604}" type="pres">
      <dgm:prSet presAssocID="{5CCC67DB-6BC2-48FD-A713-6E40B8974E0C}" presName="circle3" presStyleLbl="node1" presStyleIdx="2" presStyleCnt="4"/>
      <dgm:spPr/>
    </dgm:pt>
    <dgm:pt modelId="{BA774D5C-5EB3-4D76-8B78-C59039FC28DD}" type="pres">
      <dgm:prSet presAssocID="{5CCC67DB-6BC2-48FD-A713-6E40B8974E0C}" presName="rect3" presStyleLbl="alignAcc1" presStyleIdx="2" presStyleCnt="4"/>
      <dgm:spPr/>
    </dgm:pt>
    <dgm:pt modelId="{A1DE37A0-F06B-4871-A564-E2E4E140A0BF}" type="pres">
      <dgm:prSet presAssocID="{0F6FD925-60F2-4335-8978-7D2748CA5837}" presName="vertSpace4" presStyleLbl="node1" presStyleIdx="2" presStyleCnt="4"/>
      <dgm:spPr/>
    </dgm:pt>
    <dgm:pt modelId="{65F456DB-03CB-465F-91DE-052C424FD8B6}" type="pres">
      <dgm:prSet presAssocID="{0F6FD925-60F2-4335-8978-7D2748CA5837}" presName="circle4" presStyleLbl="node1" presStyleIdx="3" presStyleCnt="4"/>
      <dgm:spPr/>
    </dgm:pt>
    <dgm:pt modelId="{6ADCD02B-564B-410E-B278-4EC53098CCA2}" type="pres">
      <dgm:prSet presAssocID="{0F6FD925-60F2-4335-8978-7D2748CA5837}" presName="rect4" presStyleLbl="alignAcc1" presStyleIdx="3" presStyleCnt="4"/>
      <dgm:spPr/>
    </dgm:pt>
    <dgm:pt modelId="{FCE345E7-6C69-45A8-ACB4-9944C4E22119}" type="pres">
      <dgm:prSet presAssocID="{C6E2E579-BD66-464C-A603-A3F64B6EE12B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94C5F67A-5D05-4D02-AC16-6D7A5F8ACD69}" type="pres">
      <dgm:prSet presAssocID="{F47D0DF7-948F-48CC-93C1-E155DF319803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6D3F995F-F6F5-4E13-BB8C-E26926F39C71}" type="pres">
      <dgm:prSet presAssocID="{5CCC67DB-6BC2-48FD-A713-6E40B8974E0C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1CC4C888-99B3-468B-A367-6B66F5E9B2B3}" type="pres">
      <dgm:prSet presAssocID="{0F6FD925-60F2-4335-8978-7D2748CA5837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11F86419-8139-4652-A26C-227D494F6319}" type="presOf" srcId="{5CCC67DB-6BC2-48FD-A713-6E40B8974E0C}" destId="{6D3F995F-F6F5-4E13-BB8C-E26926F39C71}" srcOrd="1" destOrd="0" presId="urn:microsoft.com/office/officeart/2005/8/layout/target3"/>
    <dgm:cxn modelId="{CB3BB33F-8CFB-4655-B74A-B5F7AAC3CAFE}" srcId="{CB844A05-3BE3-4336-A8BF-F3A3D5A631DB}" destId="{0F6FD925-60F2-4335-8978-7D2748CA5837}" srcOrd="3" destOrd="0" parTransId="{1BAEB33A-0EB3-4C9C-BE47-EDF8F0FBC18E}" sibTransId="{F4CD51BB-2654-4E82-8746-23714891129B}"/>
    <dgm:cxn modelId="{79686C5F-FE39-430C-A84A-B00EAD7EC6BD}" srcId="{CB844A05-3BE3-4336-A8BF-F3A3D5A631DB}" destId="{5CCC67DB-6BC2-48FD-A713-6E40B8974E0C}" srcOrd="2" destOrd="0" parTransId="{9E1A89EC-A9F4-4C24-B90C-8172CC7348CA}" sibTransId="{8E2A1787-23E0-4FBA-BEC9-DBFFCDAA6BA5}"/>
    <dgm:cxn modelId="{477FDF63-5210-4F25-BB66-A16EF00705BC}" type="presOf" srcId="{F47D0DF7-948F-48CC-93C1-E155DF319803}" destId="{94C5F67A-5D05-4D02-AC16-6D7A5F8ACD69}" srcOrd="1" destOrd="0" presId="urn:microsoft.com/office/officeart/2005/8/layout/target3"/>
    <dgm:cxn modelId="{F5338D6E-6E67-4CA2-B956-6366B92BF7F3}" srcId="{CB844A05-3BE3-4336-A8BF-F3A3D5A631DB}" destId="{F47D0DF7-948F-48CC-93C1-E155DF319803}" srcOrd="1" destOrd="0" parTransId="{ED4D7FEA-6A22-4D9E-ABCE-091C279350BE}" sibTransId="{D399BC3B-753F-4F94-8B88-C369ACCC1DD7}"/>
    <dgm:cxn modelId="{BAAD7177-2D16-4878-9060-8C1114CA3BB7}" type="presOf" srcId="{F47D0DF7-948F-48CC-93C1-E155DF319803}" destId="{9AE9A422-ABEB-4AA6-83BB-BAB2A3F3486D}" srcOrd="0" destOrd="0" presId="urn:microsoft.com/office/officeart/2005/8/layout/target3"/>
    <dgm:cxn modelId="{7F92218B-CFAF-47C4-875D-B1B4D71D3651}" type="presOf" srcId="{0F6FD925-60F2-4335-8978-7D2748CA5837}" destId="{6ADCD02B-564B-410E-B278-4EC53098CCA2}" srcOrd="0" destOrd="0" presId="urn:microsoft.com/office/officeart/2005/8/layout/target3"/>
    <dgm:cxn modelId="{1B2D7CAD-3E83-4D23-BFDF-A64F74254D16}" type="presOf" srcId="{CB844A05-3BE3-4336-A8BF-F3A3D5A631DB}" destId="{11276D76-E5A2-495F-B834-B3A3F529EE66}" srcOrd="0" destOrd="0" presId="urn:microsoft.com/office/officeart/2005/8/layout/target3"/>
    <dgm:cxn modelId="{7EB3F5B3-9380-485B-A866-32DEF005BAEF}" type="presOf" srcId="{5CCC67DB-6BC2-48FD-A713-6E40B8974E0C}" destId="{BA774D5C-5EB3-4D76-8B78-C59039FC28DD}" srcOrd="0" destOrd="0" presId="urn:microsoft.com/office/officeart/2005/8/layout/target3"/>
    <dgm:cxn modelId="{5AD021CA-0351-4C91-A91C-D16C5B35830A}" type="presOf" srcId="{C6E2E579-BD66-464C-A603-A3F64B6EE12B}" destId="{FCE345E7-6C69-45A8-ACB4-9944C4E22119}" srcOrd="1" destOrd="0" presId="urn:microsoft.com/office/officeart/2005/8/layout/target3"/>
    <dgm:cxn modelId="{FFD0D8D2-A0AA-4E54-B399-B2AFA3BF5034}" type="presOf" srcId="{0F6FD925-60F2-4335-8978-7D2748CA5837}" destId="{1CC4C888-99B3-468B-A367-6B66F5E9B2B3}" srcOrd="1" destOrd="0" presId="urn:microsoft.com/office/officeart/2005/8/layout/target3"/>
    <dgm:cxn modelId="{0D179CD8-4345-4D9D-B889-A6E9ADB098D2}" type="presOf" srcId="{C6E2E579-BD66-464C-A603-A3F64B6EE12B}" destId="{A78452AE-0FA3-4FD3-B84E-D5797DA8B170}" srcOrd="0" destOrd="0" presId="urn:microsoft.com/office/officeart/2005/8/layout/target3"/>
    <dgm:cxn modelId="{11A524EF-096A-4C66-8ED1-50C838A4F94E}" srcId="{CB844A05-3BE3-4336-A8BF-F3A3D5A631DB}" destId="{C6E2E579-BD66-464C-A603-A3F64B6EE12B}" srcOrd="0" destOrd="0" parTransId="{5839958E-80C5-4A57-8E5E-36780B40246A}" sibTransId="{74F0C2CB-CC93-449A-B1CE-F8A72A47BC50}"/>
    <dgm:cxn modelId="{C5E760DE-5BDE-4858-9DF1-B07EE4B59199}" type="presParOf" srcId="{11276D76-E5A2-495F-B834-B3A3F529EE66}" destId="{0A575578-F2FD-47EE-B5EE-015B288AD97D}" srcOrd="0" destOrd="0" presId="urn:microsoft.com/office/officeart/2005/8/layout/target3"/>
    <dgm:cxn modelId="{094CD1A3-240D-499A-984D-CBE15159B46E}" type="presParOf" srcId="{11276D76-E5A2-495F-B834-B3A3F529EE66}" destId="{7028B9F7-50ED-4D70-8E63-0E725B7FDB48}" srcOrd="1" destOrd="0" presId="urn:microsoft.com/office/officeart/2005/8/layout/target3"/>
    <dgm:cxn modelId="{C487F463-9F4A-4963-B3B6-4A740C96C679}" type="presParOf" srcId="{11276D76-E5A2-495F-B834-B3A3F529EE66}" destId="{A78452AE-0FA3-4FD3-B84E-D5797DA8B170}" srcOrd="2" destOrd="0" presId="urn:microsoft.com/office/officeart/2005/8/layout/target3"/>
    <dgm:cxn modelId="{EFD57C55-94C6-42B5-94D5-541FA04B2430}" type="presParOf" srcId="{11276D76-E5A2-495F-B834-B3A3F529EE66}" destId="{E40610ED-4688-4C36-8968-42F48E94B755}" srcOrd="3" destOrd="0" presId="urn:microsoft.com/office/officeart/2005/8/layout/target3"/>
    <dgm:cxn modelId="{94550415-90E5-4FF1-846F-7EE62A11D71E}" type="presParOf" srcId="{11276D76-E5A2-495F-B834-B3A3F529EE66}" destId="{B438E24E-0D98-40DB-8446-E328BB16EC78}" srcOrd="4" destOrd="0" presId="urn:microsoft.com/office/officeart/2005/8/layout/target3"/>
    <dgm:cxn modelId="{43A04D8B-204E-423D-9D9B-F27897C2E76B}" type="presParOf" srcId="{11276D76-E5A2-495F-B834-B3A3F529EE66}" destId="{9AE9A422-ABEB-4AA6-83BB-BAB2A3F3486D}" srcOrd="5" destOrd="0" presId="urn:microsoft.com/office/officeart/2005/8/layout/target3"/>
    <dgm:cxn modelId="{25DB9476-4B99-4ABB-88C7-D6312ACB3769}" type="presParOf" srcId="{11276D76-E5A2-495F-B834-B3A3F529EE66}" destId="{09F0B91A-B1D4-49B9-B540-570F8D8C1E00}" srcOrd="6" destOrd="0" presId="urn:microsoft.com/office/officeart/2005/8/layout/target3"/>
    <dgm:cxn modelId="{E851D6FA-3B50-47D1-938B-EFFE6697334E}" type="presParOf" srcId="{11276D76-E5A2-495F-B834-B3A3F529EE66}" destId="{0525711B-233C-47F6-8465-368714371604}" srcOrd="7" destOrd="0" presId="urn:microsoft.com/office/officeart/2005/8/layout/target3"/>
    <dgm:cxn modelId="{A2802A16-5EEA-4C8E-92F7-FFFD5D04CAE9}" type="presParOf" srcId="{11276D76-E5A2-495F-B834-B3A3F529EE66}" destId="{BA774D5C-5EB3-4D76-8B78-C59039FC28DD}" srcOrd="8" destOrd="0" presId="urn:microsoft.com/office/officeart/2005/8/layout/target3"/>
    <dgm:cxn modelId="{D334672A-5391-419B-A1E7-38599064A614}" type="presParOf" srcId="{11276D76-E5A2-495F-B834-B3A3F529EE66}" destId="{A1DE37A0-F06B-4871-A564-E2E4E140A0BF}" srcOrd="9" destOrd="0" presId="urn:microsoft.com/office/officeart/2005/8/layout/target3"/>
    <dgm:cxn modelId="{E9294F2D-6E79-4BCD-914C-874035DD4E4D}" type="presParOf" srcId="{11276D76-E5A2-495F-B834-B3A3F529EE66}" destId="{65F456DB-03CB-465F-91DE-052C424FD8B6}" srcOrd="10" destOrd="0" presId="urn:microsoft.com/office/officeart/2005/8/layout/target3"/>
    <dgm:cxn modelId="{C6A571E3-F5B7-4A42-A75B-B47612DC6CFA}" type="presParOf" srcId="{11276D76-E5A2-495F-B834-B3A3F529EE66}" destId="{6ADCD02B-564B-410E-B278-4EC53098CCA2}" srcOrd="11" destOrd="0" presId="urn:microsoft.com/office/officeart/2005/8/layout/target3"/>
    <dgm:cxn modelId="{DB878E66-D0C3-49D4-9E6C-B46D9FAF23EF}" type="presParOf" srcId="{11276D76-E5A2-495F-B834-B3A3F529EE66}" destId="{FCE345E7-6C69-45A8-ACB4-9944C4E22119}" srcOrd="12" destOrd="0" presId="urn:microsoft.com/office/officeart/2005/8/layout/target3"/>
    <dgm:cxn modelId="{90EC8DE2-3AA1-4D93-856F-8B87181C3D49}" type="presParOf" srcId="{11276D76-E5A2-495F-B834-B3A3F529EE66}" destId="{94C5F67A-5D05-4D02-AC16-6D7A5F8ACD69}" srcOrd="13" destOrd="0" presId="urn:microsoft.com/office/officeart/2005/8/layout/target3"/>
    <dgm:cxn modelId="{3398D4CD-B277-46CA-8D04-246B1F690E37}" type="presParOf" srcId="{11276D76-E5A2-495F-B834-B3A3F529EE66}" destId="{6D3F995F-F6F5-4E13-BB8C-E26926F39C71}" srcOrd="14" destOrd="0" presId="urn:microsoft.com/office/officeart/2005/8/layout/target3"/>
    <dgm:cxn modelId="{B9A6859C-1F0E-424E-81ED-376175684682}" type="presParOf" srcId="{11276D76-E5A2-495F-B834-B3A3F529EE66}" destId="{1CC4C888-99B3-468B-A367-6B66F5E9B2B3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BFD4414-48EA-47E9-9302-EA7AD14F5BBE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FBB628D-292E-47A0-AD92-3C4C7AB42757}">
      <dgm:prSet/>
      <dgm:spPr/>
      <dgm:t>
        <a:bodyPr/>
        <a:lstStyle/>
        <a:p>
          <a:r>
            <a:rPr lang="en-IN" b="1"/>
            <a:t>Heating Process:</a:t>
          </a:r>
          <a:endParaRPr lang="en-IN"/>
        </a:p>
      </dgm:t>
    </dgm:pt>
    <dgm:pt modelId="{0819B67A-133D-43E0-8E84-2C4D5964E7D0}" type="parTrans" cxnId="{5A9F8196-1FE0-41E4-9378-82587329DD45}">
      <dgm:prSet/>
      <dgm:spPr/>
      <dgm:t>
        <a:bodyPr/>
        <a:lstStyle/>
        <a:p>
          <a:endParaRPr lang="en-IN"/>
        </a:p>
      </dgm:t>
    </dgm:pt>
    <dgm:pt modelId="{55345653-E066-434F-9B09-FA3FDA24E5CE}" type="sibTrans" cxnId="{5A9F8196-1FE0-41E4-9378-82587329DD45}">
      <dgm:prSet/>
      <dgm:spPr/>
      <dgm:t>
        <a:bodyPr/>
        <a:lstStyle/>
        <a:p>
          <a:endParaRPr lang="en-IN"/>
        </a:p>
      </dgm:t>
    </dgm:pt>
    <dgm:pt modelId="{045BB1CC-D1DE-4949-A6D2-EAF10AEBCDBF}">
      <dgm:prSet/>
      <dgm:spPr/>
      <dgm:t>
        <a:bodyPr/>
        <a:lstStyle/>
        <a:p>
          <a:r>
            <a:rPr lang="en-IN" dirty="0"/>
            <a:t>Heat from solar/renewables → stored in buffer tank via heat pump.</a:t>
          </a:r>
        </a:p>
      </dgm:t>
    </dgm:pt>
    <dgm:pt modelId="{BA2823A2-FA99-4668-8796-0CAEDE2EDB9F}" type="parTrans" cxnId="{8285CDC5-FE21-4B90-991D-01C7FE9A7E4E}">
      <dgm:prSet/>
      <dgm:spPr/>
      <dgm:t>
        <a:bodyPr/>
        <a:lstStyle/>
        <a:p>
          <a:endParaRPr lang="en-IN"/>
        </a:p>
      </dgm:t>
    </dgm:pt>
    <dgm:pt modelId="{015A78CC-4B0D-465A-9BE4-30CD959D9656}" type="sibTrans" cxnId="{8285CDC5-FE21-4B90-991D-01C7FE9A7E4E}">
      <dgm:prSet/>
      <dgm:spPr/>
      <dgm:t>
        <a:bodyPr/>
        <a:lstStyle/>
        <a:p>
          <a:endParaRPr lang="en-IN"/>
        </a:p>
      </dgm:t>
    </dgm:pt>
    <dgm:pt modelId="{4BC48263-E5AA-4252-A057-4D43C29ED1AD}">
      <dgm:prSet/>
      <dgm:spPr/>
      <dgm:t>
        <a:bodyPr/>
        <a:lstStyle/>
        <a:p>
          <a:r>
            <a:rPr lang="en-IN" dirty="0"/>
            <a:t>Buffer tank + TES store energy for later use.</a:t>
          </a:r>
        </a:p>
      </dgm:t>
    </dgm:pt>
    <dgm:pt modelId="{0FBC4756-7BE1-465E-AF34-671C5D5FCE16}" type="parTrans" cxnId="{2562DEA5-FA20-4812-8D1D-B2F37D1B4322}">
      <dgm:prSet/>
      <dgm:spPr/>
      <dgm:t>
        <a:bodyPr/>
        <a:lstStyle/>
        <a:p>
          <a:endParaRPr lang="en-IN"/>
        </a:p>
      </dgm:t>
    </dgm:pt>
    <dgm:pt modelId="{69019C1C-9920-4D59-ABA0-9EE22ED5F4C2}" type="sibTrans" cxnId="{2562DEA5-FA20-4812-8D1D-B2F37D1B4322}">
      <dgm:prSet/>
      <dgm:spPr/>
      <dgm:t>
        <a:bodyPr/>
        <a:lstStyle/>
        <a:p>
          <a:endParaRPr lang="en-IN"/>
        </a:p>
      </dgm:t>
    </dgm:pt>
    <dgm:pt modelId="{5D5A99E7-BDFE-4893-800E-E392275270DC}">
      <dgm:prSet/>
      <dgm:spPr/>
      <dgm:t>
        <a:bodyPr/>
        <a:lstStyle/>
        <a:p>
          <a:r>
            <a:rPr lang="en-IN" dirty="0"/>
            <a:t>Stored heat released to warm greenhouse.</a:t>
          </a:r>
        </a:p>
      </dgm:t>
    </dgm:pt>
    <dgm:pt modelId="{6022BF85-95EB-4295-882F-C7B712B6587F}" type="parTrans" cxnId="{B24EB61F-5A92-498A-93D0-1C1C9480496B}">
      <dgm:prSet/>
      <dgm:spPr/>
      <dgm:t>
        <a:bodyPr/>
        <a:lstStyle/>
        <a:p>
          <a:endParaRPr lang="en-IN"/>
        </a:p>
      </dgm:t>
    </dgm:pt>
    <dgm:pt modelId="{D1D8D110-8ADD-4A57-AB2E-D5F554490CFA}" type="sibTrans" cxnId="{B24EB61F-5A92-498A-93D0-1C1C9480496B}">
      <dgm:prSet/>
      <dgm:spPr/>
      <dgm:t>
        <a:bodyPr/>
        <a:lstStyle/>
        <a:p>
          <a:endParaRPr lang="en-IN"/>
        </a:p>
      </dgm:t>
    </dgm:pt>
    <dgm:pt modelId="{A0D2825B-6D67-428D-8980-1AD54239F4DA}">
      <dgm:prSet/>
      <dgm:spPr/>
      <dgm:t>
        <a:bodyPr/>
        <a:lstStyle/>
        <a:p>
          <a:r>
            <a:rPr lang="en-IN" dirty="0"/>
            <a:t>Saves energy and reduces fossil fuel use.</a:t>
          </a:r>
        </a:p>
      </dgm:t>
    </dgm:pt>
    <dgm:pt modelId="{9F29288B-2884-4418-9315-7D33EBD4FD75}" type="parTrans" cxnId="{9DDE7AAA-FBC0-4439-BD3F-CCAC3BBE1040}">
      <dgm:prSet/>
      <dgm:spPr/>
      <dgm:t>
        <a:bodyPr/>
        <a:lstStyle/>
        <a:p>
          <a:endParaRPr lang="en-IN"/>
        </a:p>
      </dgm:t>
    </dgm:pt>
    <dgm:pt modelId="{1955244F-6D1D-45BF-B9F0-1BC210E59D9A}" type="sibTrans" cxnId="{9DDE7AAA-FBC0-4439-BD3F-CCAC3BBE1040}">
      <dgm:prSet/>
      <dgm:spPr/>
      <dgm:t>
        <a:bodyPr/>
        <a:lstStyle/>
        <a:p>
          <a:endParaRPr lang="en-IN"/>
        </a:p>
      </dgm:t>
    </dgm:pt>
    <dgm:pt modelId="{8ACE2990-E8D3-4027-8287-418259832C1C}" type="pres">
      <dgm:prSet presAssocID="{1BFD4414-48EA-47E9-9302-EA7AD14F5BBE}" presName="Name0" presStyleCnt="0">
        <dgm:presLayoutVars>
          <dgm:dir/>
          <dgm:resizeHandles val="exact"/>
        </dgm:presLayoutVars>
      </dgm:prSet>
      <dgm:spPr/>
    </dgm:pt>
    <dgm:pt modelId="{67B21F5F-008D-4233-947A-7DD0CF941C32}" type="pres">
      <dgm:prSet presAssocID="{9FBB628D-292E-47A0-AD92-3C4C7AB42757}" presName="composite" presStyleCnt="0"/>
      <dgm:spPr/>
    </dgm:pt>
    <dgm:pt modelId="{05EDA4EF-35D1-4E78-8A67-BA1292B6B351}" type="pres">
      <dgm:prSet presAssocID="{9FBB628D-292E-47A0-AD92-3C4C7AB42757}" presName="bgChev" presStyleLbl="node1" presStyleIdx="0" presStyleCnt="5"/>
      <dgm:spPr/>
    </dgm:pt>
    <dgm:pt modelId="{AFB61AD8-B7A5-4611-A43C-BCEC06102099}" type="pres">
      <dgm:prSet presAssocID="{9FBB628D-292E-47A0-AD92-3C4C7AB42757}" presName="txNode" presStyleLbl="fgAcc1" presStyleIdx="0" presStyleCnt="5">
        <dgm:presLayoutVars>
          <dgm:bulletEnabled val="1"/>
        </dgm:presLayoutVars>
      </dgm:prSet>
      <dgm:spPr/>
    </dgm:pt>
    <dgm:pt modelId="{84F791BD-2429-4D29-8EE3-573A50919A28}" type="pres">
      <dgm:prSet presAssocID="{55345653-E066-434F-9B09-FA3FDA24E5CE}" presName="compositeSpace" presStyleCnt="0"/>
      <dgm:spPr/>
    </dgm:pt>
    <dgm:pt modelId="{FB578EC9-54EA-4CC6-94DB-F54949B1F225}" type="pres">
      <dgm:prSet presAssocID="{045BB1CC-D1DE-4949-A6D2-EAF10AEBCDBF}" presName="composite" presStyleCnt="0"/>
      <dgm:spPr/>
    </dgm:pt>
    <dgm:pt modelId="{8382B668-89A8-492D-834D-34019466B40C}" type="pres">
      <dgm:prSet presAssocID="{045BB1CC-D1DE-4949-A6D2-EAF10AEBCDBF}" presName="bgChev" presStyleLbl="node1" presStyleIdx="1" presStyleCnt="5"/>
      <dgm:spPr/>
    </dgm:pt>
    <dgm:pt modelId="{0FC6BDAA-C439-4742-8C41-CFC505A444D6}" type="pres">
      <dgm:prSet presAssocID="{045BB1CC-D1DE-4949-A6D2-EAF10AEBCDBF}" presName="txNode" presStyleLbl="fgAcc1" presStyleIdx="1" presStyleCnt="5">
        <dgm:presLayoutVars>
          <dgm:bulletEnabled val="1"/>
        </dgm:presLayoutVars>
      </dgm:prSet>
      <dgm:spPr/>
    </dgm:pt>
    <dgm:pt modelId="{D9BE11CF-F32D-456C-BC01-296FAD17F27E}" type="pres">
      <dgm:prSet presAssocID="{015A78CC-4B0D-465A-9BE4-30CD959D9656}" presName="compositeSpace" presStyleCnt="0"/>
      <dgm:spPr/>
    </dgm:pt>
    <dgm:pt modelId="{AEF69255-0D95-477F-B00C-416ECA008058}" type="pres">
      <dgm:prSet presAssocID="{4BC48263-E5AA-4252-A057-4D43C29ED1AD}" presName="composite" presStyleCnt="0"/>
      <dgm:spPr/>
    </dgm:pt>
    <dgm:pt modelId="{D209A7D6-4A2F-4E17-8511-4FBB6C16ACBF}" type="pres">
      <dgm:prSet presAssocID="{4BC48263-E5AA-4252-A057-4D43C29ED1AD}" presName="bgChev" presStyleLbl="node1" presStyleIdx="2" presStyleCnt="5"/>
      <dgm:spPr/>
    </dgm:pt>
    <dgm:pt modelId="{D8B542F0-15D2-4435-B439-5368D7C257A0}" type="pres">
      <dgm:prSet presAssocID="{4BC48263-E5AA-4252-A057-4D43C29ED1AD}" presName="txNode" presStyleLbl="fgAcc1" presStyleIdx="2" presStyleCnt="5">
        <dgm:presLayoutVars>
          <dgm:bulletEnabled val="1"/>
        </dgm:presLayoutVars>
      </dgm:prSet>
      <dgm:spPr/>
    </dgm:pt>
    <dgm:pt modelId="{D3FAE650-C50D-4E70-B7EF-468FEFC6E50A}" type="pres">
      <dgm:prSet presAssocID="{69019C1C-9920-4D59-ABA0-9EE22ED5F4C2}" presName="compositeSpace" presStyleCnt="0"/>
      <dgm:spPr/>
    </dgm:pt>
    <dgm:pt modelId="{90504F79-C0FC-4873-9F07-28F78EC4A0B6}" type="pres">
      <dgm:prSet presAssocID="{5D5A99E7-BDFE-4893-800E-E392275270DC}" presName="composite" presStyleCnt="0"/>
      <dgm:spPr/>
    </dgm:pt>
    <dgm:pt modelId="{2853A788-E396-4FC3-9F1D-112BB2365638}" type="pres">
      <dgm:prSet presAssocID="{5D5A99E7-BDFE-4893-800E-E392275270DC}" presName="bgChev" presStyleLbl="node1" presStyleIdx="3" presStyleCnt="5"/>
      <dgm:spPr/>
    </dgm:pt>
    <dgm:pt modelId="{E0C834B9-AD89-43D0-9163-BA476815439E}" type="pres">
      <dgm:prSet presAssocID="{5D5A99E7-BDFE-4893-800E-E392275270DC}" presName="txNode" presStyleLbl="fgAcc1" presStyleIdx="3" presStyleCnt="5">
        <dgm:presLayoutVars>
          <dgm:bulletEnabled val="1"/>
        </dgm:presLayoutVars>
      </dgm:prSet>
      <dgm:spPr/>
    </dgm:pt>
    <dgm:pt modelId="{A3F0DDE6-3440-48A0-8F7C-38F2CA1168E7}" type="pres">
      <dgm:prSet presAssocID="{D1D8D110-8ADD-4A57-AB2E-D5F554490CFA}" presName="compositeSpace" presStyleCnt="0"/>
      <dgm:spPr/>
    </dgm:pt>
    <dgm:pt modelId="{B2BAC3B6-5EE5-4673-A9E9-00F6C187C0B6}" type="pres">
      <dgm:prSet presAssocID="{A0D2825B-6D67-428D-8980-1AD54239F4DA}" presName="composite" presStyleCnt="0"/>
      <dgm:spPr/>
    </dgm:pt>
    <dgm:pt modelId="{17E13D04-87AE-41D3-9E07-FAA99772EE21}" type="pres">
      <dgm:prSet presAssocID="{A0D2825B-6D67-428D-8980-1AD54239F4DA}" presName="bgChev" presStyleLbl="node1" presStyleIdx="4" presStyleCnt="5"/>
      <dgm:spPr/>
    </dgm:pt>
    <dgm:pt modelId="{1B0CCF1F-D7A3-466E-BF11-9B3DD0CB1A68}" type="pres">
      <dgm:prSet presAssocID="{A0D2825B-6D67-428D-8980-1AD54239F4DA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CE924B1B-CA4B-44B5-B428-EB5E095087B8}" type="presOf" srcId="{1BFD4414-48EA-47E9-9302-EA7AD14F5BBE}" destId="{8ACE2990-E8D3-4027-8287-418259832C1C}" srcOrd="0" destOrd="0" presId="urn:microsoft.com/office/officeart/2005/8/layout/chevronAccent+Icon"/>
    <dgm:cxn modelId="{B24EB61F-5A92-498A-93D0-1C1C9480496B}" srcId="{1BFD4414-48EA-47E9-9302-EA7AD14F5BBE}" destId="{5D5A99E7-BDFE-4893-800E-E392275270DC}" srcOrd="3" destOrd="0" parTransId="{6022BF85-95EB-4295-882F-C7B712B6587F}" sibTransId="{D1D8D110-8ADD-4A57-AB2E-D5F554490CFA}"/>
    <dgm:cxn modelId="{C6DF982A-102D-432B-8A57-A448BBBA9AD9}" type="presOf" srcId="{9FBB628D-292E-47A0-AD92-3C4C7AB42757}" destId="{AFB61AD8-B7A5-4611-A43C-BCEC06102099}" srcOrd="0" destOrd="0" presId="urn:microsoft.com/office/officeart/2005/8/layout/chevronAccent+Icon"/>
    <dgm:cxn modelId="{5A9F8196-1FE0-41E4-9378-82587329DD45}" srcId="{1BFD4414-48EA-47E9-9302-EA7AD14F5BBE}" destId="{9FBB628D-292E-47A0-AD92-3C4C7AB42757}" srcOrd="0" destOrd="0" parTransId="{0819B67A-133D-43E0-8E84-2C4D5964E7D0}" sibTransId="{55345653-E066-434F-9B09-FA3FDA24E5CE}"/>
    <dgm:cxn modelId="{2562DEA5-FA20-4812-8D1D-B2F37D1B4322}" srcId="{1BFD4414-48EA-47E9-9302-EA7AD14F5BBE}" destId="{4BC48263-E5AA-4252-A057-4D43C29ED1AD}" srcOrd="2" destOrd="0" parTransId="{0FBC4756-7BE1-465E-AF34-671C5D5FCE16}" sibTransId="{69019C1C-9920-4D59-ABA0-9EE22ED5F4C2}"/>
    <dgm:cxn modelId="{9DDE7AAA-FBC0-4439-BD3F-CCAC3BBE1040}" srcId="{1BFD4414-48EA-47E9-9302-EA7AD14F5BBE}" destId="{A0D2825B-6D67-428D-8980-1AD54239F4DA}" srcOrd="4" destOrd="0" parTransId="{9F29288B-2884-4418-9315-7D33EBD4FD75}" sibTransId="{1955244F-6D1D-45BF-B9F0-1BC210E59D9A}"/>
    <dgm:cxn modelId="{8285CDC5-FE21-4B90-991D-01C7FE9A7E4E}" srcId="{1BFD4414-48EA-47E9-9302-EA7AD14F5BBE}" destId="{045BB1CC-D1DE-4949-A6D2-EAF10AEBCDBF}" srcOrd="1" destOrd="0" parTransId="{BA2823A2-FA99-4668-8796-0CAEDE2EDB9F}" sibTransId="{015A78CC-4B0D-465A-9BE4-30CD959D9656}"/>
    <dgm:cxn modelId="{C73CE7DF-46A7-41B1-9DE7-3CBB0F025FB2}" type="presOf" srcId="{045BB1CC-D1DE-4949-A6D2-EAF10AEBCDBF}" destId="{0FC6BDAA-C439-4742-8C41-CFC505A444D6}" srcOrd="0" destOrd="0" presId="urn:microsoft.com/office/officeart/2005/8/layout/chevronAccent+Icon"/>
    <dgm:cxn modelId="{9F7BB4E4-DFD3-4A67-A8E4-0D10E7CFF9F5}" type="presOf" srcId="{5D5A99E7-BDFE-4893-800E-E392275270DC}" destId="{E0C834B9-AD89-43D0-9163-BA476815439E}" srcOrd="0" destOrd="0" presId="urn:microsoft.com/office/officeart/2005/8/layout/chevronAccent+Icon"/>
    <dgm:cxn modelId="{312ACBEC-64FC-4A9D-B630-614302001898}" type="presOf" srcId="{4BC48263-E5AA-4252-A057-4D43C29ED1AD}" destId="{D8B542F0-15D2-4435-B439-5368D7C257A0}" srcOrd="0" destOrd="0" presId="urn:microsoft.com/office/officeart/2005/8/layout/chevronAccent+Icon"/>
    <dgm:cxn modelId="{1FD359FF-721B-483A-89BD-62923E824982}" type="presOf" srcId="{A0D2825B-6D67-428D-8980-1AD54239F4DA}" destId="{1B0CCF1F-D7A3-466E-BF11-9B3DD0CB1A68}" srcOrd="0" destOrd="0" presId="urn:microsoft.com/office/officeart/2005/8/layout/chevronAccent+Icon"/>
    <dgm:cxn modelId="{7BD0F754-D2E4-4EB5-8DA6-EAA3FF07508D}" type="presParOf" srcId="{8ACE2990-E8D3-4027-8287-418259832C1C}" destId="{67B21F5F-008D-4233-947A-7DD0CF941C32}" srcOrd="0" destOrd="0" presId="urn:microsoft.com/office/officeart/2005/8/layout/chevronAccent+Icon"/>
    <dgm:cxn modelId="{CEDBF923-C708-42E9-9395-7E9B2238F9B0}" type="presParOf" srcId="{67B21F5F-008D-4233-947A-7DD0CF941C32}" destId="{05EDA4EF-35D1-4E78-8A67-BA1292B6B351}" srcOrd="0" destOrd="0" presId="urn:microsoft.com/office/officeart/2005/8/layout/chevronAccent+Icon"/>
    <dgm:cxn modelId="{3838D5F9-5F40-45A6-9E9B-A55B33C7F88D}" type="presParOf" srcId="{67B21F5F-008D-4233-947A-7DD0CF941C32}" destId="{AFB61AD8-B7A5-4611-A43C-BCEC06102099}" srcOrd="1" destOrd="0" presId="urn:microsoft.com/office/officeart/2005/8/layout/chevronAccent+Icon"/>
    <dgm:cxn modelId="{DF086F23-6670-4695-B109-313D2F118D0D}" type="presParOf" srcId="{8ACE2990-E8D3-4027-8287-418259832C1C}" destId="{84F791BD-2429-4D29-8EE3-573A50919A28}" srcOrd="1" destOrd="0" presId="urn:microsoft.com/office/officeart/2005/8/layout/chevronAccent+Icon"/>
    <dgm:cxn modelId="{D16B010D-AC99-4ED2-B2F4-2B72F36EDB3D}" type="presParOf" srcId="{8ACE2990-E8D3-4027-8287-418259832C1C}" destId="{FB578EC9-54EA-4CC6-94DB-F54949B1F225}" srcOrd="2" destOrd="0" presId="urn:microsoft.com/office/officeart/2005/8/layout/chevronAccent+Icon"/>
    <dgm:cxn modelId="{E280B097-3D4D-4CDA-9AA6-D89E33C668BC}" type="presParOf" srcId="{FB578EC9-54EA-4CC6-94DB-F54949B1F225}" destId="{8382B668-89A8-492D-834D-34019466B40C}" srcOrd="0" destOrd="0" presId="urn:microsoft.com/office/officeart/2005/8/layout/chevronAccent+Icon"/>
    <dgm:cxn modelId="{B39D26D8-FDF6-4834-8090-76C0443277FE}" type="presParOf" srcId="{FB578EC9-54EA-4CC6-94DB-F54949B1F225}" destId="{0FC6BDAA-C439-4742-8C41-CFC505A444D6}" srcOrd="1" destOrd="0" presId="urn:microsoft.com/office/officeart/2005/8/layout/chevronAccent+Icon"/>
    <dgm:cxn modelId="{73433B07-598D-49FB-8EA9-9353257CB837}" type="presParOf" srcId="{8ACE2990-E8D3-4027-8287-418259832C1C}" destId="{D9BE11CF-F32D-456C-BC01-296FAD17F27E}" srcOrd="3" destOrd="0" presId="urn:microsoft.com/office/officeart/2005/8/layout/chevronAccent+Icon"/>
    <dgm:cxn modelId="{8D62F64F-6E74-4194-BB50-36D2AEFC711C}" type="presParOf" srcId="{8ACE2990-E8D3-4027-8287-418259832C1C}" destId="{AEF69255-0D95-477F-B00C-416ECA008058}" srcOrd="4" destOrd="0" presId="urn:microsoft.com/office/officeart/2005/8/layout/chevronAccent+Icon"/>
    <dgm:cxn modelId="{E5AE7F36-C864-46E4-95B6-8B4999CE27B4}" type="presParOf" srcId="{AEF69255-0D95-477F-B00C-416ECA008058}" destId="{D209A7D6-4A2F-4E17-8511-4FBB6C16ACBF}" srcOrd="0" destOrd="0" presId="urn:microsoft.com/office/officeart/2005/8/layout/chevronAccent+Icon"/>
    <dgm:cxn modelId="{EB076D6F-A35F-4F00-91E6-E21713168EFA}" type="presParOf" srcId="{AEF69255-0D95-477F-B00C-416ECA008058}" destId="{D8B542F0-15D2-4435-B439-5368D7C257A0}" srcOrd="1" destOrd="0" presId="urn:microsoft.com/office/officeart/2005/8/layout/chevronAccent+Icon"/>
    <dgm:cxn modelId="{B140F2B9-DD72-4409-87CB-90F9891A96FA}" type="presParOf" srcId="{8ACE2990-E8D3-4027-8287-418259832C1C}" destId="{D3FAE650-C50D-4E70-B7EF-468FEFC6E50A}" srcOrd="5" destOrd="0" presId="urn:microsoft.com/office/officeart/2005/8/layout/chevronAccent+Icon"/>
    <dgm:cxn modelId="{3A7458C8-0059-40A0-96D0-3CBD4BBDBE97}" type="presParOf" srcId="{8ACE2990-E8D3-4027-8287-418259832C1C}" destId="{90504F79-C0FC-4873-9F07-28F78EC4A0B6}" srcOrd="6" destOrd="0" presId="urn:microsoft.com/office/officeart/2005/8/layout/chevronAccent+Icon"/>
    <dgm:cxn modelId="{6CA20066-1DDD-4049-B74E-BF0B1C4EDD07}" type="presParOf" srcId="{90504F79-C0FC-4873-9F07-28F78EC4A0B6}" destId="{2853A788-E396-4FC3-9F1D-112BB2365638}" srcOrd="0" destOrd="0" presId="urn:microsoft.com/office/officeart/2005/8/layout/chevronAccent+Icon"/>
    <dgm:cxn modelId="{01B2429B-4F87-49B4-A440-7A0F63CB7765}" type="presParOf" srcId="{90504F79-C0FC-4873-9F07-28F78EC4A0B6}" destId="{E0C834B9-AD89-43D0-9163-BA476815439E}" srcOrd="1" destOrd="0" presId="urn:microsoft.com/office/officeart/2005/8/layout/chevronAccent+Icon"/>
    <dgm:cxn modelId="{ACD13E20-66CB-4E50-AC69-DB8ECB0D3D0E}" type="presParOf" srcId="{8ACE2990-E8D3-4027-8287-418259832C1C}" destId="{A3F0DDE6-3440-48A0-8F7C-38F2CA1168E7}" srcOrd="7" destOrd="0" presId="urn:microsoft.com/office/officeart/2005/8/layout/chevronAccent+Icon"/>
    <dgm:cxn modelId="{EE2455DF-F8E8-4231-BFDA-E2170AAF772F}" type="presParOf" srcId="{8ACE2990-E8D3-4027-8287-418259832C1C}" destId="{B2BAC3B6-5EE5-4673-A9E9-00F6C187C0B6}" srcOrd="8" destOrd="0" presId="urn:microsoft.com/office/officeart/2005/8/layout/chevronAccent+Icon"/>
    <dgm:cxn modelId="{376D91F0-6F1E-4960-9643-68E531EA0A2D}" type="presParOf" srcId="{B2BAC3B6-5EE5-4673-A9E9-00F6C187C0B6}" destId="{17E13D04-87AE-41D3-9E07-FAA99772EE21}" srcOrd="0" destOrd="0" presId="urn:microsoft.com/office/officeart/2005/8/layout/chevronAccent+Icon"/>
    <dgm:cxn modelId="{461EFF7D-AD4C-479C-9081-A5940C830CC9}" type="presParOf" srcId="{B2BAC3B6-5EE5-4673-A9E9-00F6C187C0B6}" destId="{1B0CCF1F-D7A3-466E-BF11-9B3DD0CB1A6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4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96B36AE-E2C1-435B-A63A-B4A965117E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4C00889-4946-45F7-8EEE-AEE9FFD50FF1}">
      <dgm:prSet/>
      <dgm:spPr/>
      <dgm:t>
        <a:bodyPr/>
        <a:lstStyle/>
        <a:p>
          <a:r>
            <a:rPr lang="en-US" b="1"/>
            <a:t>Cooling Process:</a:t>
          </a:r>
          <a:endParaRPr lang="en-IN"/>
        </a:p>
      </dgm:t>
    </dgm:pt>
    <dgm:pt modelId="{123B3ABA-9E03-48BB-B8E0-EBF1D0915D63}" type="parTrans" cxnId="{F5A962D3-31FA-413E-8B88-C091E6333A67}">
      <dgm:prSet/>
      <dgm:spPr/>
      <dgm:t>
        <a:bodyPr/>
        <a:lstStyle/>
        <a:p>
          <a:endParaRPr lang="en-IN"/>
        </a:p>
      </dgm:t>
    </dgm:pt>
    <dgm:pt modelId="{B8509538-C694-4F73-A14C-9D0371D9ACF3}" type="sibTrans" cxnId="{F5A962D3-31FA-413E-8B88-C091E6333A67}">
      <dgm:prSet/>
      <dgm:spPr/>
      <dgm:t>
        <a:bodyPr/>
        <a:lstStyle/>
        <a:p>
          <a:endParaRPr lang="en-IN"/>
        </a:p>
      </dgm:t>
    </dgm:pt>
    <dgm:pt modelId="{E24C1354-EAB1-429C-83AC-7834F769CF40}">
      <dgm:prSet/>
      <dgm:spPr/>
      <dgm:t>
        <a:bodyPr/>
        <a:lstStyle/>
        <a:p>
          <a:r>
            <a:rPr lang="en-US"/>
            <a:t>Excess heat → removed by heat exchanger to buffer/TES.</a:t>
          </a:r>
          <a:endParaRPr lang="en-IN"/>
        </a:p>
      </dgm:t>
    </dgm:pt>
    <dgm:pt modelId="{086B42D8-2672-4442-925C-19B0EBC95DDC}" type="parTrans" cxnId="{85E3F906-8126-4B18-B8E7-77FD14EAE1AF}">
      <dgm:prSet/>
      <dgm:spPr/>
      <dgm:t>
        <a:bodyPr/>
        <a:lstStyle/>
        <a:p>
          <a:endParaRPr lang="en-IN"/>
        </a:p>
      </dgm:t>
    </dgm:pt>
    <dgm:pt modelId="{FB440B7E-419B-4351-86CB-896A4FC060CD}" type="sibTrans" cxnId="{85E3F906-8126-4B18-B8E7-77FD14EAE1AF}">
      <dgm:prSet/>
      <dgm:spPr/>
      <dgm:t>
        <a:bodyPr/>
        <a:lstStyle/>
        <a:p>
          <a:endParaRPr lang="en-IN"/>
        </a:p>
      </dgm:t>
    </dgm:pt>
    <dgm:pt modelId="{AA718429-DFA7-4CC7-9CDB-1DD33C141473}">
      <dgm:prSet/>
      <dgm:spPr/>
      <dgm:t>
        <a:bodyPr/>
        <a:lstStyle/>
        <a:p>
          <a:r>
            <a:rPr lang="en-US" dirty="0"/>
            <a:t>Heat stored or dissipated later.</a:t>
          </a:r>
          <a:endParaRPr lang="en-IN" dirty="0"/>
        </a:p>
      </dgm:t>
    </dgm:pt>
    <dgm:pt modelId="{7D23ACBC-AAC2-4376-A4BD-DFEC0B119DDA}" type="parTrans" cxnId="{7988DD56-2E29-4D5D-84D9-CD0B9B0799DE}">
      <dgm:prSet/>
      <dgm:spPr/>
      <dgm:t>
        <a:bodyPr/>
        <a:lstStyle/>
        <a:p>
          <a:endParaRPr lang="en-IN"/>
        </a:p>
      </dgm:t>
    </dgm:pt>
    <dgm:pt modelId="{C0102C74-6625-43F7-9ACC-2F2BD071BA57}" type="sibTrans" cxnId="{7988DD56-2E29-4D5D-84D9-CD0B9B0799DE}">
      <dgm:prSet/>
      <dgm:spPr/>
      <dgm:t>
        <a:bodyPr/>
        <a:lstStyle/>
        <a:p>
          <a:endParaRPr lang="en-IN"/>
        </a:p>
      </dgm:t>
    </dgm:pt>
    <dgm:pt modelId="{1940219B-1507-4C80-BCEC-4D3E9A868C31}">
      <dgm:prSet/>
      <dgm:spPr/>
      <dgm:t>
        <a:bodyPr/>
        <a:lstStyle/>
        <a:p>
          <a:r>
            <a:rPr lang="en-US" dirty="0"/>
            <a:t>Prevents overheating and protects crops.</a:t>
          </a:r>
          <a:endParaRPr lang="en-IN" dirty="0"/>
        </a:p>
      </dgm:t>
    </dgm:pt>
    <dgm:pt modelId="{E9A53401-20B4-4F81-9256-975B667C33A1}" type="parTrans" cxnId="{B9780B56-B886-4538-88E9-6EB9CF21D164}">
      <dgm:prSet/>
      <dgm:spPr/>
      <dgm:t>
        <a:bodyPr/>
        <a:lstStyle/>
        <a:p>
          <a:endParaRPr lang="en-IN"/>
        </a:p>
      </dgm:t>
    </dgm:pt>
    <dgm:pt modelId="{8463D5A1-33FA-4E48-AA53-5A4B9B997BCC}" type="sibTrans" cxnId="{B9780B56-B886-4538-88E9-6EB9CF21D164}">
      <dgm:prSet/>
      <dgm:spPr/>
      <dgm:t>
        <a:bodyPr/>
        <a:lstStyle/>
        <a:p>
          <a:endParaRPr lang="en-IN"/>
        </a:p>
      </dgm:t>
    </dgm:pt>
    <dgm:pt modelId="{AC319212-DAE6-4945-989A-63DD25990383}">
      <dgm:prSet/>
      <dgm:spPr/>
      <dgm:t>
        <a:bodyPr/>
        <a:lstStyle/>
        <a:p>
          <a:r>
            <a:rPr lang="en-US" dirty="0"/>
            <a:t>Maintains stable greenhouse climate.</a:t>
          </a:r>
          <a:endParaRPr lang="en-IN" dirty="0"/>
        </a:p>
      </dgm:t>
    </dgm:pt>
    <dgm:pt modelId="{9FA71D63-3526-4A74-AE8E-ABFF5B4FE8F1}" type="parTrans" cxnId="{26054FB0-B93C-481F-8777-A16314AC6E91}">
      <dgm:prSet/>
      <dgm:spPr/>
      <dgm:t>
        <a:bodyPr/>
        <a:lstStyle/>
        <a:p>
          <a:endParaRPr lang="en-IN"/>
        </a:p>
      </dgm:t>
    </dgm:pt>
    <dgm:pt modelId="{A51B037E-8D99-470F-8874-EDD941114D05}" type="sibTrans" cxnId="{26054FB0-B93C-481F-8777-A16314AC6E91}">
      <dgm:prSet/>
      <dgm:spPr/>
      <dgm:t>
        <a:bodyPr/>
        <a:lstStyle/>
        <a:p>
          <a:endParaRPr lang="en-IN"/>
        </a:p>
      </dgm:t>
    </dgm:pt>
    <dgm:pt modelId="{F62B8FB0-F8F8-4FC8-BF66-274D6F783188}" type="pres">
      <dgm:prSet presAssocID="{196B36AE-E2C1-435B-A63A-B4A965117E29}" presName="Name0" presStyleCnt="0">
        <dgm:presLayoutVars>
          <dgm:dir/>
          <dgm:resizeHandles val="exact"/>
        </dgm:presLayoutVars>
      </dgm:prSet>
      <dgm:spPr/>
    </dgm:pt>
    <dgm:pt modelId="{E0043A8F-5B4D-4F4F-A8F4-05F6331B6B2B}" type="pres">
      <dgm:prSet presAssocID="{74C00889-4946-45F7-8EEE-AEE9FFD50FF1}" presName="node" presStyleLbl="node1" presStyleIdx="0" presStyleCnt="5">
        <dgm:presLayoutVars>
          <dgm:bulletEnabled val="1"/>
        </dgm:presLayoutVars>
      </dgm:prSet>
      <dgm:spPr/>
    </dgm:pt>
    <dgm:pt modelId="{506FB6CA-A95B-45C7-A273-A0C0D9666D92}" type="pres">
      <dgm:prSet presAssocID="{B8509538-C694-4F73-A14C-9D0371D9ACF3}" presName="sibTrans" presStyleLbl="sibTrans2D1" presStyleIdx="0" presStyleCnt="4"/>
      <dgm:spPr/>
    </dgm:pt>
    <dgm:pt modelId="{ADE61E29-1022-417A-9E9F-111F1041C4CA}" type="pres">
      <dgm:prSet presAssocID="{B8509538-C694-4F73-A14C-9D0371D9ACF3}" presName="connectorText" presStyleLbl="sibTrans2D1" presStyleIdx="0" presStyleCnt="4"/>
      <dgm:spPr/>
    </dgm:pt>
    <dgm:pt modelId="{1557FF54-4121-4F23-B9B0-6F0B86AA3342}" type="pres">
      <dgm:prSet presAssocID="{E24C1354-EAB1-429C-83AC-7834F769CF40}" presName="node" presStyleLbl="node1" presStyleIdx="1" presStyleCnt="5">
        <dgm:presLayoutVars>
          <dgm:bulletEnabled val="1"/>
        </dgm:presLayoutVars>
      </dgm:prSet>
      <dgm:spPr/>
    </dgm:pt>
    <dgm:pt modelId="{D8685974-43F8-467A-BE4F-40754BD890BF}" type="pres">
      <dgm:prSet presAssocID="{FB440B7E-419B-4351-86CB-896A4FC060CD}" presName="sibTrans" presStyleLbl="sibTrans2D1" presStyleIdx="1" presStyleCnt="4"/>
      <dgm:spPr/>
    </dgm:pt>
    <dgm:pt modelId="{F9063F31-8873-49B8-8975-C1228EDA6909}" type="pres">
      <dgm:prSet presAssocID="{FB440B7E-419B-4351-86CB-896A4FC060CD}" presName="connectorText" presStyleLbl="sibTrans2D1" presStyleIdx="1" presStyleCnt="4"/>
      <dgm:spPr/>
    </dgm:pt>
    <dgm:pt modelId="{D6C5753C-978C-4744-9F56-1937CEB6C3D9}" type="pres">
      <dgm:prSet presAssocID="{AA718429-DFA7-4CC7-9CDB-1DD33C141473}" presName="node" presStyleLbl="node1" presStyleIdx="2" presStyleCnt="5">
        <dgm:presLayoutVars>
          <dgm:bulletEnabled val="1"/>
        </dgm:presLayoutVars>
      </dgm:prSet>
      <dgm:spPr/>
    </dgm:pt>
    <dgm:pt modelId="{27234931-CB3B-4C63-9916-F054BFD1C862}" type="pres">
      <dgm:prSet presAssocID="{C0102C74-6625-43F7-9ACC-2F2BD071BA57}" presName="sibTrans" presStyleLbl="sibTrans2D1" presStyleIdx="2" presStyleCnt="4"/>
      <dgm:spPr/>
    </dgm:pt>
    <dgm:pt modelId="{DAA7E11D-8746-4539-8106-0FF618926B85}" type="pres">
      <dgm:prSet presAssocID="{C0102C74-6625-43F7-9ACC-2F2BD071BA57}" presName="connectorText" presStyleLbl="sibTrans2D1" presStyleIdx="2" presStyleCnt="4"/>
      <dgm:spPr/>
    </dgm:pt>
    <dgm:pt modelId="{A8B17666-FF33-4CB2-BDFC-E4664A744C0C}" type="pres">
      <dgm:prSet presAssocID="{1940219B-1507-4C80-BCEC-4D3E9A868C31}" presName="node" presStyleLbl="node1" presStyleIdx="3" presStyleCnt="5">
        <dgm:presLayoutVars>
          <dgm:bulletEnabled val="1"/>
        </dgm:presLayoutVars>
      </dgm:prSet>
      <dgm:spPr/>
    </dgm:pt>
    <dgm:pt modelId="{6C4DA80A-9F1E-48BE-B499-4AF777A7B69F}" type="pres">
      <dgm:prSet presAssocID="{8463D5A1-33FA-4E48-AA53-5A4B9B997BCC}" presName="sibTrans" presStyleLbl="sibTrans2D1" presStyleIdx="3" presStyleCnt="4"/>
      <dgm:spPr/>
    </dgm:pt>
    <dgm:pt modelId="{37091C66-0417-4A87-8194-9EC47D47521C}" type="pres">
      <dgm:prSet presAssocID="{8463D5A1-33FA-4E48-AA53-5A4B9B997BCC}" presName="connectorText" presStyleLbl="sibTrans2D1" presStyleIdx="3" presStyleCnt="4"/>
      <dgm:spPr/>
    </dgm:pt>
    <dgm:pt modelId="{4978CF19-07DB-4172-A962-B5C47A7D4325}" type="pres">
      <dgm:prSet presAssocID="{AC319212-DAE6-4945-989A-63DD25990383}" presName="node" presStyleLbl="node1" presStyleIdx="4" presStyleCnt="5">
        <dgm:presLayoutVars>
          <dgm:bulletEnabled val="1"/>
        </dgm:presLayoutVars>
      </dgm:prSet>
      <dgm:spPr/>
    </dgm:pt>
  </dgm:ptLst>
  <dgm:cxnLst>
    <dgm:cxn modelId="{5E10BF06-C431-4F0F-B7A7-515FD80B754D}" type="presOf" srcId="{196B36AE-E2C1-435B-A63A-B4A965117E29}" destId="{F62B8FB0-F8F8-4FC8-BF66-274D6F783188}" srcOrd="0" destOrd="0" presId="urn:microsoft.com/office/officeart/2005/8/layout/process1"/>
    <dgm:cxn modelId="{85E3F906-8126-4B18-B8E7-77FD14EAE1AF}" srcId="{196B36AE-E2C1-435B-A63A-B4A965117E29}" destId="{E24C1354-EAB1-429C-83AC-7834F769CF40}" srcOrd="1" destOrd="0" parTransId="{086B42D8-2672-4442-925C-19B0EBC95DDC}" sibTransId="{FB440B7E-419B-4351-86CB-896A4FC060CD}"/>
    <dgm:cxn modelId="{C8BEFB0F-8262-4AB3-B68D-7B9DCC3B509E}" type="presOf" srcId="{AA718429-DFA7-4CC7-9CDB-1DD33C141473}" destId="{D6C5753C-978C-4744-9F56-1937CEB6C3D9}" srcOrd="0" destOrd="0" presId="urn:microsoft.com/office/officeart/2005/8/layout/process1"/>
    <dgm:cxn modelId="{7BCA6E19-E092-47DA-97DC-8EE6FC91B69C}" type="presOf" srcId="{1940219B-1507-4C80-BCEC-4D3E9A868C31}" destId="{A8B17666-FF33-4CB2-BDFC-E4664A744C0C}" srcOrd="0" destOrd="0" presId="urn:microsoft.com/office/officeart/2005/8/layout/process1"/>
    <dgm:cxn modelId="{DFBF1739-C776-4238-8ED1-560EDEF08A1A}" type="presOf" srcId="{FB440B7E-419B-4351-86CB-896A4FC060CD}" destId="{D8685974-43F8-467A-BE4F-40754BD890BF}" srcOrd="0" destOrd="0" presId="urn:microsoft.com/office/officeart/2005/8/layout/process1"/>
    <dgm:cxn modelId="{3107805C-F0FB-4B60-A54A-0A03D4B26126}" type="presOf" srcId="{FB440B7E-419B-4351-86CB-896A4FC060CD}" destId="{F9063F31-8873-49B8-8975-C1228EDA6909}" srcOrd="1" destOrd="0" presId="urn:microsoft.com/office/officeart/2005/8/layout/process1"/>
    <dgm:cxn modelId="{B93F8863-83D2-4FD7-9E86-882E9B31CE97}" type="presOf" srcId="{74C00889-4946-45F7-8EEE-AEE9FFD50FF1}" destId="{E0043A8F-5B4D-4F4F-A8F4-05F6331B6B2B}" srcOrd="0" destOrd="0" presId="urn:microsoft.com/office/officeart/2005/8/layout/process1"/>
    <dgm:cxn modelId="{0BCABC66-7154-4D2B-ACEB-4BFFCDDDE4C6}" type="presOf" srcId="{C0102C74-6625-43F7-9ACC-2F2BD071BA57}" destId="{27234931-CB3B-4C63-9916-F054BFD1C862}" srcOrd="0" destOrd="0" presId="urn:microsoft.com/office/officeart/2005/8/layout/process1"/>
    <dgm:cxn modelId="{00135C55-B693-4420-85BF-42875436D260}" type="presOf" srcId="{8463D5A1-33FA-4E48-AA53-5A4B9B997BCC}" destId="{6C4DA80A-9F1E-48BE-B499-4AF777A7B69F}" srcOrd="0" destOrd="0" presId="urn:microsoft.com/office/officeart/2005/8/layout/process1"/>
    <dgm:cxn modelId="{B9780B56-B886-4538-88E9-6EB9CF21D164}" srcId="{196B36AE-E2C1-435B-A63A-B4A965117E29}" destId="{1940219B-1507-4C80-BCEC-4D3E9A868C31}" srcOrd="3" destOrd="0" parTransId="{E9A53401-20B4-4F81-9256-975B667C33A1}" sibTransId="{8463D5A1-33FA-4E48-AA53-5A4B9B997BCC}"/>
    <dgm:cxn modelId="{7988DD56-2E29-4D5D-84D9-CD0B9B0799DE}" srcId="{196B36AE-E2C1-435B-A63A-B4A965117E29}" destId="{AA718429-DFA7-4CC7-9CDB-1DD33C141473}" srcOrd="2" destOrd="0" parTransId="{7D23ACBC-AAC2-4376-A4BD-DFEC0B119DDA}" sibTransId="{C0102C74-6625-43F7-9ACC-2F2BD071BA57}"/>
    <dgm:cxn modelId="{CE73FA82-5045-4BC5-8CB2-5963D16E5A5F}" type="presOf" srcId="{E24C1354-EAB1-429C-83AC-7834F769CF40}" destId="{1557FF54-4121-4F23-B9B0-6F0B86AA3342}" srcOrd="0" destOrd="0" presId="urn:microsoft.com/office/officeart/2005/8/layout/process1"/>
    <dgm:cxn modelId="{F2EF699B-CFAA-4708-A04C-E26BDA08BC91}" type="presOf" srcId="{AC319212-DAE6-4945-989A-63DD25990383}" destId="{4978CF19-07DB-4172-A962-B5C47A7D4325}" srcOrd="0" destOrd="0" presId="urn:microsoft.com/office/officeart/2005/8/layout/process1"/>
    <dgm:cxn modelId="{26054FB0-B93C-481F-8777-A16314AC6E91}" srcId="{196B36AE-E2C1-435B-A63A-B4A965117E29}" destId="{AC319212-DAE6-4945-989A-63DD25990383}" srcOrd="4" destOrd="0" parTransId="{9FA71D63-3526-4A74-AE8E-ABFF5B4FE8F1}" sibTransId="{A51B037E-8D99-470F-8874-EDD941114D05}"/>
    <dgm:cxn modelId="{1A6B8ACB-C536-4F87-8743-623C1DC80CF5}" type="presOf" srcId="{B8509538-C694-4F73-A14C-9D0371D9ACF3}" destId="{ADE61E29-1022-417A-9E9F-111F1041C4CA}" srcOrd="1" destOrd="0" presId="urn:microsoft.com/office/officeart/2005/8/layout/process1"/>
    <dgm:cxn modelId="{F5A962D3-31FA-413E-8B88-C091E6333A67}" srcId="{196B36AE-E2C1-435B-A63A-B4A965117E29}" destId="{74C00889-4946-45F7-8EEE-AEE9FFD50FF1}" srcOrd="0" destOrd="0" parTransId="{123B3ABA-9E03-48BB-B8E0-EBF1D0915D63}" sibTransId="{B8509538-C694-4F73-A14C-9D0371D9ACF3}"/>
    <dgm:cxn modelId="{029323D9-D02A-49C7-B4B1-CD8B514E8DFD}" type="presOf" srcId="{B8509538-C694-4F73-A14C-9D0371D9ACF3}" destId="{506FB6CA-A95B-45C7-A273-A0C0D9666D92}" srcOrd="0" destOrd="0" presId="urn:microsoft.com/office/officeart/2005/8/layout/process1"/>
    <dgm:cxn modelId="{7BC8F8F4-3D86-48AD-A7C1-D4679239C791}" type="presOf" srcId="{8463D5A1-33FA-4E48-AA53-5A4B9B997BCC}" destId="{37091C66-0417-4A87-8194-9EC47D47521C}" srcOrd="1" destOrd="0" presId="urn:microsoft.com/office/officeart/2005/8/layout/process1"/>
    <dgm:cxn modelId="{39A230FB-68AF-4F06-A039-4235969E52D5}" type="presOf" srcId="{C0102C74-6625-43F7-9ACC-2F2BD071BA57}" destId="{DAA7E11D-8746-4539-8106-0FF618926B85}" srcOrd="1" destOrd="0" presId="urn:microsoft.com/office/officeart/2005/8/layout/process1"/>
    <dgm:cxn modelId="{108A92F5-4134-4717-9BFA-EE2CA68796D8}" type="presParOf" srcId="{F62B8FB0-F8F8-4FC8-BF66-274D6F783188}" destId="{E0043A8F-5B4D-4F4F-A8F4-05F6331B6B2B}" srcOrd="0" destOrd="0" presId="urn:microsoft.com/office/officeart/2005/8/layout/process1"/>
    <dgm:cxn modelId="{CA1D7825-E005-4988-B800-A627F1761987}" type="presParOf" srcId="{F62B8FB0-F8F8-4FC8-BF66-274D6F783188}" destId="{506FB6CA-A95B-45C7-A273-A0C0D9666D92}" srcOrd="1" destOrd="0" presId="urn:microsoft.com/office/officeart/2005/8/layout/process1"/>
    <dgm:cxn modelId="{34137DAF-1E8D-4B24-AB81-F8303723912D}" type="presParOf" srcId="{506FB6CA-A95B-45C7-A273-A0C0D9666D92}" destId="{ADE61E29-1022-417A-9E9F-111F1041C4CA}" srcOrd="0" destOrd="0" presId="urn:microsoft.com/office/officeart/2005/8/layout/process1"/>
    <dgm:cxn modelId="{F379A3A7-0044-440B-BAD7-527E2A240E62}" type="presParOf" srcId="{F62B8FB0-F8F8-4FC8-BF66-274D6F783188}" destId="{1557FF54-4121-4F23-B9B0-6F0B86AA3342}" srcOrd="2" destOrd="0" presId="urn:microsoft.com/office/officeart/2005/8/layout/process1"/>
    <dgm:cxn modelId="{76E64509-D9AA-4B78-9290-5F743BF6804A}" type="presParOf" srcId="{F62B8FB0-F8F8-4FC8-BF66-274D6F783188}" destId="{D8685974-43F8-467A-BE4F-40754BD890BF}" srcOrd="3" destOrd="0" presId="urn:microsoft.com/office/officeart/2005/8/layout/process1"/>
    <dgm:cxn modelId="{25EFAF13-B953-4262-8947-ED2F3238917B}" type="presParOf" srcId="{D8685974-43F8-467A-BE4F-40754BD890BF}" destId="{F9063F31-8873-49B8-8975-C1228EDA6909}" srcOrd="0" destOrd="0" presId="urn:microsoft.com/office/officeart/2005/8/layout/process1"/>
    <dgm:cxn modelId="{FE49439F-2F75-4FED-B239-E8A34C089019}" type="presParOf" srcId="{F62B8FB0-F8F8-4FC8-BF66-274D6F783188}" destId="{D6C5753C-978C-4744-9F56-1937CEB6C3D9}" srcOrd="4" destOrd="0" presId="urn:microsoft.com/office/officeart/2005/8/layout/process1"/>
    <dgm:cxn modelId="{FBA840B4-EC64-48D9-AB12-7E9E690D3E5B}" type="presParOf" srcId="{F62B8FB0-F8F8-4FC8-BF66-274D6F783188}" destId="{27234931-CB3B-4C63-9916-F054BFD1C862}" srcOrd="5" destOrd="0" presId="urn:microsoft.com/office/officeart/2005/8/layout/process1"/>
    <dgm:cxn modelId="{B9476786-CB83-4D33-902B-C1572FC04D89}" type="presParOf" srcId="{27234931-CB3B-4C63-9916-F054BFD1C862}" destId="{DAA7E11D-8746-4539-8106-0FF618926B85}" srcOrd="0" destOrd="0" presId="urn:microsoft.com/office/officeart/2005/8/layout/process1"/>
    <dgm:cxn modelId="{3F750491-FB6F-482D-81B9-CE693A4B86F8}" type="presParOf" srcId="{F62B8FB0-F8F8-4FC8-BF66-274D6F783188}" destId="{A8B17666-FF33-4CB2-BDFC-E4664A744C0C}" srcOrd="6" destOrd="0" presId="urn:microsoft.com/office/officeart/2005/8/layout/process1"/>
    <dgm:cxn modelId="{75EF27CB-EA3F-4667-ACC4-D8E1F605243C}" type="presParOf" srcId="{F62B8FB0-F8F8-4FC8-BF66-274D6F783188}" destId="{6C4DA80A-9F1E-48BE-B499-4AF777A7B69F}" srcOrd="7" destOrd="0" presId="urn:microsoft.com/office/officeart/2005/8/layout/process1"/>
    <dgm:cxn modelId="{E6F89FC4-E30F-439F-AA5A-090B1E29FE44}" type="presParOf" srcId="{6C4DA80A-9F1E-48BE-B499-4AF777A7B69F}" destId="{37091C66-0417-4A87-8194-9EC47D47521C}" srcOrd="0" destOrd="0" presId="urn:microsoft.com/office/officeart/2005/8/layout/process1"/>
    <dgm:cxn modelId="{A1BC2349-D0BD-4A22-923A-495EAA79FF2F}" type="presParOf" srcId="{F62B8FB0-F8F8-4FC8-BF66-274D6F783188}" destId="{4978CF19-07DB-4172-A962-B5C47A7D4325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02C3942-C88B-428A-9580-38161CFD5C06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6E7247D-C386-464B-BE41-AA13DC03BE56}">
      <dgm:prSet/>
      <dgm:spPr/>
      <dgm:t>
        <a:bodyPr/>
        <a:lstStyle/>
        <a:p>
          <a:r>
            <a:rPr lang="en-US" b="1"/>
            <a:t>Winter</a:t>
          </a:r>
          <a:r>
            <a:rPr lang="en-US"/>
            <a:t>: Extra heating needed to protect crops </a:t>
          </a:r>
          <a:r>
            <a:rPr lang="en-US" b="0" i="0"/>
            <a:t>~1.2 kWh/m² peak.</a:t>
          </a:r>
          <a:endParaRPr lang="en-IN"/>
        </a:p>
      </dgm:t>
    </dgm:pt>
    <dgm:pt modelId="{D22D39F0-4EAD-458D-907C-9F772B23F0FD}" type="parTrans" cxnId="{002DE11B-16A8-46A3-88AE-D1480434E68C}">
      <dgm:prSet/>
      <dgm:spPr/>
      <dgm:t>
        <a:bodyPr/>
        <a:lstStyle/>
        <a:p>
          <a:endParaRPr lang="en-IN"/>
        </a:p>
      </dgm:t>
    </dgm:pt>
    <dgm:pt modelId="{2995DCC1-2469-4EAA-88CD-04BF060AA3A9}" type="sibTrans" cxnId="{002DE11B-16A8-46A3-88AE-D1480434E68C}">
      <dgm:prSet/>
      <dgm:spPr/>
      <dgm:t>
        <a:bodyPr/>
        <a:lstStyle/>
        <a:p>
          <a:endParaRPr lang="en-IN"/>
        </a:p>
      </dgm:t>
    </dgm:pt>
    <dgm:pt modelId="{D9B64758-BA89-4253-B336-05B0EB26D92A}">
      <dgm:prSet/>
      <dgm:spPr/>
      <dgm:t>
        <a:bodyPr/>
        <a:lstStyle/>
        <a:p>
          <a:r>
            <a:rPr lang="en-US" b="1"/>
            <a:t>Summer</a:t>
          </a:r>
          <a:r>
            <a:rPr lang="en-US"/>
            <a:t>: Cooling required to prevent overheating </a:t>
          </a:r>
          <a:r>
            <a:rPr lang="en-US" b="0" i="0"/>
            <a:t>~1.7 kWh/m² peak.</a:t>
          </a:r>
          <a:endParaRPr lang="en-IN"/>
        </a:p>
      </dgm:t>
    </dgm:pt>
    <dgm:pt modelId="{2EAD2A46-0A85-4C2B-B7FE-3C063B2976D1}" type="parTrans" cxnId="{5FF8C30E-4FCE-49E5-A976-B9124BEC369A}">
      <dgm:prSet/>
      <dgm:spPr/>
      <dgm:t>
        <a:bodyPr/>
        <a:lstStyle/>
        <a:p>
          <a:endParaRPr lang="en-IN"/>
        </a:p>
      </dgm:t>
    </dgm:pt>
    <dgm:pt modelId="{0FFC222E-3773-4A49-8558-F5E63B4961CD}" type="sibTrans" cxnId="{5FF8C30E-4FCE-49E5-A976-B9124BEC369A}">
      <dgm:prSet/>
      <dgm:spPr/>
      <dgm:t>
        <a:bodyPr/>
        <a:lstStyle/>
        <a:p>
          <a:endParaRPr lang="en-IN"/>
        </a:p>
      </dgm:t>
    </dgm:pt>
    <dgm:pt modelId="{515D1B5D-0EA1-4B46-8717-B2463301CF29}" type="pres">
      <dgm:prSet presAssocID="{502C3942-C88B-428A-9580-38161CFD5C06}" presName="Name0" presStyleCnt="0">
        <dgm:presLayoutVars>
          <dgm:dir/>
          <dgm:animLvl val="lvl"/>
          <dgm:resizeHandles/>
        </dgm:presLayoutVars>
      </dgm:prSet>
      <dgm:spPr/>
    </dgm:pt>
    <dgm:pt modelId="{FDF1B817-0DA3-43D8-B1EA-59D929BA2E5D}" type="pres">
      <dgm:prSet presAssocID="{96E7247D-C386-464B-BE41-AA13DC03BE56}" presName="linNode" presStyleCnt="0"/>
      <dgm:spPr/>
    </dgm:pt>
    <dgm:pt modelId="{A121D60B-CB73-488E-9FC9-AE48EA01B965}" type="pres">
      <dgm:prSet presAssocID="{96E7247D-C386-464B-BE41-AA13DC03BE56}" presName="parentShp" presStyleLbl="node1" presStyleIdx="0" presStyleCnt="2">
        <dgm:presLayoutVars>
          <dgm:bulletEnabled val="1"/>
        </dgm:presLayoutVars>
      </dgm:prSet>
      <dgm:spPr/>
    </dgm:pt>
    <dgm:pt modelId="{85FFA0B7-181D-43EE-8C37-9C8198FA4EF8}" type="pres">
      <dgm:prSet presAssocID="{96E7247D-C386-464B-BE41-AA13DC03BE56}" presName="childShp" presStyleLbl="bgAccFollowNode1" presStyleIdx="0" presStyleCnt="2">
        <dgm:presLayoutVars>
          <dgm:bulletEnabled val="1"/>
        </dgm:presLayoutVars>
      </dgm:prSet>
      <dgm:spPr/>
    </dgm:pt>
    <dgm:pt modelId="{C38584F3-D510-4670-9577-0719AD6E429C}" type="pres">
      <dgm:prSet presAssocID="{2995DCC1-2469-4EAA-88CD-04BF060AA3A9}" presName="spacing" presStyleCnt="0"/>
      <dgm:spPr/>
    </dgm:pt>
    <dgm:pt modelId="{9A9A3CBB-86C3-4AFB-9F4C-74441671CCB4}" type="pres">
      <dgm:prSet presAssocID="{D9B64758-BA89-4253-B336-05B0EB26D92A}" presName="linNode" presStyleCnt="0"/>
      <dgm:spPr/>
    </dgm:pt>
    <dgm:pt modelId="{DD068BAF-AEA2-4514-9C99-912F93CE22C0}" type="pres">
      <dgm:prSet presAssocID="{D9B64758-BA89-4253-B336-05B0EB26D92A}" presName="parentShp" presStyleLbl="node1" presStyleIdx="1" presStyleCnt="2">
        <dgm:presLayoutVars>
          <dgm:bulletEnabled val="1"/>
        </dgm:presLayoutVars>
      </dgm:prSet>
      <dgm:spPr/>
    </dgm:pt>
    <dgm:pt modelId="{1671DE75-7312-47CD-A3A5-20A2A80B0CA6}" type="pres">
      <dgm:prSet presAssocID="{D9B64758-BA89-4253-B336-05B0EB26D92A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5FF8C30E-4FCE-49E5-A976-B9124BEC369A}" srcId="{502C3942-C88B-428A-9580-38161CFD5C06}" destId="{D9B64758-BA89-4253-B336-05B0EB26D92A}" srcOrd="1" destOrd="0" parTransId="{2EAD2A46-0A85-4C2B-B7FE-3C063B2976D1}" sibTransId="{0FFC222E-3773-4A49-8558-F5E63B4961CD}"/>
    <dgm:cxn modelId="{002DE11B-16A8-46A3-88AE-D1480434E68C}" srcId="{502C3942-C88B-428A-9580-38161CFD5C06}" destId="{96E7247D-C386-464B-BE41-AA13DC03BE56}" srcOrd="0" destOrd="0" parTransId="{D22D39F0-4EAD-458D-907C-9F772B23F0FD}" sibTransId="{2995DCC1-2469-4EAA-88CD-04BF060AA3A9}"/>
    <dgm:cxn modelId="{AF7ECC48-A42B-48F7-92FD-51BB044C3728}" type="presOf" srcId="{502C3942-C88B-428A-9580-38161CFD5C06}" destId="{515D1B5D-0EA1-4B46-8717-B2463301CF29}" srcOrd="0" destOrd="0" presId="urn:microsoft.com/office/officeart/2005/8/layout/vList6"/>
    <dgm:cxn modelId="{E5A6A7B5-1252-404B-B7F5-85D21379A051}" type="presOf" srcId="{96E7247D-C386-464B-BE41-AA13DC03BE56}" destId="{A121D60B-CB73-488E-9FC9-AE48EA01B965}" srcOrd="0" destOrd="0" presId="urn:microsoft.com/office/officeart/2005/8/layout/vList6"/>
    <dgm:cxn modelId="{464780EF-F7FC-4B38-A797-31497A439FEF}" type="presOf" srcId="{D9B64758-BA89-4253-B336-05B0EB26D92A}" destId="{DD068BAF-AEA2-4514-9C99-912F93CE22C0}" srcOrd="0" destOrd="0" presId="urn:microsoft.com/office/officeart/2005/8/layout/vList6"/>
    <dgm:cxn modelId="{E5CDFC6A-B5F3-4BF3-A1AD-66B2FACDF59D}" type="presParOf" srcId="{515D1B5D-0EA1-4B46-8717-B2463301CF29}" destId="{FDF1B817-0DA3-43D8-B1EA-59D929BA2E5D}" srcOrd="0" destOrd="0" presId="urn:microsoft.com/office/officeart/2005/8/layout/vList6"/>
    <dgm:cxn modelId="{74D58B2B-4ED5-4B0D-8D1F-6711068BEE20}" type="presParOf" srcId="{FDF1B817-0DA3-43D8-B1EA-59D929BA2E5D}" destId="{A121D60B-CB73-488E-9FC9-AE48EA01B965}" srcOrd="0" destOrd="0" presId="urn:microsoft.com/office/officeart/2005/8/layout/vList6"/>
    <dgm:cxn modelId="{5A9D419B-BAB7-4CD3-934C-ABA5EA0BD7B3}" type="presParOf" srcId="{FDF1B817-0DA3-43D8-B1EA-59D929BA2E5D}" destId="{85FFA0B7-181D-43EE-8C37-9C8198FA4EF8}" srcOrd="1" destOrd="0" presId="urn:microsoft.com/office/officeart/2005/8/layout/vList6"/>
    <dgm:cxn modelId="{F46D326E-F9F7-45DE-B819-EB088E362152}" type="presParOf" srcId="{515D1B5D-0EA1-4B46-8717-B2463301CF29}" destId="{C38584F3-D510-4670-9577-0719AD6E429C}" srcOrd="1" destOrd="0" presId="urn:microsoft.com/office/officeart/2005/8/layout/vList6"/>
    <dgm:cxn modelId="{7A50CA81-E800-49EE-8BB8-211A100D5120}" type="presParOf" srcId="{515D1B5D-0EA1-4B46-8717-B2463301CF29}" destId="{9A9A3CBB-86C3-4AFB-9F4C-74441671CCB4}" srcOrd="2" destOrd="0" presId="urn:microsoft.com/office/officeart/2005/8/layout/vList6"/>
    <dgm:cxn modelId="{D06E81FB-7038-4D1D-BC4C-19CCD4C3F9EC}" type="presParOf" srcId="{9A9A3CBB-86C3-4AFB-9F4C-74441671CCB4}" destId="{DD068BAF-AEA2-4514-9C99-912F93CE22C0}" srcOrd="0" destOrd="0" presId="urn:microsoft.com/office/officeart/2005/8/layout/vList6"/>
    <dgm:cxn modelId="{8E77FD7E-93A3-4669-9712-35683248D416}" type="presParOf" srcId="{9A9A3CBB-86C3-4AFB-9F4C-74441671CCB4}" destId="{1671DE75-7312-47CD-A3A5-20A2A80B0C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9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3BAC4A-8357-483E-9EA8-D3750E1F53F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0335D64-558B-4EFB-BC88-2C2111D5F64F}">
      <dgm:prSet/>
      <dgm:spPr/>
      <dgm:t>
        <a:bodyPr/>
        <a:lstStyle/>
        <a:p>
          <a:r>
            <a:rPr lang="en-GB" dirty="0"/>
            <a:t>Crop temperature fluctuations decreased by over </a:t>
          </a:r>
          <a:r>
            <a:rPr lang="en-GB" b="1" dirty="0"/>
            <a:t>70%</a:t>
          </a:r>
          <a:r>
            <a:rPr lang="en-GB" dirty="0"/>
            <a:t>, improving plant health and minimizing stress.</a:t>
          </a:r>
          <a:endParaRPr lang="en-IN" dirty="0"/>
        </a:p>
      </dgm:t>
    </dgm:pt>
    <dgm:pt modelId="{98C8A554-3FC7-4DE9-9231-F4B22B5735BB}" type="parTrans" cxnId="{FE0E725E-8E7F-4559-803B-6B7811F85BDB}">
      <dgm:prSet/>
      <dgm:spPr/>
      <dgm:t>
        <a:bodyPr/>
        <a:lstStyle/>
        <a:p>
          <a:endParaRPr lang="en-IN"/>
        </a:p>
      </dgm:t>
    </dgm:pt>
    <dgm:pt modelId="{23D7AF5F-ED97-4115-ABF7-54DA78109D77}" type="sibTrans" cxnId="{FE0E725E-8E7F-4559-803B-6B7811F85BDB}">
      <dgm:prSet/>
      <dgm:spPr/>
      <dgm:t>
        <a:bodyPr/>
        <a:lstStyle/>
        <a:p>
          <a:endParaRPr lang="en-IN"/>
        </a:p>
      </dgm:t>
    </dgm:pt>
    <dgm:pt modelId="{5225C91D-7B24-4BB0-976A-391C81761D81}">
      <dgm:prSet/>
      <dgm:spPr/>
      <dgm:t>
        <a:bodyPr/>
        <a:lstStyle/>
        <a:p>
          <a:r>
            <a:rPr lang="en-GB" b="1"/>
            <a:t>Thermal screens</a:t>
          </a:r>
          <a:r>
            <a:rPr lang="en-GB"/>
            <a:t> effectively reduced nighttime heat loss and stabilized internal greenhouse temperatures.</a:t>
          </a:r>
          <a:endParaRPr lang="en-IN"/>
        </a:p>
      </dgm:t>
    </dgm:pt>
    <dgm:pt modelId="{EDD3EB75-35A0-4A02-85DD-5EA57023F736}" type="parTrans" cxnId="{272FF698-4F93-4C35-8FF8-7A945A767728}">
      <dgm:prSet/>
      <dgm:spPr/>
      <dgm:t>
        <a:bodyPr/>
        <a:lstStyle/>
        <a:p>
          <a:endParaRPr lang="en-IN"/>
        </a:p>
      </dgm:t>
    </dgm:pt>
    <dgm:pt modelId="{5C0EDB45-BCDE-40F8-87DD-6D2F9017D81F}" type="sibTrans" cxnId="{272FF698-4F93-4C35-8FF8-7A945A767728}">
      <dgm:prSet/>
      <dgm:spPr/>
      <dgm:t>
        <a:bodyPr/>
        <a:lstStyle/>
        <a:p>
          <a:endParaRPr lang="en-IN"/>
        </a:p>
      </dgm:t>
    </dgm:pt>
    <dgm:pt modelId="{95AB7660-6C4E-40C6-B6D0-99EFB0D99ED4}">
      <dgm:prSet/>
      <dgm:spPr/>
      <dgm:t>
        <a:bodyPr/>
        <a:lstStyle/>
        <a:p>
          <a:r>
            <a:rPr lang="en-GB" b="1"/>
            <a:t>Thermal Energy Storage (TES)</a:t>
          </a:r>
          <a:r>
            <a:rPr lang="en-GB"/>
            <a:t> systems balanced heating and cooling demands by storing surplus energy for night use.</a:t>
          </a:r>
          <a:endParaRPr lang="en-IN"/>
        </a:p>
      </dgm:t>
    </dgm:pt>
    <dgm:pt modelId="{4F39B795-50B3-455B-A259-E29A3914E143}" type="parTrans" cxnId="{BDD98DF3-4240-4CB8-BDBF-3FE35E03E454}">
      <dgm:prSet/>
      <dgm:spPr/>
      <dgm:t>
        <a:bodyPr/>
        <a:lstStyle/>
        <a:p>
          <a:endParaRPr lang="en-IN"/>
        </a:p>
      </dgm:t>
    </dgm:pt>
    <dgm:pt modelId="{D5760DED-3F8C-468F-868D-26CC172B01B0}" type="sibTrans" cxnId="{BDD98DF3-4240-4CB8-BDBF-3FE35E03E454}">
      <dgm:prSet/>
      <dgm:spPr/>
      <dgm:t>
        <a:bodyPr/>
        <a:lstStyle/>
        <a:p>
          <a:endParaRPr lang="en-IN"/>
        </a:p>
      </dgm:t>
    </dgm:pt>
    <dgm:pt modelId="{639176E3-5360-4838-924F-7B40DC4A83C9}">
      <dgm:prSet/>
      <dgm:spPr/>
      <dgm:t>
        <a:bodyPr/>
        <a:lstStyle/>
        <a:p>
          <a:r>
            <a:rPr lang="en-GB"/>
            <a:t>Combined use of thermal screens and TES led to </a:t>
          </a:r>
          <a:r>
            <a:rPr lang="en-GB" b="1"/>
            <a:t>higher crop yields</a:t>
          </a:r>
          <a:r>
            <a:rPr lang="en-GB"/>
            <a:t>, </a:t>
          </a:r>
          <a:r>
            <a:rPr lang="en-GB" b="1"/>
            <a:t>lower energy costs</a:t>
          </a:r>
          <a:r>
            <a:rPr lang="en-GB"/>
            <a:t>, and </a:t>
          </a:r>
          <a:r>
            <a:rPr lang="en-GB" b="1"/>
            <a:t>greater sustainability</a:t>
          </a:r>
          <a:r>
            <a:rPr lang="en-GB"/>
            <a:t>. </a:t>
          </a:r>
          <a:endParaRPr lang="en-IN"/>
        </a:p>
      </dgm:t>
    </dgm:pt>
    <dgm:pt modelId="{9A1B4F39-11FF-415F-80AB-15177DE44770}" type="parTrans" cxnId="{3FDFFB04-FD3D-475C-98AB-B06038294BC1}">
      <dgm:prSet/>
      <dgm:spPr/>
      <dgm:t>
        <a:bodyPr/>
        <a:lstStyle/>
        <a:p>
          <a:endParaRPr lang="en-IN"/>
        </a:p>
      </dgm:t>
    </dgm:pt>
    <dgm:pt modelId="{1DEEB1BD-B53C-4AAD-BCEC-7C37C4DF1275}" type="sibTrans" cxnId="{3FDFFB04-FD3D-475C-98AB-B06038294BC1}">
      <dgm:prSet/>
      <dgm:spPr/>
      <dgm:t>
        <a:bodyPr/>
        <a:lstStyle/>
        <a:p>
          <a:endParaRPr lang="en-IN"/>
        </a:p>
      </dgm:t>
    </dgm:pt>
    <dgm:pt modelId="{C6926289-F7E6-4DE9-9FB9-FA912DA360F3}">
      <dgm:prSet/>
      <dgm:spPr/>
      <dgm:t>
        <a:bodyPr/>
        <a:lstStyle/>
        <a:p>
          <a:r>
            <a:rPr lang="en-GB"/>
            <a:t>The strategies demonstrated are scalable and adaptable for diverse </a:t>
          </a:r>
          <a:r>
            <a:rPr lang="en-GB" b="1"/>
            <a:t>Indian climatic conditions</a:t>
          </a:r>
          <a:r>
            <a:rPr lang="en-GB"/>
            <a:t>.</a:t>
          </a:r>
          <a:endParaRPr lang="en-IN"/>
        </a:p>
      </dgm:t>
    </dgm:pt>
    <dgm:pt modelId="{A05B03A6-B9A8-430C-8FCA-AA4EBF1A3A93}" type="parTrans" cxnId="{C73460DB-5595-49DB-9D50-537B586D81D2}">
      <dgm:prSet/>
      <dgm:spPr/>
      <dgm:t>
        <a:bodyPr/>
        <a:lstStyle/>
        <a:p>
          <a:endParaRPr lang="en-IN"/>
        </a:p>
      </dgm:t>
    </dgm:pt>
    <dgm:pt modelId="{6858E6AF-8DE5-4F0F-B94C-3B0A988195F4}" type="sibTrans" cxnId="{C73460DB-5595-49DB-9D50-537B586D81D2}">
      <dgm:prSet/>
      <dgm:spPr/>
      <dgm:t>
        <a:bodyPr/>
        <a:lstStyle/>
        <a:p>
          <a:endParaRPr lang="en-IN"/>
        </a:p>
      </dgm:t>
    </dgm:pt>
    <dgm:pt modelId="{DF653C6B-C5B5-4D98-AC0D-E9C7CCEA3011}">
      <dgm:prSet/>
      <dgm:spPr/>
      <dgm:t>
        <a:bodyPr/>
        <a:lstStyle/>
        <a:p>
          <a:r>
            <a:rPr lang="en-GB" dirty="0"/>
            <a:t>Initial installation costs for thermal screens and TES systems can be high for small-scale farmers. The model assumes ideal material properties and may not account for long-term material degradation or extreme weather events.</a:t>
          </a:r>
          <a:endParaRPr lang="en-IN" dirty="0"/>
        </a:p>
      </dgm:t>
    </dgm:pt>
    <dgm:pt modelId="{4D8EB0B7-3BC0-49F8-B6EB-EBBF89010BFF}" type="parTrans" cxnId="{FD836520-2040-4130-972A-06FD41802608}">
      <dgm:prSet/>
      <dgm:spPr/>
      <dgm:t>
        <a:bodyPr/>
        <a:lstStyle/>
        <a:p>
          <a:endParaRPr lang="en-IN"/>
        </a:p>
      </dgm:t>
    </dgm:pt>
    <dgm:pt modelId="{2A82E230-734B-443E-8947-29571AFFF624}" type="sibTrans" cxnId="{FD836520-2040-4130-972A-06FD41802608}">
      <dgm:prSet/>
      <dgm:spPr/>
      <dgm:t>
        <a:bodyPr/>
        <a:lstStyle/>
        <a:p>
          <a:endParaRPr lang="en-IN"/>
        </a:p>
      </dgm:t>
    </dgm:pt>
    <dgm:pt modelId="{1FE59310-E2F9-4BD6-9AF9-E3FCD311C8DE}">
      <dgm:prSet/>
      <dgm:spPr/>
      <dgm:t>
        <a:bodyPr/>
        <a:lstStyle/>
        <a:p>
          <a:r>
            <a:rPr lang="en-GB"/>
            <a:t>Integration with </a:t>
          </a:r>
          <a:r>
            <a:rPr lang="en-GB" b="1"/>
            <a:t>renewable energy systems</a:t>
          </a:r>
          <a:r>
            <a:rPr lang="en-GB"/>
            <a:t> (e.g., solar panels, wind turbines) for complete energy self-sufficiency. Development of </a:t>
          </a:r>
          <a:r>
            <a:rPr lang="en-GB" b="1"/>
            <a:t>dynamic climate control algorithms</a:t>
          </a:r>
          <a:r>
            <a:rPr lang="en-GB"/>
            <a:t> to adjust thermal screens and TES usage in real-time based on external weather forecasts.</a:t>
          </a:r>
          <a:endParaRPr lang="en-IN"/>
        </a:p>
      </dgm:t>
    </dgm:pt>
    <dgm:pt modelId="{37518106-439B-4CB2-A6A0-EAF5A31AA832}" type="parTrans" cxnId="{B7FB3587-C1CA-4182-8B06-7C68E9545CD3}">
      <dgm:prSet/>
      <dgm:spPr/>
      <dgm:t>
        <a:bodyPr/>
        <a:lstStyle/>
        <a:p>
          <a:endParaRPr lang="en-IN"/>
        </a:p>
      </dgm:t>
    </dgm:pt>
    <dgm:pt modelId="{EEDED6C5-EAC2-4EF2-951E-B4B5427147CA}" type="sibTrans" cxnId="{B7FB3587-C1CA-4182-8B06-7C68E9545CD3}">
      <dgm:prSet/>
      <dgm:spPr/>
      <dgm:t>
        <a:bodyPr/>
        <a:lstStyle/>
        <a:p>
          <a:endParaRPr lang="en-IN"/>
        </a:p>
      </dgm:t>
    </dgm:pt>
    <dgm:pt modelId="{A3DC5E8A-15F3-46B2-BF28-B31B4046BFAF}" type="pres">
      <dgm:prSet presAssocID="{3D3BAC4A-8357-483E-9EA8-D3750E1F53FA}" presName="linear" presStyleCnt="0">
        <dgm:presLayoutVars>
          <dgm:animLvl val="lvl"/>
          <dgm:resizeHandles val="exact"/>
        </dgm:presLayoutVars>
      </dgm:prSet>
      <dgm:spPr/>
    </dgm:pt>
    <dgm:pt modelId="{F137155E-11C4-412E-874D-37D53BA77829}" type="pres">
      <dgm:prSet presAssocID="{E0335D64-558B-4EFB-BC88-2C2111D5F64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FDD6783-0C21-46FA-BAFC-F6F38EAEABA8}" type="pres">
      <dgm:prSet presAssocID="{23D7AF5F-ED97-4115-ABF7-54DA78109D77}" presName="spacer" presStyleCnt="0"/>
      <dgm:spPr/>
    </dgm:pt>
    <dgm:pt modelId="{CA3CAF40-AB7D-424F-9B50-A96C298EC171}" type="pres">
      <dgm:prSet presAssocID="{5225C91D-7B24-4BB0-976A-391C81761D8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D5CB3FD-E2F1-4B52-BDE1-C9EE323BA47D}" type="pres">
      <dgm:prSet presAssocID="{5C0EDB45-BCDE-40F8-87DD-6D2F9017D81F}" presName="spacer" presStyleCnt="0"/>
      <dgm:spPr/>
    </dgm:pt>
    <dgm:pt modelId="{C9D56AAF-AA25-4A76-8A2F-74623622445E}" type="pres">
      <dgm:prSet presAssocID="{95AB7660-6C4E-40C6-B6D0-99EFB0D99ED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87F0C21-2A9D-49A1-8174-E9B3F4880B13}" type="pres">
      <dgm:prSet presAssocID="{D5760DED-3F8C-468F-868D-26CC172B01B0}" presName="spacer" presStyleCnt="0"/>
      <dgm:spPr/>
    </dgm:pt>
    <dgm:pt modelId="{60E4B579-72EE-453B-8A69-FDF524F67120}" type="pres">
      <dgm:prSet presAssocID="{639176E3-5360-4838-924F-7B40DC4A83C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3328CF4-1F69-4689-BF8E-02030030EB18}" type="pres">
      <dgm:prSet presAssocID="{1DEEB1BD-B53C-4AAD-BCEC-7C37C4DF1275}" presName="spacer" presStyleCnt="0"/>
      <dgm:spPr/>
    </dgm:pt>
    <dgm:pt modelId="{E6B8AC10-9E56-445A-B9FF-10B26F50E7C3}" type="pres">
      <dgm:prSet presAssocID="{C6926289-F7E6-4DE9-9FB9-FA912DA360F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CB0BAAE-9858-46B9-8FB7-193EC0350F93}" type="pres">
      <dgm:prSet presAssocID="{6858E6AF-8DE5-4F0F-B94C-3B0A988195F4}" presName="spacer" presStyleCnt="0"/>
      <dgm:spPr/>
    </dgm:pt>
    <dgm:pt modelId="{1F5004B3-719B-4054-A1F1-1E9E2CD32764}" type="pres">
      <dgm:prSet presAssocID="{DF653C6B-C5B5-4D98-AC0D-E9C7CCEA301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C448832-01B0-4987-862C-1A9CF0F77E98}" type="pres">
      <dgm:prSet presAssocID="{2A82E230-734B-443E-8947-29571AFFF624}" presName="spacer" presStyleCnt="0"/>
      <dgm:spPr/>
    </dgm:pt>
    <dgm:pt modelId="{29DE3057-6CEB-4817-A9AC-B045E323BC71}" type="pres">
      <dgm:prSet presAssocID="{1FE59310-E2F9-4BD6-9AF9-E3FCD311C8D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FDFFB04-FD3D-475C-98AB-B06038294BC1}" srcId="{3D3BAC4A-8357-483E-9EA8-D3750E1F53FA}" destId="{639176E3-5360-4838-924F-7B40DC4A83C9}" srcOrd="3" destOrd="0" parTransId="{9A1B4F39-11FF-415F-80AB-15177DE44770}" sibTransId="{1DEEB1BD-B53C-4AAD-BCEC-7C37C4DF1275}"/>
    <dgm:cxn modelId="{FD836520-2040-4130-972A-06FD41802608}" srcId="{3D3BAC4A-8357-483E-9EA8-D3750E1F53FA}" destId="{DF653C6B-C5B5-4D98-AC0D-E9C7CCEA3011}" srcOrd="5" destOrd="0" parTransId="{4D8EB0B7-3BC0-49F8-B6EB-EBBF89010BFF}" sibTransId="{2A82E230-734B-443E-8947-29571AFFF624}"/>
    <dgm:cxn modelId="{A97E095B-4C50-416D-BFEC-4BB49C4D2C10}" type="presOf" srcId="{DF653C6B-C5B5-4D98-AC0D-E9C7CCEA3011}" destId="{1F5004B3-719B-4054-A1F1-1E9E2CD32764}" srcOrd="0" destOrd="0" presId="urn:microsoft.com/office/officeart/2005/8/layout/vList2"/>
    <dgm:cxn modelId="{FE0E725E-8E7F-4559-803B-6B7811F85BDB}" srcId="{3D3BAC4A-8357-483E-9EA8-D3750E1F53FA}" destId="{E0335D64-558B-4EFB-BC88-2C2111D5F64F}" srcOrd="0" destOrd="0" parTransId="{98C8A554-3FC7-4DE9-9231-F4B22B5735BB}" sibTransId="{23D7AF5F-ED97-4115-ABF7-54DA78109D77}"/>
    <dgm:cxn modelId="{D0B3F94C-64F5-4F39-8B9E-8BB413900639}" type="presOf" srcId="{1FE59310-E2F9-4BD6-9AF9-E3FCD311C8DE}" destId="{29DE3057-6CEB-4817-A9AC-B045E323BC71}" srcOrd="0" destOrd="0" presId="urn:microsoft.com/office/officeart/2005/8/layout/vList2"/>
    <dgm:cxn modelId="{EDE5396D-1243-4013-9D3A-6DC352446133}" type="presOf" srcId="{95AB7660-6C4E-40C6-B6D0-99EFB0D99ED4}" destId="{C9D56AAF-AA25-4A76-8A2F-74623622445E}" srcOrd="0" destOrd="0" presId="urn:microsoft.com/office/officeart/2005/8/layout/vList2"/>
    <dgm:cxn modelId="{B7FB3587-C1CA-4182-8B06-7C68E9545CD3}" srcId="{3D3BAC4A-8357-483E-9EA8-D3750E1F53FA}" destId="{1FE59310-E2F9-4BD6-9AF9-E3FCD311C8DE}" srcOrd="6" destOrd="0" parTransId="{37518106-439B-4CB2-A6A0-EAF5A31AA832}" sibTransId="{EEDED6C5-EAC2-4EF2-951E-B4B5427147CA}"/>
    <dgm:cxn modelId="{272FF698-4F93-4C35-8FF8-7A945A767728}" srcId="{3D3BAC4A-8357-483E-9EA8-D3750E1F53FA}" destId="{5225C91D-7B24-4BB0-976A-391C81761D81}" srcOrd="1" destOrd="0" parTransId="{EDD3EB75-35A0-4A02-85DD-5EA57023F736}" sibTransId="{5C0EDB45-BCDE-40F8-87DD-6D2F9017D81F}"/>
    <dgm:cxn modelId="{FD1700C2-0DD6-47DF-B676-988F43B7B443}" type="presOf" srcId="{5225C91D-7B24-4BB0-976A-391C81761D81}" destId="{CA3CAF40-AB7D-424F-9B50-A96C298EC171}" srcOrd="0" destOrd="0" presId="urn:microsoft.com/office/officeart/2005/8/layout/vList2"/>
    <dgm:cxn modelId="{9FC7E8C2-D2F5-4D66-8AFC-BE15A0CB07D3}" type="presOf" srcId="{3D3BAC4A-8357-483E-9EA8-D3750E1F53FA}" destId="{A3DC5E8A-15F3-46B2-BF28-B31B4046BFAF}" srcOrd="0" destOrd="0" presId="urn:microsoft.com/office/officeart/2005/8/layout/vList2"/>
    <dgm:cxn modelId="{CAE963DA-5CD2-44AA-B12B-4FDDAE12DC5D}" type="presOf" srcId="{E0335D64-558B-4EFB-BC88-2C2111D5F64F}" destId="{F137155E-11C4-412E-874D-37D53BA77829}" srcOrd="0" destOrd="0" presId="urn:microsoft.com/office/officeart/2005/8/layout/vList2"/>
    <dgm:cxn modelId="{C73460DB-5595-49DB-9D50-537B586D81D2}" srcId="{3D3BAC4A-8357-483E-9EA8-D3750E1F53FA}" destId="{C6926289-F7E6-4DE9-9FB9-FA912DA360F3}" srcOrd="4" destOrd="0" parTransId="{A05B03A6-B9A8-430C-8FCA-AA4EBF1A3A93}" sibTransId="{6858E6AF-8DE5-4F0F-B94C-3B0A988195F4}"/>
    <dgm:cxn modelId="{47760DEC-0D28-4877-80BF-5E280F4DDCB7}" type="presOf" srcId="{C6926289-F7E6-4DE9-9FB9-FA912DA360F3}" destId="{E6B8AC10-9E56-445A-B9FF-10B26F50E7C3}" srcOrd="0" destOrd="0" presId="urn:microsoft.com/office/officeart/2005/8/layout/vList2"/>
    <dgm:cxn modelId="{BDD98DF3-4240-4CB8-BDBF-3FE35E03E454}" srcId="{3D3BAC4A-8357-483E-9EA8-D3750E1F53FA}" destId="{95AB7660-6C4E-40C6-B6D0-99EFB0D99ED4}" srcOrd="2" destOrd="0" parTransId="{4F39B795-50B3-455B-A259-E29A3914E143}" sibTransId="{D5760DED-3F8C-468F-868D-26CC172B01B0}"/>
    <dgm:cxn modelId="{A03C55F5-D193-4306-AE88-68A64C30DA3D}" type="presOf" srcId="{639176E3-5360-4838-924F-7B40DC4A83C9}" destId="{60E4B579-72EE-453B-8A69-FDF524F67120}" srcOrd="0" destOrd="0" presId="urn:microsoft.com/office/officeart/2005/8/layout/vList2"/>
    <dgm:cxn modelId="{8D75FDD9-1BD5-493A-9169-47647B45AC83}" type="presParOf" srcId="{A3DC5E8A-15F3-46B2-BF28-B31B4046BFAF}" destId="{F137155E-11C4-412E-874D-37D53BA77829}" srcOrd="0" destOrd="0" presId="urn:microsoft.com/office/officeart/2005/8/layout/vList2"/>
    <dgm:cxn modelId="{6EE3844E-5AC8-412A-9BEE-377C99001C0B}" type="presParOf" srcId="{A3DC5E8A-15F3-46B2-BF28-B31B4046BFAF}" destId="{DFDD6783-0C21-46FA-BAFC-F6F38EAEABA8}" srcOrd="1" destOrd="0" presId="urn:microsoft.com/office/officeart/2005/8/layout/vList2"/>
    <dgm:cxn modelId="{6ADAA90E-CA3E-444E-845E-856DD55B1C2A}" type="presParOf" srcId="{A3DC5E8A-15F3-46B2-BF28-B31B4046BFAF}" destId="{CA3CAF40-AB7D-424F-9B50-A96C298EC171}" srcOrd="2" destOrd="0" presId="urn:microsoft.com/office/officeart/2005/8/layout/vList2"/>
    <dgm:cxn modelId="{0D6B27EB-1EC1-4E8B-A188-75BCF866321C}" type="presParOf" srcId="{A3DC5E8A-15F3-46B2-BF28-B31B4046BFAF}" destId="{1D5CB3FD-E2F1-4B52-BDE1-C9EE323BA47D}" srcOrd="3" destOrd="0" presId="urn:microsoft.com/office/officeart/2005/8/layout/vList2"/>
    <dgm:cxn modelId="{A8714DFE-9661-4A63-B7C9-9F8710933629}" type="presParOf" srcId="{A3DC5E8A-15F3-46B2-BF28-B31B4046BFAF}" destId="{C9D56AAF-AA25-4A76-8A2F-74623622445E}" srcOrd="4" destOrd="0" presId="urn:microsoft.com/office/officeart/2005/8/layout/vList2"/>
    <dgm:cxn modelId="{3269B481-F740-4D0E-AB99-27889EDDAC1D}" type="presParOf" srcId="{A3DC5E8A-15F3-46B2-BF28-B31B4046BFAF}" destId="{087F0C21-2A9D-49A1-8174-E9B3F4880B13}" srcOrd="5" destOrd="0" presId="urn:microsoft.com/office/officeart/2005/8/layout/vList2"/>
    <dgm:cxn modelId="{4D87E55A-B95D-4777-94A8-EFD7D9ACBA59}" type="presParOf" srcId="{A3DC5E8A-15F3-46B2-BF28-B31B4046BFAF}" destId="{60E4B579-72EE-453B-8A69-FDF524F67120}" srcOrd="6" destOrd="0" presId="urn:microsoft.com/office/officeart/2005/8/layout/vList2"/>
    <dgm:cxn modelId="{AB0573D1-28EA-460F-A393-C940CC946E96}" type="presParOf" srcId="{A3DC5E8A-15F3-46B2-BF28-B31B4046BFAF}" destId="{F3328CF4-1F69-4689-BF8E-02030030EB18}" srcOrd="7" destOrd="0" presId="urn:microsoft.com/office/officeart/2005/8/layout/vList2"/>
    <dgm:cxn modelId="{C09A001A-408F-4303-8752-98B87DEDA0FF}" type="presParOf" srcId="{A3DC5E8A-15F3-46B2-BF28-B31B4046BFAF}" destId="{E6B8AC10-9E56-445A-B9FF-10B26F50E7C3}" srcOrd="8" destOrd="0" presId="urn:microsoft.com/office/officeart/2005/8/layout/vList2"/>
    <dgm:cxn modelId="{1F3C658D-F5AD-4F14-BA14-4410F2FD7A26}" type="presParOf" srcId="{A3DC5E8A-15F3-46B2-BF28-B31B4046BFAF}" destId="{9CB0BAAE-9858-46B9-8FB7-193EC0350F93}" srcOrd="9" destOrd="0" presId="urn:microsoft.com/office/officeart/2005/8/layout/vList2"/>
    <dgm:cxn modelId="{4B599B6D-A7A8-4520-9CF2-24E431D36FAF}" type="presParOf" srcId="{A3DC5E8A-15F3-46B2-BF28-B31B4046BFAF}" destId="{1F5004B3-719B-4054-A1F1-1E9E2CD32764}" srcOrd="10" destOrd="0" presId="urn:microsoft.com/office/officeart/2005/8/layout/vList2"/>
    <dgm:cxn modelId="{37D7B47C-CD69-4150-86D9-1C1B9BA8D7A0}" type="presParOf" srcId="{A3DC5E8A-15F3-46B2-BF28-B31B4046BFAF}" destId="{8C448832-01B0-4987-862C-1A9CF0F77E98}" srcOrd="11" destOrd="0" presId="urn:microsoft.com/office/officeart/2005/8/layout/vList2"/>
    <dgm:cxn modelId="{34519F67-C9C4-4224-8A8A-224E7E99B715}" type="presParOf" srcId="{A3DC5E8A-15F3-46B2-BF28-B31B4046BFAF}" destId="{29DE3057-6CEB-4817-A9AC-B045E323BC7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BFA8A4-8D82-467C-AC68-8ECF7CD406A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F21AC6-7EDA-4FDA-87F5-2F1EE09B1842}">
      <dgm:prSet/>
      <dgm:spPr/>
      <dgm:t>
        <a:bodyPr/>
        <a:lstStyle/>
        <a:p>
          <a:r>
            <a:rPr lang="en-US" dirty="0"/>
            <a:t>Semi-solar greenhouse with glass cover and concrete north wall</a:t>
          </a:r>
          <a:endParaRPr lang="en-IN" dirty="0"/>
        </a:p>
      </dgm:t>
    </dgm:pt>
    <dgm:pt modelId="{C185842B-AAC1-4403-80F0-CC86E375F363}" type="parTrans" cxnId="{4D79822B-AD7B-4170-BA6B-51E96BD7C99F}">
      <dgm:prSet/>
      <dgm:spPr/>
      <dgm:t>
        <a:bodyPr/>
        <a:lstStyle/>
        <a:p>
          <a:endParaRPr lang="en-IN"/>
        </a:p>
      </dgm:t>
    </dgm:pt>
    <dgm:pt modelId="{4C975288-D7BD-42A2-9AA3-546341C2BC16}" type="sibTrans" cxnId="{4D79822B-AD7B-4170-BA6B-51E96BD7C99F}">
      <dgm:prSet/>
      <dgm:spPr/>
      <dgm:t>
        <a:bodyPr/>
        <a:lstStyle/>
        <a:p>
          <a:endParaRPr lang="en-IN"/>
        </a:p>
      </dgm:t>
    </dgm:pt>
    <dgm:pt modelId="{E0CCCFD6-1BD4-464C-A26C-ABEB56A1DC84}">
      <dgm:prSet/>
      <dgm:spPr/>
      <dgm:t>
        <a:bodyPr/>
        <a:lstStyle/>
        <a:p>
          <a:r>
            <a:rPr lang="en-US"/>
            <a:t>Movable thermal screen inside for insulation and heat control</a:t>
          </a:r>
          <a:endParaRPr lang="en-IN"/>
        </a:p>
      </dgm:t>
    </dgm:pt>
    <dgm:pt modelId="{4B670015-9B93-4834-B6C8-5382573356F5}" type="parTrans" cxnId="{ACE77E47-05D9-4604-B200-D6EF4CB09A0D}">
      <dgm:prSet/>
      <dgm:spPr/>
      <dgm:t>
        <a:bodyPr/>
        <a:lstStyle/>
        <a:p>
          <a:endParaRPr lang="en-IN"/>
        </a:p>
      </dgm:t>
    </dgm:pt>
    <dgm:pt modelId="{26768AA4-EDBA-434D-BFED-6563DDCEA31E}" type="sibTrans" cxnId="{ACE77E47-05D9-4604-B200-D6EF4CB09A0D}">
      <dgm:prSet/>
      <dgm:spPr/>
      <dgm:t>
        <a:bodyPr/>
        <a:lstStyle/>
        <a:p>
          <a:endParaRPr lang="en-IN"/>
        </a:p>
      </dgm:t>
    </dgm:pt>
    <dgm:pt modelId="{2645D9CB-3A7A-4E20-AB8A-A1DFD9705D74}">
      <dgm:prSet/>
      <dgm:spPr/>
      <dgm:t>
        <a:bodyPr/>
        <a:lstStyle/>
        <a:p>
          <a:r>
            <a:rPr lang="en-US"/>
            <a:t>Underground thermal energy storage (TES) with buffer tank and heat pump</a:t>
          </a:r>
          <a:endParaRPr lang="en-IN"/>
        </a:p>
      </dgm:t>
    </dgm:pt>
    <dgm:pt modelId="{D4FB694F-5BFD-4A9B-8C25-6BBADDB4B84C}" type="parTrans" cxnId="{CC3A7FB9-B4C2-40A0-AAF5-ABCD737EC40D}">
      <dgm:prSet/>
      <dgm:spPr/>
      <dgm:t>
        <a:bodyPr/>
        <a:lstStyle/>
        <a:p>
          <a:endParaRPr lang="en-IN"/>
        </a:p>
      </dgm:t>
    </dgm:pt>
    <dgm:pt modelId="{11254577-8444-450D-91B3-97AA8C71A46B}" type="sibTrans" cxnId="{CC3A7FB9-B4C2-40A0-AAF5-ABCD737EC40D}">
      <dgm:prSet/>
      <dgm:spPr/>
      <dgm:t>
        <a:bodyPr/>
        <a:lstStyle/>
        <a:p>
          <a:endParaRPr lang="en-IN"/>
        </a:p>
      </dgm:t>
    </dgm:pt>
    <dgm:pt modelId="{73FBFFA5-C842-4308-B77A-A1661F8C2455}">
      <dgm:prSet/>
      <dgm:spPr/>
      <dgm:t>
        <a:bodyPr/>
        <a:lstStyle/>
        <a:p>
          <a:r>
            <a:rPr lang="en-IN" dirty="0"/>
            <a:t>Excess energy stored in TES and utilised in winter or in night</a:t>
          </a:r>
        </a:p>
      </dgm:t>
    </dgm:pt>
    <dgm:pt modelId="{DC381747-9BA4-418E-86A6-E196C09FEFE5}" type="parTrans" cxnId="{8491D3C7-09DC-401E-9A8F-847AFB8EBEA4}">
      <dgm:prSet/>
      <dgm:spPr/>
      <dgm:t>
        <a:bodyPr/>
        <a:lstStyle/>
        <a:p>
          <a:endParaRPr lang="en-IN"/>
        </a:p>
      </dgm:t>
    </dgm:pt>
    <dgm:pt modelId="{D2A60B8D-3451-4856-85D3-598A3ADD3367}" type="sibTrans" cxnId="{8491D3C7-09DC-401E-9A8F-847AFB8EBEA4}">
      <dgm:prSet/>
      <dgm:spPr/>
      <dgm:t>
        <a:bodyPr/>
        <a:lstStyle/>
        <a:p>
          <a:endParaRPr lang="en-IN"/>
        </a:p>
      </dgm:t>
    </dgm:pt>
    <dgm:pt modelId="{93E78650-F995-4A4E-A715-7D2DE8B1E88D}">
      <dgm:prSet/>
      <dgm:spPr/>
      <dgm:t>
        <a:bodyPr/>
        <a:lstStyle/>
        <a:p>
          <a:r>
            <a:rPr lang="en-US" dirty="0"/>
            <a:t>Used MATLAB  to solve system and analyze temperature changes at different points</a:t>
          </a:r>
          <a:endParaRPr lang="en-IN" dirty="0"/>
        </a:p>
      </dgm:t>
    </dgm:pt>
    <dgm:pt modelId="{036864EA-872D-4FB8-B2FD-27DBDC112818}" type="parTrans" cxnId="{21C5A04A-2D65-469C-BEAA-7D5EFE417B56}">
      <dgm:prSet/>
      <dgm:spPr/>
      <dgm:t>
        <a:bodyPr/>
        <a:lstStyle/>
        <a:p>
          <a:endParaRPr lang="en-IN"/>
        </a:p>
      </dgm:t>
    </dgm:pt>
    <dgm:pt modelId="{1310BB95-1D5F-4330-AE43-F5D9DD75357A}" type="sibTrans" cxnId="{21C5A04A-2D65-469C-BEAA-7D5EFE417B56}">
      <dgm:prSet/>
      <dgm:spPr/>
      <dgm:t>
        <a:bodyPr/>
        <a:lstStyle/>
        <a:p>
          <a:endParaRPr lang="en-IN"/>
        </a:p>
      </dgm:t>
    </dgm:pt>
    <dgm:pt modelId="{6C435317-3AA6-4E81-90D8-FD7EA057EB51}">
      <dgm:prSet/>
      <dgm:spPr/>
      <dgm:t>
        <a:bodyPr/>
        <a:lstStyle/>
        <a:p>
          <a:r>
            <a:rPr lang="en-US" dirty="0"/>
            <a:t>COMSOL simulation of Semi-Solar Greenhouse in ambient conditions to obtain the heat map</a:t>
          </a:r>
          <a:endParaRPr lang="en-IN" dirty="0"/>
        </a:p>
      </dgm:t>
    </dgm:pt>
    <dgm:pt modelId="{83B744E6-FBBE-4F93-A4CB-D130B6B4D7CA}" type="parTrans" cxnId="{EB82A741-03BC-4808-8FFA-EAD416F9FF08}">
      <dgm:prSet/>
      <dgm:spPr/>
      <dgm:t>
        <a:bodyPr/>
        <a:lstStyle/>
        <a:p>
          <a:endParaRPr lang="en-IN"/>
        </a:p>
      </dgm:t>
    </dgm:pt>
    <dgm:pt modelId="{5AEA0064-CA3E-42B3-859B-C00C782490DC}" type="sibTrans" cxnId="{EB82A741-03BC-4808-8FFA-EAD416F9FF08}">
      <dgm:prSet/>
      <dgm:spPr/>
      <dgm:t>
        <a:bodyPr/>
        <a:lstStyle/>
        <a:p>
          <a:endParaRPr lang="en-IN"/>
        </a:p>
      </dgm:t>
    </dgm:pt>
    <dgm:pt modelId="{E827189E-78DA-4E24-9300-073692F2C347}">
      <dgm:prSet/>
      <dgm:spPr/>
      <dgm:t>
        <a:bodyPr/>
        <a:lstStyle/>
        <a:p>
          <a:r>
            <a:rPr lang="en-US" dirty="0"/>
            <a:t>Leads to greener, more resilient, cost effective methods with enhanced productivity and sustainability</a:t>
          </a:r>
          <a:endParaRPr lang="en-IN" dirty="0"/>
        </a:p>
      </dgm:t>
    </dgm:pt>
    <dgm:pt modelId="{5E8860FE-FC2A-4AD0-8E13-1AADE9C09A20}" type="parTrans" cxnId="{E4F8CA83-6729-4A93-8F47-F63F22B916EA}">
      <dgm:prSet/>
      <dgm:spPr/>
      <dgm:t>
        <a:bodyPr/>
        <a:lstStyle/>
        <a:p>
          <a:endParaRPr lang="en-IN"/>
        </a:p>
      </dgm:t>
    </dgm:pt>
    <dgm:pt modelId="{B14A6D59-2FE6-4DC3-A11E-DE910486A501}" type="sibTrans" cxnId="{E4F8CA83-6729-4A93-8F47-F63F22B916EA}">
      <dgm:prSet/>
      <dgm:spPr/>
      <dgm:t>
        <a:bodyPr/>
        <a:lstStyle/>
        <a:p>
          <a:endParaRPr lang="en-IN"/>
        </a:p>
      </dgm:t>
    </dgm:pt>
    <dgm:pt modelId="{6352F6FB-779B-4029-BE08-48B7659FF066}" type="pres">
      <dgm:prSet presAssocID="{9BBFA8A4-8D82-467C-AC68-8ECF7CD406AE}" presName="CompostProcess" presStyleCnt="0">
        <dgm:presLayoutVars>
          <dgm:dir/>
          <dgm:resizeHandles val="exact"/>
        </dgm:presLayoutVars>
      </dgm:prSet>
      <dgm:spPr/>
    </dgm:pt>
    <dgm:pt modelId="{1EFD10AB-4F71-4CCD-A0CE-49CBD3B38A33}" type="pres">
      <dgm:prSet presAssocID="{9BBFA8A4-8D82-467C-AC68-8ECF7CD406AE}" presName="arrow" presStyleLbl="bgShp" presStyleIdx="0" presStyleCnt="1"/>
      <dgm:spPr/>
    </dgm:pt>
    <dgm:pt modelId="{18749C64-ED39-4EDE-B8F6-B96B97416DC9}" type="pres">
      <dgm:prSet presAssocID="{9BBFA8A4-8D82-467C-AC68-8ECF7CD406AE}" presName="linearProcess" presStyleCnt="0"/>
      <dgm:spPr/>
    </dgm:pt>
    <dgm:pt modelId="{0E1FD33C-AC7E-4DF5-AC27-CB521165A33C}" type="pres">
      <dgm:prSet presAssocID="{62F21AC6-7EDA-4FDA-87F5-2F1EE09B1842}" presName="textNode" presStyleLbl="node1" presStyleIdx="0" presStyleCnt="7">
        <dgm:presLayoutVars>
          <dgm:bulletEnabled val="1"/>
        </dgm:presLayoutVars>
      </dgm:prSet>
      <dgm:spPr/>
    </dgm:pt>
    <dgm:pt modelId="{3A610C0F-5E39-452F-86AF-17B566ECDB8B}" type="pres">
      <dgm:prSet presAssocID="{4C975288-D7BD-42A2-9AA3-546341C2BC16}" presName="sibTrans" presStyleCnt="0"/>
      <dgm:spPr/>
    </dgm:pt>
    <dgm:pt modelId="{88D68C1B-8DB7-4CBC-A1AC-3EBB3E4C7F34}" type="pres">
      <dgm:prSet presAssocID="{E0CCCFD6-1BD4-464C-A26C-ABEB56A1DC84}" presName="textNode" presStyleLbl="node1" presStyleIdx="1" presStyleCnt="7">
        <dgm:presLayoutVars>
          <dgm:bulletEnabled val="1"/>
        </dgm:presLayoutVars>
      </dgm:prSet>
      <dgm:spPr/>
    </dgm:pt>
    <dgm:pt modelId="{61D14229-0F9B-4122-97E0-3F09ED3DA15A}" type="pres">
      <dgm:prSet presAssocID="{26768AA4-EDBA-434D-BFED-6563DDCEA31E}" presName="sibTrans" presStyleCnt="0"/>
      <dgm:spPr/>
    </dgm:pt>
    <dgm:pt modelId="{EF21F53B-F74D-4C92-9634-7A7562593A4D}" type="pres">
      <dgm:prSet presAssocID="{2645D9CB-3A7A-4E20-AB8A-A1DFD9705D74}" presName="textNode" presStyleLbl="node1" presStyleIdx="2" presStyleCnt="7">
        <dgm:presLayoutVars>
          <dgm:bulletEnabled val="1"/>
        </dgm:presLayoutVars>
      </dgm:prSet>
      <dgm:spPr/>
    </dgm:pt>
    <dgm:pt modelId="{A218E2A0-91C2-4D06-81C8-35FBA18B612D}" type="pres">
      <dgm:prSet presAssocID="{11254577-8444-450D-91B3-97AA8C71A46B}" presName="sibTrans" presStyleCnt="0"/>
      <dgm:spPr/>
    </dgm:pt>
    <dgm:pt modelId="{9778FAAF-ECDF-4CCE-8C46-ED62A5242562}" type="pres">
      <dgm:prSet presAssocID="{73FBFFA5-C842-4308-B77A-A1661F8C2455}" presName="textNode" presStyleLbl="node1" presStyleIdx="3" presStyleCnt="7">
        <dgm:presLayoutVars>
          <dgm:bulletEnabled val="1"/>
        </dgm:presLayoutVars>
      </dgm:prSet>
      <dgm:spPr/>
    </dgm:pt>
    <dgm:pt modelId="{BE80126B-69A7-4624-8598-99717215B741}" type="pres">
      <dgm:prSet presAssocID="{D2A60B8D-3451-4856-85D3-598A3ADD3367}" presName="sibTrans" presStyleCnt="0"/>
      <dgm:spPr/>
    </dgm:pt>
    <dgm:pt modelId="{B56493D1-0868-4162-BC2D-01616908BAF9}" type="pres">
      <dgm:prSet presAssocID="{93E78650-F995-4A4E-A715-7D2DE8B1E88D}" presName="textNode" presStyleLbl="node1" presStyleIdx="4" presStyleCnt="7">
        <dgm:presLayoutVars>
          <dgm:bulletEnabled val="1"/>
        </dgm:presLayoutVars>
      </dgm:prSet>
      <dgm:spPr/>
    </dgm:pt>
    <dgm:pt modelId="{8730D165-7026-4BE5-AA40-54FA600CC800}" type="pres">
      <dgm:prSet presAssocID="{1310BB95-1D5F-4330-AE43-F5D9DD75357A}" presName="sibTrans" presStyleCnt="0"/>
      <dgm:spPr/>
    </dgm:pt>
    <dgm:pt modelId="{7FFB9A80-6EC4-4935-8B25-FA70DC2D5C56}" type="pres">
      <dgm:prSet presAssocID="{6C435317-3AA6-4E81-90D8-FD7EA057EB51}" presName="textNode" presStyleLbl="node1" presStyleIdx="5" presStyleCnt="7">
        <dgm:presLayoutVars>
          <dgm:bulletEnabled val="1"/>
        </dgm:presLayoutVars>
      </dgm:prSet>
      <dgm:spPr/>
    </dgm:pt>
    <dgm:pt modelId="{05F1D80B-504C-4639-A784-6BDB5FF47F26}" type="pres">
      <dgm:prSet presAssocID="{5AEA0064-CA3E-42B3-859B-C00C782490DC}" presName="sibTrans" presStyleCnt="0"/>
      <dgm:spPr/>
    </dgm:pt>
    <dgm:pt modelId="{554B25A4-D9EE-4DB1-8A2B-BB69482C6E7B}" type="pres">
      <dgm:prSet presAssocID="{E827189E-78DA-4E24-9300-073692F2C347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4D79822B-AD7B-4170-BA6B-51E96BD7C99F}" srcId="{9BBFA8A4-8D82-467C-AC68-8ECF7CD406AE}" destId="{62F21AC6-7EDA-4FDA-87F5-2F1EE09B1842}" srcOrd="0" destOrd="0" parTransId="{C185842B-AAC1-4403-80F0-CC86E375F363}" sibTransId="{4C975288-D7BD-42A2-9AA3-546341C2BC16}"/>
    <dgm:cxn modelId="{EB82A741-03BC-4808-8FFA-EAD416F9FF08}" srcId="{9BBFA8A4-8D82-467C-AC68-8ECF7CD406AE}" destId="{6C435317-3AA6-4E81-90D8-FD7EA057EB51}" srcOrd="5" destOrd="0" parTransId="{83B744E6-FBBE-4F93-A4CB-D130B6B4D7CA}" sibTransId="{5AEA0064-CA3E-42B3-859B-C00C782490DC}"/>
    <dgm:cxn modelId="{ACE77E47-05D9-4604-B200-D6EF4CB09A0D}" srcId="{9BBFA8A4-8D82-467C-AC68-8ECF7CD406AE}" destId="{E0CCCFD6-1BD4-464C-A26C-ABEB56A1DC84}" srcOrd="1" destOrd="0" parTransId="{4B670015-9B93-4834-B6C8-5382573356F5}" sibTransId="{26768AA4-EDBA-434D-BFED-6563DDCEA31E}"/>
    <dgm:cxn modelId="{21C5A04A-2D65-469C-BEAA-7D5EFE417B56}" srcId="{9BBFA8A4-8D82-467C-AC68-8ECF7CD406AE}" destId="{93E78650-F995-4A4E-A715-7D2DE8B1E88D}" srcOrd="4" destOrd="0" parTransId="{036864EA-872D-4FB8-B2FD-27DBDC112818}" sibTransId="{1310BB95-1D5F-4330-AE43-F5D9DD75357A}"/>
    <dgm:cxn modelId="{20E6A34A-BB7E-43CC-B2A8-636A76FB77D2}" type="presOf" srcId="{73FBFFA5-C842-4308-B77A-A1661F8C2455}" destId="{9778FAAF-ECDF-4CCE-8C46-ED62A5242562}" srcOrd="0" destOrd="0" presId="urn:microsoft.com/office/officeart/2005/8/layout/hProcess9"/>
    <dgm:cxn modelId="{3812E24B-4C9A-4FA3-9C8B-93358800E7F7}" type="presOf" srcId="{2645D9CB-3A7A-4E20-AB8A-A1DFD9705D74}" destId="{EF21F53B-F74D-4C92-9634-7A7562593A4D}" srcOrd="0" destOrd="0" presId="urn:microsoft.com/office/officeart/2005/8/layout/hProcess9"/>
    <dgm:cxn modelId="{E4F8CA83-6729-4A93-8F47-F63F22B916EA}" srcId="{9BBFA8A4-8D82-467C-AC68-8ECF7CD406AE}" destId="{E827189E-78DA-4E24-9300-073692F2C347}" srcOrd="6" destOrd="0" parTransId="{5E8860FE-FC2A-4AD0-8E13-1AADE9C09A20}" sibTransId="{B14A6D59-2FE6-4DC3-A11E-DE910486A501}"/>
    <dgm:cxn modelId="{46CAB98C-3574-49CD-A4BC-6B5E26CCBB0B}" type="presOf" srcId="{E827189E-78DA-4E24-9300-073692F2C347}" destId="{554B25A4-D9EE-4DB1-8A2B-BB69482C6E7B}" srcOrd="0" destOrd="0" presId="urn:microsoft.com/office/officeart/2005/8/layout/hProcess9"/>
    <dgm:cxn modelId="{A981BF9E-521C-4B34-BC68-38CCE1DC7D22}" type="presOf" srcId="{62F21AC6-7EDA-4FDA-87F5-2F1EE09B1842}" destId="{0E1FD33C-AC7E-4DF5-AC27-CB521165A33C}" srcOrd="0" destOrd="0" presId="urn:microsoft.com/office/officeart/2005/8/layout/hProcess9"/>
    <dgm:cxn modelId="{F37B42AA-E747-4DB8-A918-D9240B703E24}" type="presOf" srcId="{93E78650-F995-4A4E-A715-7D2DE8B1E88D}" destId="{B56493D1-0868-4162-BC2D-01616908BAF9}" srcOrd="0" destOrd="0" presId="urn:microsoft.com/office/officeart/2005/8/layout/hProcess9"/>
    <dgm:cxn modelId="{CC3A7FB9-B4C2-40A0-AAF5-ABCD737EC40D}" srcId="{9BBFA8A4-8D82-467C-AC68-8ECF7CD406AE}" destId="{2645D9CB-3A7A-4E20-AB8A-A1DFD9705D74}" srcOrd="2" destOrd="0" parTransId="{D4FB694F-5BFD-4A9B-8C25-6BBADDB4B84C}" sibTransId="{11254577-8444-450D-91B3-97AA8C71A46B}"/>
    <dgm:cxn modelId="{8491D3C7-09DC-401E-9A8F-847AFB8EBEA4}" srcId="{9BBFA8A4-8D82-467C-AC68-8ECF7CD406AE}" destId="{73FBFFA5-C842-4308-B77A-A1661F8C2455}" srcOrd="3" destOrd="0" parTransId="{DC381747-9BA4-418E-86A6-E196C09FEFE5}" sibTransId="{D2A60B8D-3451-4856-85D3-598A3ADD3367}"/>
    <dgm:cxn modelId="{E28C2CD4-0F51-4C6A-9C33-7B861442C336}" type="presOf" srcId="{E0CCCFD6-1BD4-464C-A26C-ABEB56A1DC84}" destId="{88D68C1B-8DB7-4CBC-A1AC-3EBB3E4C7F34}" srcOrd="0" destOrd="0" presId="urn:microsoft.com/office/officeart/2005/8/layout/hProcess9"/>
    <dgm:cxn modelId="{A698CCEA-9F2B-4F9D-A2A9-EF7AB06DB465}" type="presOf" srcId="{9BBFA8A4-8D82-467C-AC68-8ECF7CD406AE}" destId="{6352F6FB-779B-4029-BE08-48B7659FF066}" srcOrd="0" destOrd="0" presId="urn:microsoft.com/office/officeart/2005/8/layout/hProcess9"/>
    <dgm:cxn modelId="{92EAC9ED-9396-4CB6-A82E-73A0CD569C63}" type="presOf" srcId="{6C435317-3AA6-4E81-90D8-FD7EA057EB51}" destId="{7FFB9A80-6EC4-4935-8B25-FA70DC2D5C56}" srcOrd="0" destOrd="0" presId="urn:microsoft.com/office/officeart/2005/8/layout/hProcess9"/>
    <dgm:cxn modelId="{5DFFB740-F712-4835-8754-DD7193AA1C05}" type="presParOf" srcId="{6352F6FB-779B-4029-BE08-48B7659FF066}" destId="{1EFD10AB-4F71-4CCD-A0CE-49CBD3B38A33}" srcOrd="0" destOrd="0" presId="urn:microsoft.com/office/officeart/2005/8/layout/hProcess9"/>
    <dgm:cxn modelId="{DD1F00E3-C7AD-41F8-A156-065882F9E6FE}" type="presParOf" srcId="{6352F6FB-779B-4029-BE08-48B7659FF066}" destId="{18749C64-ED39-4EDE-B8F6-B96B97416DC9}" srcOrd="1" destOrd="0" presId="urn:microsoft.com/office/officeart/2005/8/layout/hProcess9"/>
    <dgm:cxn modelId="{C9307755-14E3-423F-B37A-49759200B21E}" type="presParOf" srcId="{18749C64-ED39-4EDE-B8F6-B96B97416DC9}" destId="{0E1FD33C-AC7E-4DF5-AC27-CB521165A33C}" srcOrd="0" destOrd="0" presId="urn:microsoft.com/office/officeart/2005/8/layout/hProcess9"/>
    <dgm:cxn modelId="{F8F8A220-58B1-4E98-A946-EA37AD62E6BA}" type="presParOf" srcId="{18749C64-ED39-4EDE-B8F6-B96B97416DC9}" destId="{3A610C0F-5E39-452F-86AF-17B566ECDB8B}" srcOrd="1" destOrd="0" presId="urn:microsoft.com/office/officeart/2005/8/layout/hProcess9"/>
    <dgm:cxn modelId="{B1FB8079-F887-4BBB-8D8E-D8239E4CB55D}" type="presParOf" srcId="{18749C64-ED39-4EDE-B8F6-B96B97416DC9}" destId="{88D68C1B-8DB7-4CBC-A1AC-3EBB3E4C7F34}" srcOrd="2" destOrd="0" presId="urn:microsoft.com/office/officeart/2005/8/layout/hProcess9"/>
    <dgm:cxn modelId="{CE083905-7A82-4715-AF34-6E1B421648B8}" type="presParOf" srcId="{18749C64-ED39-4EDE-B8F6-B96B97416DC9}" destId="{61D14229-0F9B-4122-97E0-3F09ED3DA15A}" srcOrd="3" destOrd="0" presId="urn:microsoft.com/office/officeart/2005/8/layout/hProcess9"/>
    <dgm:cxn modelId="{6C3EAF44-C48C-4963-BBED-1ADCDA338DCC}" type="presParOf" srcId="{18749C64-ED39-4EDE-B8F6-B96B97416DC9}" destId="{EF21F53B-F74D-4C92-9634-7A7562593A4D}" srcOrd="4" destOrd="0" presId="urn:microsoft.com/office/officeart/2005/8/layout/hProcess9"/>
    <dgm:cxn modelId="{42E3FD66-C1EB-496F-8355-22D30FB03CE6}" type="presParOf" srcId="{18749C64-ED39-4EDE-B8F6-B96B97416DC9}" destId="{A218E2A0-91C2-4D06-81C8-35FBA18B612D}" srcOrd="5" destOrd="0" presId="urn:microsoft.com/office/officeart/2005/8/layout/hProcess9"/>
    <dgm:cxn modelId="{A6B767EF-870E-4FA2-917E-77E00C1A5002}" type="presParOf" srcId="{18749C64-ED39-4EDE-B8F6-B96B97416DC9}" destId="{9778FAAF-ECDF-4CCE-8C46-ED62A5242562}" srcOrd="6" destOrd="0" presId="urn:microsoft.com/office/officeart/2005/8/layout/hProcess9"/>
    <dgm:cxn modelId="{52323252-AD1F-4565-9905-F55629F38FBE}" type="presParOf" srcId="{18749C64-ED39-4EDE-B8F6-B96B97416DC9}" destId="{BE80126B-69A7-4624-8598-99717215B741}" srcOrd="7" destOrd="0" presId="urn:microsoft.com/office/officeart/2005/8/layout/hProcess9"/>
    <dgm:cxn modelId="{34011947-F49C-4C9D-88E4-0B86BC31A1DE}" type="presParOf" srcId="{18749C64-ED39-4EDE-B8F6-B96B97416DC9}" destId="{B56493D1-0868-4162-BC2D-01616908BAF9}" srcOrd="8" destOrd="0" presId="urn:microsoft.com/office/officeart/2005/8/layout/hProcess9"/>
    <dgm:cxn modelId="{3AFC3B73-16DA-41C5-BE87-FAD8C831B805}" type="presParOf" srcId="{18749C64-ED39-4EDE-B8F6-B96B97416DC9}" destId="{8730D165-7026-4BE5-AA40-54FA600CC800}" srcOrd="9" destOrd="0" presId="urn:microsoft.com/office/officeart/2005/8/layout/hProcess9"/>
    <dgm:cxn modelId="{90D6E14B-1D22-4360-936F-1724B449F64A}" type="presParOf" srcId="{18749C64-ED39-4EDE-B8F6-B96B97416DC9}" destId="{7FFB9A80-6EC4-4935-8B25-FA70DC2D5C56}" srcOrd="10" destOrd="0" presId="urn:microsoft.com/office/officeart/2005/8/layout/hProcess9"/>
    <dgm:cxn modelId="{570E0B0F-4B38-41EE-872F-C0175A33235F}" type="presParOf" srcId="{18749C64-ED39-4EDE-B8F6-B96B97416DC9}" destId="{05F1D80B-504C-4639-A784-6BDB5FF47F26}" srcOrd="11" destOrd="0" presId="urn:microsoft.com/office/officeart/2005/8/layout/hProcess9"/>
    <dgm:cxn modelId="{3638167E-945F-4D08-B0DC-FCCE798B43F0}" type="presParOf" srcId="{18749C64-ED39-4EDE-B8F6-B96B97416DC9}" destId="{554B25A4-D9EE-4DB1-8A2B-BB69482C6E7B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8BD316-C17C-4BFA-9609-23557B64AF0A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39419B-87EB-444A-AEC4-049810B81107}">
      <dgm:prSet/>
      <dgm:spPr/>
      <dgm:t>
        <a:bodyPr/>
        <a:lstStyle/>
        <a:p>
          <a:r>
            <a:rPr lang="en-IN" dirty="0"/>
            <a:t>Fluctuations in temperature at night get reduced by the use of thermal screen.</a:t>
          </a:r>
        </a:p>
        <a:p>
          <a:r>
            <a:rPr lang="en-IN" dirty="0"/>
            <a:t>Thermal screens proven effective in reducing long wave radiation at night.</a:t>
          </a:r>
        </a:p>
      </dgm:t>
    </dgm:pt>
    <dgm:pt modelId="{759316B1-1E7A-4FB6-B50B-0CA201919A99}" type="parTrans" cxnId="{E1562476-50F0-43CD-9435-B1FC1DD184F4}">
      <dgm:prSet/>
      <dgm:spPr/>
      <dgm:t>
        <a:bodyPr/>
        <a:lstStyle/>
        <a:p>
          <a:endParaRPr lang="en-IN"/>
        </a:p>
      </dgm:t>
    </dgm:pt>
    <dgm:pt modelId="{432E56BD-AB7A-44E5-9069-9515BAF6A001}" type="sibTrans" cxnId="{E1562476-50F0-43CD-9435-B1FC1DD184F4}">
      <dgm:prSet/>
      <dgm:spPr/>
      <dgm:t>
        <a:bodyPr/>
        <a:lstStyle/>
        <a:p>
          <a:endParaRPr lang="en-IN"/>
        </a:p>
      </dgm:t>
    </dgm:pt>
    <dgm:pt modelId="{E367283A-CE9E-4B5D-AA2F-4170B677CE74}" type="pres">
      <dgm:prSet presAssocID="{FC8BD316-C17C-4BFA-9609-23557B64AF0A}" presName="linearFlow" presStyleCnt="0">
        <dgm:presLayoutVars>
          <dgm:dir/>
          <dgm:resizeHandles val="exact"/>
        </dgm:presLayoutVars>
      </dgm:prSet>
      <dgm:spPr/>
    </dgm:pt>
    <dgm:pt modelId="{1279CB89-6020-4B95-B3C9-3CB9CE27B9AC}" type="pres">
      <dgm:prSet presAssocID="{0239419B-87EB-444A-AEC4-049810B81107}" presName="composite" presStyleCnt="0"/>
      <dgm:spPr/>
    </dgm:pt>
    <dgm:pt modelId="{AB68D1FF-5A3E-4D29-9800-A483B3D1B1B3}" type="pres">
      <dgm:prSet presAssocID="{0239419B-87EB-444A-AEC4-049810B81107}" presName="imgShp" presStyleLbl="fgImgPlace1" presStyleIdx="0" presStyleCnt="1"/>
      <dgm:spPr/>
    </dgm:pt>
    <dgm:pt modelId="{75B84DF8-14A6-4C5D-B477-37941E672453}" type="pres">
      <dgm:prSet presAssocID="{0239419B-87EB-444A-AEC4-049810B81107}" presName="txShp" presStyleLbl="node1" presStyleIdx="0" presStyleCnt="1">
        <dgm:presLayoutVars>
          <dgm:bulletEnabled val="1"/>
        </dgm:presLayoutVars>
      </dgm:prSet>
      <dgm:spPr/>
    </dgm:pt>
  </dgm:ptLst>
  <dgm:cxnLst>
    <dgm:cxn modelId="{976E8A3F-02E5-4EF3-BCB7-80BB7CE14A37}" type="presOf" srcId="{0239419B-87EB-444A-AEC4-049810B81107}" destId="{75B84DF8-14A6-4C5D-B477-37941E672453}" srcOrd="0" destOrd="0" presId="urn:microsoft.com/office/officeart/2005/8/layout/vList3"/>
    <dgm:cxn modelId="{E1562476-50F0-43CD-9435-B1FC1DD184F4}" srcId="{FC8BD316-C17C-4BFA-9609-23557B64AF0A}" destId="{0239419B-87EB-444A-AEC4-049810B81107}" srcOrd="0" destOrd="0" parTransId="{759316B1-1E7A-4FB6-B50B-0CA201919A99}" sibTransId="{432E56BD-AB7A-44E5-9069-9515BAF6A001}"/>
    <dgm:cxn modelId="{5C8359DD-9D43-42A2-8B8D-A63373523BB5}" type="presOf" srcId="{FC8BD316-C17C-4BFA-9609-23557B64AF0A}" destId="{E367283A-CE9E-4B5D-AA2F-4170B677CE74}" srcOrd="0" destOrd="0" presId="urn:microsoft.com/office/officeart/2005/8/layout/vList3"/>
    <dgm:cxn modelId="{C3D7EEC3-351D-431D-BDB3-DFC98E727810}" type="presParOf" srcId="{E367283A-CE9E-4B5D-AA2F-4170B677CE74}" destId="{1279CB89-6020-4B95-B3C9-3CB9CE27B9AC}" srcOrd="0" destOrd="0" presId="urn:microsoft.com/office/officeart/2005/8/layout/vList3"/>
    <dgm:cxn modelId="{2913B566-A3EB-42FE-B6E5-8109E7912D4A}" type="presParOf" srcId="{1279CB89-6020-4B95-B3C9-3CB9CE27B9AC}" destId="{AB68D1FF-5A3E-4D29-9800-A483B3D1B1B3}" srcOrd="0" destOrd="0" presId="urn:microsoft.com/office/officeart/2005/8/layout/vList3"/>
    <dgm:cxn modelId="{9B5C3479-29D7-4AF5-8C02-346B14A7405F}" type="presParOf" srcId="{1279CB89-6020-4B95-B3C9-3CB9CE27B9AC}" destId="{75B84DF8-14A6-4C5D-B477-37941E67245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6A5117-6905-4AA9-B16A-955FCD2935D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95491BD-24FB-4433-B42D-E44EC63FA5CE}">
      <dgm:prSet/>
      <dgm:spPr/>
      <dgm:t>
        <a:bodyPr/>
        <a:lstStyle/>
        <a:p>
          <a:r>
            <a:rPr lang="en-IN" dirty="0"/>
            <a:t>With thermal screen</a:t>
          </a:r>
        </a:p>
      </dgm:t>
    </dgm:pt>
    <dgm:pt modelId="{61A37D08-C200-4463-BD42-D0E1D5E4CBA9}" type="parTrans" cxnId="{E8AC3E1C-8BDA-46C5-B340-B79B100B1F82}">
      <dgm:prSet/>
      <dgm:spPr/>
      <dgm:t>
        <a:bodyPr/>
        <a:lstStyle/>
        <a:p>
          <a:endParaRPr lang="en-IN"/>
        </a:p>
      </dgm:t>
    </dgm:pt>
    <dgm:pt modelId="{6C38CFDB-F841-4131-927A-2CE81F1DA8E0}" type="sibTrans" cxnId="{E8AC3E1C-8BDA-46C5-B340-B79B100B1F82}">
      <dgm:prSet/>
      <dgm:spPr/>
      <dgm:t>
        <a:bodyPr/>
        <a:lstStyle/>
        <a:p>
          <a:endParaRPr lang="en-IN"/>
        </a:p>
      </dgm:t>
    </dgm:pt>
    <dgm:pt modelId="{3C2E3FE5-5CC3-48E4-A9D0-07F76ACC14B6}" type="pres">
      <dgm:prSet presAssocID="{D06A5117-6905-4AA9-B16A-955FCD2935D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C2A86C9-DD1C-4F20-BC62-E38E817B964A}" type="pres">
      <dgm:prSet presAssocID="{495491BD-24FB-4433-B42D-E44EC63FA5CE}" presName="circle1" presStyleLbl="node1" presStyleIdx="0" presStyleCnt="1"/>
      <dgm:spPr/>
    </dgm:pt>
    <dgm:pt modelId="{51A44AC6-C029-4388-8684-FA46E0311941}" type="pres">
      <dgm:prSet presAssocID="{495491BD-24FB-4433-B42D-E44EC63FA5CE}" presName="space" presStyleCnt="0"/>
      <dgm:spPr/>
    </dgm:pt>
    <dgm:pt modelId="{DEA53471-3E0C-48C1-AEFE-2BCB5DD36CB8}" type="pres">
      <dgm:prSet presAssocID="{495491BD-24FB-4433-B42D-E44EC63FA5CE}" presName="rect1" presStyleLbl="alignAcc1" presStyleIdx="0" presStyleCnt="1" custLinFactY="41439" custLinFactNeighborY="100000"/>
      <dgm:spPr/>
    </dgm:pt>
    <dgm:pt modelId="{DEBBEBBB-B8FE-48F4-885E-51885E1EFBD7}" type="pres">
      <dgm:prSet presAssocID="{495491BD-24FB-4433-B42D-E44EC63FA5C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69ED3100-2C5C-48B3-99EF-B7486913D0F3}" type="presOf" srcId="{495491BD-24FB-4433-B42D-E44EC63FA5CE}" destId="{DEBBEBBB-B8FE-48F4-885E-51885E1EFBD7}" srcOrd="1" destOrd="0" presId="urn:microsoft.com/office/officeart/2005/8/layout/target3"/>
    <dgm:cxn modelId="{E8AC3E1C-8BDA-46C5-B340-B79B100B1F82}" srcId="{D06A5117-6905-4AA9-B16A-955FCD2935D5}" destId="{495491BD-24FB-4433-B42D-E44EC63FA5CE}" srcOrd="0" destOrd="0" parTransId="{61A37D08-C200-4463-BD42-D0E1D5E4CBA9}" sibTransId="{6C38CFDB-F841-4131-927A-2CE81F1DA8E0}"/>
    <dgm:cxn modelId="{C10B4C51-F5A4-4252-921A-B740A1C5C3BA}" type="presOf" srcId="{D06A5117-6905-4AA9-B16A-955FCD2935D5}" destId="{3C2E3FE5-5CC3-48E4-A9D0-07F76ACC14B6}" srcOrd="0" destOrd="0" presId="urn:microsoft.com/office/officeart/2005/8/layout/target3"/>
    <dgm:cxn modelId="{E1E60F84-9E99-4E62-8D13-247E026F6ACF}" type="presOf" srcId="{495491BD-24FB-4433-B42D-E44EC63FA5CE}" destId="{DEA53471-3E0C-48C1-AEFE-2BCB5DD36CB8}" srcOrd="0" destOrd="0" presId="urn:microsoft.com/office/officeart/2005/8/layout/target3"/>
    <dgm:cxn modelId="{9F06E485-F3A1-4013-8BF1-A4ABE410FA53}" type="presParOf" srcId="{3C2E3FE5-5CC3-48E4-A9D0-07F76ACC14B6}" destId="{5C2A86C9-DD1C-4F20-BC62-E38E817B964A}" srcOrd="0" destOrd="0" presId="urn:microsoft.com/office/officeart/2005/8/layout/target3"/>
    <dgm:cxn modelId="{C575F896-AD8F-4785-97DE-E6088F338047}" type="presParOf" srcId="{3C2E3FE5-5CC3-48E4-A9D0-07F76ACC14B6}" destId="{51A44AC6-C029-4388-8684-FA46E0311941}" srcOrd="1" destOrd="0" presId="urn:microsoft.com/office/officeart/2005/8/layout/target3"/>
    <dgm:cxn modelId="{B99DFC28-2DD9-4CC3-B9D2-EC86DCF9B9BE}" type="presParOf" srcId="{3C2E3FE5-5CC3-48E4-A9D0-07F76ACC14B6}" destId="{DEA53471-3E0C-48C1-AEFE-2BCB5DD36CB8}" srcOrd="2" destOrd="0" presId="urn:microsoft.com/office/officeart/2005/8/layout/target3"/>
    <dgm:cxn modelId="{588EFA70-6AA6-4F8C-9955-4839339A376C}" type="presParOf" srcId="{3C2E3FE5-5CC3-48E4-A9D0-07F76ACC14B6}" destId="{DEBBEBBB-B8FE-48F4-885E-51885E1EFBD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BEE4A5-5315-4C05-9893-5D966D8D221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05B68B0-0EF4-4BE2-995A-D5821C96E8F2}">
      <dgm:prSet/>
      <dgm:spPr/>
      <dgm:t>
        <a:bodyPr/>
        <a:lstStyle/>
        <a:p>
          <a:r>
            <a:rPr lang="en-IN" dirty="0"/>
            <a:t>Without thermal screen</a:t>
          </a:r>
        </a:p>
      </dgm:t>
    </dgm:pt>
    <dgm:pt modelId="{123A3EBE-4AD9-47F1-8C22-70C44A5DDF94}" type="parTrans" cxnId="{C7671EA6-FA1D-4603-860D-6BC789F83E56}">
      <dgm:prSet/>
      <dgm:spPr/>
      <dgm:t>
        <a:bodyPr/>
        <a:lstStyle/>
        <a:p>
          <a:endParaRPr lang="en-IN"/>
        </a:p>
      </dgm:t>
    </dgm:pt>
    <dgm:pt modelId="{DCEDE181-F5B4-4656-B1D4-EAB4DDF27EDA}" type="sibTrans" cxnId="{C7671EA6-FA1D-4603-860D-6BC789F83E56}">
      <dgm:prSet/>
      <dgm:spPr/>
      <dgm:t>
        <a:bodyPr/>
        <a:lstStyle/>
        <a:p>
          <a:endParaRPr lang="en-IN"/>
        </a:p>
      </dgm:t>
    </dgm:pt>
    <dgm:pt modelId="{FC0ADEB4-8A07-42FD-B63E-AB586A93BDDF}" type="pres">
      <dgm:prSet presAssocID="{BEBEE4A5-5315-4C05-9893-5D966D8D221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48C83B9-508A-46F9-8F50-37B8AA965A7A}" type="pres">
      <dgm:prSet presAssocID="{805B68B0-0EF4-4BE2-995A-D5821C96E8F2}" presName="circle1" presStyleLbl="node1" presStyleIdx="0" presStyleCnt="1"/>
      <dgm:spPr/>
    </dgm:pt>
    <dgm:pt modelId="{B39CF386-CCB3-448E-8324-8505211C4510}" type="pres">
      <dgm:prSet presAssocID="{805B68B0-0EF4-4BE2-995A-D5821C96E8F2}" presName="space" presStyleCnt="0"/>
      <dgm:spPr/>
    </dgm:pt>
    <dgm:pt modelId="{20FBA935-E108-4B2C-925E-535F81DDDE75}" type="pres">
      <dgm:prSet presAssocID="{805B68B0-0EF4-4BE2-995A-D5821C96E8F2}" presName="rect1" presStyleLbl="alignAcc1" presStyleIdx="0" presStyleCnt="1" custLinFactNeighborX="-451" custLinFactNeighborY="-2622"/>
      <dgm:spPr/>
    </dgm:pt>
    <dgm:pt modelId="{58B3F606-F57B-4F53-BE0D-5CF2855C9FD7}" type="pres">
      <dgm:prSet presAssocID="{805B68B0-0EF4-4BE2-995A-D5821C96E8F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F373DD95-180F-4370-A1AB-AD42953C9B27}" type="presOf" srcId="{BEBEE4A5-5315-4C05-9893-5D966D8D2219}" destId="{FC0ADEB4-8A07-42FD-B63E-AB586A93BDDF}" srcOrd="0" destOrd="0" presId="urn:microsoft.com/office/officeart/2005/8/layout/target3"/>
    <dgm:cxn modelId="{73175397-AF1E-4519-9B29-0960C5E605F4}" type="presOf" srcId="{805B68B0-0EF4-4BE2-995A-D5821C96E8F2}" destId="{58B3F606-F57B-4F53-BE0D-5CF2855C9FD7}" srcOrd="1" destOrd="0" presId="urn:microsoft.com/office/officeart/2005/8/layout/target3"/>
    <dgm:cxn modelId="{C7671EA6-FA1D-4603-860D-6BC789F83E56}" srcId="{BEBEE4A5-5315-4C05-9893-5D966D8D2219}" destId="{805B68B0-0EF4-4BE2-995A-D5821C96E8F2}" srcOrd="0" destOrd="0" parTransId="{123A3EBE-4AD9-47F1-8C22-70C44A5DDF94}" sibTransId="{DCEDE181-F5B4-4656-B1D4-EAB4DDF27EDA}"/>
    <dgm:cxn modelId="{3D2C19E8-8D6D-4A90-A7BA-7F8E781770E7}" type="presOf" srcId="{805B68B0-0EF4-4BE2-995A-D5821C96E8F2}" destId="{20FBA935-E108-4B2C-925E-535F81DDDE75}" srcOrd="0" destOrd="0" presId="urn:microsoft.com/office/officeart/2005/8/layout/target3"/>
    <dgm:cxn modelId="{2417D85B-3369-4361-994B-3B2837ADCB97}" type="presParOf" srcId="{FC0ADEB4-8A07-42FD-B63E-AB586A93BDDF}" destId="{D48C83B9-508A-46F9-8F50-37B8AA965A7A}" srcOrd="0" destOrd="0" presId="urn:microsoft.com/office/officeart/2005/8/layout/target3"/>
    <dgm:cxn modelId="{54938773-8F1E-4ED2-8606-54F543E9C81C}" type="presParOf" srcId="{FC0ADEB4-8A07-42FD-B63E-AB586A93BDDF}" destId="{B39CF386-CCB3-448E-8324-8505211C4510}" srcOrd="1" destOrd="0" presId="urn:microsoft.com/office/officeart/2005/8/layout/target3"/>
    <dgm:cxn modelId="{9D5F0513-AA15-4629-B8ED-E25CAC0B7204}" type="presParOf" srcId="{FC0ADEB4-8A07-42FD-B63E-AB586A93BDDF}" destId="{20FBA935-E108-4B2C-925E-535F81DDDE75}" srcOrd="2" destOrd="0" presId="urn:microsoft.com/office/officeart/2005/8/layout/target3"/>
    <dgm:cxn modelId="{436E9F10-77F5-4109-B259-7CA771C87E0E}" type="presParOf" srcId="{FC0ADEB4-8A07-42FD-B63E-AB586A93BDDF}" destId="{58B3F606-F57B-4F53-BE0D-5CF2855C9FD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7E32EF-5C3C-4403-9B90-CE7F220D9B4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651D75C-DA9F-49B4-B2F9-D273D91A8490}">
      <dgm:prSet/>
      <dgm:spPr/>
      <dgm:t>
        <a:bodyPr/>
        <a:lstStyle/>
        <a:p>
          <a:r>
            <a:rPr lang="en-IN"/>
            <a:t>With thermal screen</a:t>
          </a:r>
        </a:p>
      </dgm:t>
    </dgm:pt>
    <dgm:pt modelId="{9A084917-A96A-4871-B912-41FB9F26407B}" type="parTrans" cxnId="{7EDC76DE-D771-44DA-B28C-B6E20C876203}">
      <dgm:prSet/>
      <dgm:spPr/>
      <dgm:t>
        <a:bodyPr/>
        <a:lstStyle/>
        <a:p>
          <a:endParaRPr lang="en-IN"/>
        </a:p>
      </dgm:t>
    </dgm:pt>
    <dgm:pt modelId="{E66E4F59-4C8C-4C84-A5C6-BA7DE6422665}" type="sibTrans" cxnId="{7EDC76DE-D771-44DA-B28C-B6E20C876203}">
      <dgm:prSet/>
      <dgm:spPr/>
      <dgm:t>
        <a:bodyPr/>
        <a:lstStyle/>
        <a:p>
          <a:endParaRPr lang="en-IN"/>
        </a:p>
      </dgm:t>
    </dgm:pt>
    <dgm:pt modelId="{22938362-ECCA-4915-A3ED-9F2F0A42CAA5}" type="pres">
      <dgm:prSet presAssocID="{937E32EF-5C3C-4403-9B90-CE7F220D9B4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3F7F15A-57AE-434D-A1D3-C2EEA01DD8DA}" type="pres">
      <dgm:prSet presAssocID="{A651D75C-DA9F-49B4-B2F9-D273D91A8490}" presName="circle1" presStyleLbl="node1" presStyleIdx="0" presStyleCnt="1"/>
      <dgm:spPr/>
    </dgm:pt>
    <dgm:pt modelId="{7D58F3C7-4979-43E0-87E6-DA6DB2E40B5B}" type="pres">
      <dgm:prSet presAssocID="{A651D75C-DA9F-49B4-B2F9-D273D91A8490}" presName="space" presStyleCnt="0"/>
      <dgm:spPr/>
    </dgm:pt>
    <dgm:pt modelId="{87583B12-C93A-47EF-874D-B4640C1DCA50}" type="pres">
      <dgm:prSet presAssocID="{A651D75C-DA9F-49B4-B2F9-D273D91A8490}" presName="rect1" presStyleLbl="alignAcc1" presStyleIdx="0" presStyleCnt="1"/>
      <dgm:spPr/>
    </dgm:pt>
    <dgm:pt modelId="{128DB735-5E3A-46EA-B810-CD57FC31014B}" type="pres">
      <dgm:prSet presAssocID="{A651D75C-DA9F-49B4-B2F9-D273D91A8490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8162221-995C-4333-A51D-E688301FC415}" type="presOf" srcId="{A651D75C-DA9F-49B4-B2F9-D273D91A8490}" destId="{128DB735-5E3A-46EA-B810-CD57FC31014B}" srcOrd="1" destOrd="0" presId="urn:microsoft.com/office/officeart/2005/8/layout/target3"/>
    <dgm:cxn modelId="{256EA89E-ACCD-42F9-BF79-B70C93218817}" type="presOf" srcId="{A651D75C-DA9F-49B4-B2F9-D273D91A8490}" destId="{87583B12-C93A-47EF-874D-B4640C1DCA50}" srcOrd="0" destOrd="0" presId="urn:microsoft.com/office/officeart/2005/8/layout/target3"/>
    <dgm:cxn modelId="{867069D8-B1E4-464F-B1F9-678F9D7E07CD}" type="presOf" srcId="{937E32EF-5C3C-4403-9B90-CE7F220D9B44}" destId="{22938362-ECCA-4915-A3ED-9F2F0A42CAA5}" srcOrd="0" destOrd="0" presId="urn:microsoft.com/office/officeart/2005/8/layout/target3"/>
    <dgm:cxn modelId="{7EDC76DE-D771-44DA-B28C-B6E20C876203}" srcId="{937E32EF-5C3C-4403-9B90-CE7F220D9B44}" destId="{A651D75C-DA9F-49B4-B2F9-D273D91A8490}" srcOrd="0" destOrd="0" parTransId="{9A084917-A96A-4871-B912-41FB9F26407B}" sibTransId="{E66E4F59-4C8C-4C84-A5C6-BA7DE6422665}"/>
    <dgm:cxn modelId="{B7D41A3E-47F2-4E30-8F7C-AD47D6B6E0A0}" type="presParOf" srcId="{22938362-ECCA-4915-A3ED-9F2F0A42CAA5}" destId="{73F7F15A-57AE-434D-A1D3-C2EEA01DD8DA}" srcOrd="0" destOrd="0" presId="urn:microsoft.com/office/officeart/2005/8/layout/target3"/>
    <dgm:cxn modelId="{DBE022A7-2BB6-44F1-A304-3B5ED0683931}" type="presParOf" srcId="{22938362-ECCA-4915-A3ED-9F2F0A42CAA5}" destId="{7D58F3C7-4979-43E0-87E6-DA6DB2E40B5B}" srcOrd="1" destOrd="0" presId="urn:microsoft.com/office/officeart/2005/8/layout/target3"/>
    <dgm:cxn modelId="{8A807896-2D65-4A01-B597-E436AD343C15}" type="presParOf" srcId="{22938362-ECCA-4915-A3ED-9F2F0A42CAA5}" destId="{87583B12-C93A-47EF-874D-B4640C1DCA50}" srcOrd="2" destOrd="0" presId="urn:microsoft.com/office/officeart/2005/8/layout/target3"/>
    <dgm:cxn modelId="{727FF140-1598-4912-8457-60ADA0DE02BA}" type="presParOf" srcId="{22938362-ECCA-4915-A3ED-9F2F0A42CAA5}" destId="{128DB735-5E3A-46EA-B810-CD57FC31014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4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8F6466-146E-4C2C-A39B-100A82557504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947249A-5049-40C7-A72E-856E0EA27D57}">
      <dgm:prSet/>
      <dgm:spPr/>
      <dgm:t>
        <a:bodyPr/>
        <a:lstStyle/>
        <a:p>
          <a:r>
            <a:rPr lang="en-IN" dirty="0"/>
            <a:t>Without thermal screen</a:t>
          </a:r>
        </a:p>
      </dgm:t>
    </dgm:pt>
    <dgm:pt modelId="{AC5B0C51-8A45-4442-8238-858E7EFC4FDB}" type="parTrans" cxnId="{DD82D063-0F83-4370-A5DD-676C2093D3FA}">
      <dgm:prSet/>
      <dgm:spPr/>
      <dgm:t>
        <a:bodyPr/>
        <a:lstStyle/>
        <a:p>
          <a:endParaRPr lang="en-IN"/>
        </a:p>
      </dgm:t>
    </dgm:pt>
    <dgm:pt modelId="{3DA34B5B-D1F1-47D5-815A-2F70D146D33A}" type="sibTrans" cxnId="{DD82D063-0F83-4370-A5DD-676C2093D3FA}">
      <dgm:prSet/>
      <dgm:spPr/>
      <dgm:t>
        <a:bodyPr/>
        <a:lstStyle/>
        <a:p>
          <a:endParaRPr lang="en-IN"/>
        </a:p>
      </dgm:t>
    </dgm:pt>
    <dgm:pt modelId="{891A4AA1-1344-4FC6-9C57-A59EFAE731D2}" type="pres">
      <dgm:prSet presAssocID="{DF8F6466-146E-4C2C-A39B-100A8255750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81522B67-165F-41DC-BC98-00EEAC2348F2}" type="pres">
      <dgm:prSet presAssocID="{0947249A-5049-40C7-A72E-856E0EA27D57}" presName="circle1" presStyleLbl="node1" presStyleIdx="0" presStyleCnt="1"/>
      <dgm:spPr/>
    </dgm:pt>
    <dgm:pt modelId="{A677C3EA-0250-402E-9B17-582241E85A6C}" type="pres">
      <dgm:prSet presAssocID="{0947249A-5049-40C7-A72E-856E0EA27D57}" presName="space" presStyleCnt="0"/>
      <dgm:spPr/>
    </dgm:pt>
    <dgm:pt modelId="{F90BC0AF-D5FA-42E3-9E91-C9E8294B0A5B}" type="pres">
      <dgm:prSet presAssocID="{0947249A-5049-40C7-A72E-856E0EA27D57}" presName="rect1" presStyleLbl="alignAcc1" presStyleIdx="0" presStyleCnt="1"/>
      <dgm:spPr/>
    </dgm:pt>
    <dgm:pt modelId="{B8F7536B-1F73-49B8-BAE6-54D022911AB7}" type="pres">
      <dgm:prSet presAssocID="{0947249A-5049-40C7-A72E-856E0EA27D5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D82D063-0F83-4370-A5DD-676C2093D3FA}" srcId="{DF8F6466-146E-4C2C-A39B-100A82557504}" destId="{0947249A-5049-40C7-A72E-856E0EA27D57}" srcOrd="0" destOrd="0" parTransId="{AC5B0C51-8A45-4442-8238-858E7EFC4FDB}" sibTransId="{3DA34B5B-D1F1-47D5-815A-2F70D146D33A}"/>
    <dgm:cxn modelId="{A8066A67-16C1-43C5-B366-073640A15781}" type="presOf" srcId="{DF8F6466-146E-4C2C-A39B-100A82557504}" destId="{891A4AA1-1344-4FC6-9C57-A59EFAE731D2}" srcOrd="0" destOrd="0" presId="urn:microsoft.com/office/officeart/2005/8/layout/target3"/>
    <dgm:cxn modelId="{FDF35A49-CB22-4059-889E-04604CFB85BC}" type="presOf" srcId="{0947249A-5049-40C7-A72E-856E0EA27D57}" destId="{B8F7536B-1F73-49B8-BAE6-54D022911AB7}" srcOrd="1" destOrd="0" presId="urn:microsoft.com/office/officeart/2005/8/layout/target3"/>
    <dgm:cxn modelId="{EFB0EDDF-72EC-4DDE-9490-367E9DD4972F}" type="presOf" srcId="{0947249A-5049-40C7-A72E-856E0EA27D57}" destId="{F90BC0AF-D5FA-42E3-9E91-C9E8294B0A5B}" srcOrd="0" destOrd="0" presId="urn:microsoft.com/office/officeart/2005/8/layout/target3"/>
    <dgm:cxn modelId="{59B38B65-9510-46BC-A0C3-7839EAADC2B5}" type="presParOf" srcId="{891A4AA1-1344-4FC6-9C57-A59EFAE731D2}" destId="{81522B67-165F-41DC-BC98-00EEAC2348F2}" srcOrd="0" destOrd="0" presId="urn:microsoft.com/office/officeart/2005/8/layout/target3"/>
    <dgm:cxn modelId="{D76C9496-4A26-4E77-B950-699707859F55}" type="presParOf" srcId="{891A4AA1-1344-4FC6-9C57-A59EFAE731D2}" destId="{A677C3EA-0250-402E-9B17-582241E85A6C}" srcOrd="1" destOrd="0" presId="urn:microsoft.com/office/officeart/2005/8/layout/target3"/>
    <dgm:cxn modelId="{7E3D5E87-EC67-4D36-96ED-6FECA327D477}" type="presParOf" srcId="{891A4AA1-1344-4FC6-9C57-A59EFAE731D2}" destId="{F90BC0AF-D5FA-42E3-9E91-C9E8294B0A5B}" srcOrd="2" destOrd="0" presId="urn:microsoft.com/office/officeart/2005/8/layout/target3"/>
    <dgm:cxn modelId="{75DFF6B3-1276-4D49-961B-C6253009DF4C}" type="presParOf" srcId="{891A4AA1-1344-4FC6-9C57-A59EFAE731D2}" destId="{B8F7536B-1F73-49B8-BAE6-54D022911AB7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4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EBD9AC-F9CD-45A7-BB92-0A419B5F7C1A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0F11FF1-041A-4F6C-8B3C-89DB949A6E1C}">
      <dgm:prSet/>
      <dgm:spPr/>
      <dgm:t>
        <a:bodyPr/>
        <a:lstStyle/>
        <a:p>
          <a:r>
            <a:rPr lang="en-US" dirty="0"/>
            <a:t>By visualizing both heat maps, we can observe that the thermal screen helps to maintain a higher temperature inside the greenhouse compared to the case without the thermal screen.</a:t>
          </a:r>
          <a:endParaRPr lang="en-IN" dirty="0"/>
        </a:p>
      </dgm:t>
    </dgm:pt>
    <dgm:pt modelId="{2C1998E1-517F-4FC8-89E6-95C8207CB2A0}" type="parTrans" cxnId="{966BB5EC-3B02-4347-8931-060589937D69}">
      <dgm:prSet/>
      <dgm:spPr/>
      <dgm:t>
        <a:bodyPr/>
        <a:lstStyle/>
        <a:p>
          <a:endParaRPr lang="en-IN"/>
        </a:p>
      </dgm:t>
    </dgm:pt>
    <dgm:pt modelId="{E180A9C7-1ED1-413C-8E67-3C6CC62DE823}" type="sibTrans" cxnId="{966BB5EC-3B02-4347-8931-060589937D69}">
      <dgm:prSet/>
      <dgm:spPr/>
      <dgm:t>
        <a:bodyPr/>
        <a:lstStyle/>
        <a:p>
          <a:endParaRPr lang="en-IN"/>
        </a:p>
      </dgm:t>
    </dgm:pt>
    <dgm:pt modelId="{702D6B81-E83A-46CA-9536-C1AD75D972C3}" type="pres">
      <dgm:prSet presAssocID="{8AEBD9AC-F9CD-45A7-BB92-0A419B5F7C1A}" presName="Name0" presStyleCnt="0">
        <dgm:presLayoutVars>
          <dgm:dir/>
          <dgm:resizeHandles val="exact"/>
        </dgm:presLayoutVars>
      </dgm:prSet>
      <dgm:spPr/>
    </dgm:pt>
    <dgm:pt modelId="{05972AFE-48FE-45DC-8B78-71EF71D9A8CB}" type="pres">
      <dgm:prSet presAssocID="{A0F11FF1-041A-4F6C-8B3C-89DB949A6E1C}" presName="composite" presStyleCnt="0"/>
      <dgm:spPr/>
    </dgm:pt>
    <dgm:pt modelId="{4E7E8FC9-9B19-4B47-8F82-1078187A368C}" type="pres">
      <dgm:prSet presAssocID="{A0F11FF1-041A-4F6C-8B3C-89DB949A6E1C}" presName="bgChev" presStyleLbl="node1" presStyleIdx="0" presStyleCnt="1" custLinFactY="-20358" custLinFactNeighborX="4214" custLinFactNeighborY="-100000"/>
      <dgm:spPr/>
    </dgm:pt>
    <dgm:pt modelId="{D5A17EA1-28E2-4257-AD73-992C03FE20CF}" type="pres">
      <dgm:prSet presAssocID="{A0F11FF1-041A-4F6C-8B3C-89DB949A6E1C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F707F828-F100-4948-955C-7000CC3D72FE}" type="presOf" srcId="{8AEBD9AC-F9CD-45A7-BB92-0A419B5F7C1A}" destId="{702D6B81-E83A-46CA-9536-C1AD75D972C3}" srcOrd="0" destOrd="0" presId="urn:microsoft.com/office/officeart/2005/8/layout/chevronAccent+Icon"/>
    <dgm:cxn modelId="{F70882E2-57DF-49C7-97DF-21C3B45FA73B}" type="presOf" srcId="{A0F11FF1-041A-4F6C-8B3C-89DB949A6E1C}" destId="{D5A17EA1-28E2-4257-AD73-992C03FE20CF}" srcOrd="0" destOrd="0" presId="urn:microsoft.com/office/officeart/2005/8/layout/chevronAccent+Icon"/>
    <dgm:cxn modelId="{966BB5EC-3B02-4347-8931-060589937D69}" srcId="{8AEBD9AC-F9CD-45A7-BB92-0A419B5F7C1A}" destId="{A0F11FF1-041A-4F6C-8B3C-89DB949A6E1C}" srcOrd="0" destOrd="0" parTransId="{2C1998E1-517F-4FC8-89E6-95C8207CB2A0}" sibTransId="{E180A9C7-1ED1-413C-8E67-3C6CC62DE823}"/>
    <dgm:cxn modelId="{57517579-7495-48F1-AD33-7B95C62F31F4}" type="presParOf" srcId="{702D6B81-E83A-46CA-9536-C1AD75D972C3}" destId="{05972AFE-48FE-45DC-8B78-71EF71D9A8CB}" srcOrd="0" destOrd="0" presId="urn:microsoft.com/office/officeart/2005/8/layout/chevronAccent+Icon"/>
    <dgm:cxn modelId="{E4C6CC37-7117-4AA1-A6CD-56651D7F48A2}" type="presParOf" srcId="{05972AFE-48FE-45DC-8B78-71EF71D9A8CB}" destId="{4E7E8FC9-9B19-4B47-8F82-1078187A368C}" srcOrd="0" destOrd="0" presId="urn:microsoft.com/office/officeart/2005/8/layout/chevronAccent+Icon"/>
    <dgm:cxn modelId="{3A5697F1-FAFA-4853-B44C-CFA5016B4F72}" type="presParOf" srcId="{05972AFE-48FE-45DC-8B78-71EF71D9A8CB}" destId="{D5A17EA1-28E2-4257-AD73-992C03FE20C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5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2D108-3938-44AF-95FF-4E94EF06CC18}">
      <dsp:nvSpPr>
        <dsp:cNvPr id="0" name=""/>
        <dsp:cNvSpPr/>
      </dsp:nvSpPr>
      <dsp:spPr>
        <a:xfrm>
          <a:off x="2271369" y="770258"/>
          <a:ext cx="4751222" cy="475122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Integrated thermal screens and TES to improve temperature stability, energy efficiency, and crop yield.</a:t>
          </a:r>
          <a:endParaRPr lang="en-IN" sz="3000" kern="1200"/>
        </a:p>
      </dsp:txBody>
      <dsp:txXfrm>
        <a:off x="3662970" y="2161859"/>
        <a:ext cx="3359621" cy="3359621"/>
      </dsp:txXfrm>
    </dsp:sp>
    <dsp:sp modelId="{9B0EBCA9-6265-4ACF-955C-E5B03A5539D6}">
      <dsp:nvSpPr>
        <dsp:cNvPr id="0" name=""/>
        <dsp:cNvSpPr/>
      </dsp:nvSpPr>
      <dsp:spPr>
        <a:xfrm rot="5400000">
          <a:off x="7242048" y="770258"/>
          <a:ext cx="4751222" cy="475122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Reduced environmental impact and operational costs.</a:t>
          </a:r>
          <a:endParaRPr lang="en-IN" sz="3000" kern="1200"/>
        </a:p>
      </dsp:txBody>
      <dsp:txXfrm rot="-5400000">
        <a:off x="7242048" y="2161859"/>
        <a:ext cx="3359621" cy="3359621"/>
      </dsp:txXfrm>
    </dsp:sp>
    <dsp:sp modelId="{551FD03A-BA5B-40D4-A7A2-F35D0371A2C7}">
      <dsp:nvSpPr>
        <dsp:cNvPr id="0" name=""/>
        <dsp:cNvSpPr/>
      </dsp:nvSpPr>
      <dsp:spPr>
        <a:xfrm rot="10800000">
          <a:off x="7242048" y="5740937"/>
          <a:ext cx="4751222" cy="475122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Provided a sustainable and scalable solution for greenhouse farming in India.</a:t>
          </a:r>
          <a:endParaRPr lang="en-IN" sz="3000" kern="1200" dirty="0"/>
        </a:p>
      </dsp:txBody>
      <dsp:txXfrm rot="10800000">
        <a:off x="7242048" y="5740937"/>
        <a:ext cx="3359621" cy="3359621"/>
      </dsp:txXfrm>
    </dsp:sp>
    <dsp:sp modelId="{C35C8BA7-9A18-48AA-88BA-BBB13AA3251D}">
      <dsp:nvSpPr>
        <dsp:cNvPr id="0" name=""/>
        <dsp:cNvSpPr/>
      </dsp:nvSpPr>
      <dsp:spPr>
        <a:xfrm rot="16200000">
          <a:off x="2271369" y="5740937"/>
          <a:ext cx="4751222" cy="4751222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Future work should combine these methods with renewable energy and automated climate control.</a:t>
          </a:r>
          <a:endParaRPr lang="en-IN" sz="3000" kern="1200"/>
        </a:p>
      </dsp:txBody>
      <dsp:txXfrm rot="5400000">
        <a:off x="3662970" y="5740937"/>
        <a:ext cx="3359621" cy="3359621"/>
      </dsp:txXfrm>
    </dsp:sp>
    <dsp:sp modelId="{15A55F54-4397-437B-B216-4742CACCEACF}">
      <dsp:nvSpPr>
        <dsp:cNvPr id="0" name=""/>
        <dsp:cNvSpPr/>
      </dsp:nvSpPr>
      <dsp:spPr>
        <a:xfrm>
          <a:off x="6312103" y="4643656"/>
          <a:ext cx="1640433" cy="142646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9F9C3-29B0-4965-B8D7-EC279F659E18}">
      <dsp:nvSpPr>
        <dsp:cNvPr id="0" name=""/>
        <dsp:cNvSpPr/>
      </dsp:nvSpPr>
      <dsp:spPr>
        <a:xfrm rot="10800000">
          <a:off x="6312103" y="5192296"/>
          <a:ext cx="1640433" cy="1426464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951D5-559E-4705-BEA6-6244C4C71F7E}">
      <dsp:nvSpPr>
        <dsp:cNvPr id="0" name=""/>
        <dsp:cNvSpPr/>
      </dsp:nvSpPr>
      <dsp:spPr>
        <a:xfrm>
          <a:off x="151074" y="228495"/>
          <a:ext cx="688541" cy="850191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B17B-6A7B-411C-8DD7-0DB237ABB417}">
      <dsp:nvSpPr>
        <dsp:cNvPr id="0" name=""/>
        <dsp:cNvSpPr/>
      </dsp:nvSpPr>
      <dsp:spPr>
        <a:xfrm>
          <a:off x="921821" y="0"/>
          <a:ext cx="1365504" cy="13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0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Comparison Plot of crop of temperature with and without thermal screen obtained by solving system on MATLAB</a:t>
          </a:r>
        </a:p>
      </dsp:txBody>
      <dsp:txXfrm>
        <a:off x="921821" y="0"/>
        <a:ext cx="1365504" cy="13071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EFE27-01B0-45F1-AC00-8B119ECAC44B}">
      <dsp:nvSpPr>
        <dsp:cNvPr id="0" name=""/>
        <dsp:cNvSpPr/>
      </dsp:nvSpPr>
      <dsp:spPr>
        <a:xfrm>
          <a:off x="346032" y="0"/>
          <a:ext cx="3139321" cy="313932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247F7-5536-41FD-AEC8-5254C0CAD593}">
      <dsp:nvSpPr>
        <dsp:cNvPr id="0" name=""/>
        <dsp:cNvSpPr/>
      </dsp:nvSpPr>
      <dsp:spPr>
        <a:xfrm>
          <a:off x="644267" y="298235"/>
          <a:ext cx="1224335" cy="1224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Heating demand (winter months): ~1.2 kWh/m² peak (Jan–Mar, Nov–Dec)</a:t>
          </a:r>
          <a:endParaRPr lang="en-IN" sz="1100" kern="1200" dirty="0"/>
        </a:p>
      </dsp:txBody>
      <dsp:txXfrm>
        <a:off x="704034" y="358002"/>
        <a:ext cx="1104801" cy="1104801"/>
      </dsp:txXfrm>
    </dsp:sp>
    <dsp:sp modelId="{6F665D6E-5D8A-4815-9A70-B3228C3AC62C}">
      <dsp:nvSpPr>
        <dsp:cNvPr id="0" name=""/>
        <dsp:cNvSpPr/>
      </dsp:nvSpPr>
      <dsp:spPr>
        <a:xfrm>
          <a:off x="1962782" y="298235"/>
          <a:ext cx="1224335" cy="1224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Cooling demand (summer months): ~1.7 kWh/m² peak (Jun–Aug)</a:t>
          </a:r>
          <a:endParaRPr lang="en-IN" sz="1100" kern="1200" dirty="0"/>
        </a:p>
      </dsp:txBody>
      <dsp:txXfrm>
        <a:off x="2022549" y="358002"/>
        <a:ext cx="1104801" cy="1104801"/>
      </dsp:txXfrm>
    </dsp:sp>
    <dsp:sp modelId="{50EC2B65-4B3C-4F69-8B68-D6E328E4191C}">
      <dsp:nvSpPr>
        <dsp:cNvPr id="0" name=""/>
        <dsp:cNvSpPr/>
      </dsp:nvSpPr>
      <dsp:spPr>
        <a:xfrm>
          <a:off x="644267" y="1616750"/>
          <a:ext cx="1224335" cy="1224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58% of annual fossil fuel offset by  BTES (Vadiee &amp; Martin, 2013)</a:t>
          </a:r>
          <a:endParaRPr lang="en-IN" sz="1100" kern="1200"/>
        </a:p>
      </dsp:txBody>
      <dsp:txXfrm>
        <a:off x="704034" y="1676517"/>
        <a:ext cx="1104801" cy="1104801"/>
      </dsp:txXfrm>
    </dsp:sp>
    <dsp:sp modelId="{86B50D31-AFEA-46E3-9A96-0EAD605C7E6C}">
      <dsp:nvSpPr>
        <dsp:cNvPr id="0" name=""/>
        <dsp:cNvSpPr/>
      </dsp:nvSpPr>
      <dsp:spPr>
        <a:xfrm>
          <a:off x="1962782" y="1616750"/>
          <a:ext cx="1224335" cy="1224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BTES covers 80–95% of heating demand in winter and 60–75% of cooling demand in summer</a:t>
          </a:r>
          <a:endParaRPr lang="en-IN" sz="1100" kern="1200"/>
        </a:p>
      </dsp:txBody>
      <dsp:txXfrm>
        <a:off x="2022549" y="1676517"/>
        <a:ext cx="1104801" cy="110480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30933-1AC3-4032-BDFB-9ADFEF00DD43}">
      <dsp:nvSpPr>
        <dsp:cNvPr id="0" name=""/>
        <dsp:cNvSpPr/>
      </dsp:nvSpPr>
      <dsp:spPr>
        <a:xfrm>
          <a:off x="-4174953" y="-640650"/>
          <a:ext cx="4974620" cy="4974620"/>
        </a:xfrm>
        <a:prstGeom prst="blockArc">
          <a:avLst>
            <a:gd name="adj1" fmla="val 18900000"/>
            <a:gd name="adj2" fmla="val 2700000"/>
            <a:gd name="adj3" fmla="val 434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E062B6-BEEF-4000-AE86-42A8FB49E391}">
      <dsp:nvSpPr>
        <dsp:cNvPr id="0" name=""/>
        <dsp:cNvSpPr/>
      </dsp:nvSpPr>
      <dsp:spPr>
        <a:xfrm>
          <a:off x="418980" y="283942"/>
          <a:ext cx="3229927" cy="568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99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During daytime shortwave radiation heats plants, soil, air and structural components.</a:t>
          </a:r>
        </a:p>
      </dsp:txBody>
      <dsp:txXfrm>
        <a:off x="418980" y="283942"/>
        <a:ext cx="3229927" cy="568180"/>
      </dsp:txXfrm>
    </dsp:sp>
    <dsp:sp modelId="{C01E88B2-55CA-46AD-8133-4D60F58F70AE}">
      <dsp:nvSpPr>
        <dsp:cNvPr id="0" name=""/>
        <dsp:cNvSpPr/>
      </dsp:nvSpPr>
      <dsp:spPr>
        <a:xfrm>
          <a:off x="63868" y="212919"/>
          <a:ext cx="710225" cy="7102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67ED0-0128-4FB5-B8D9-801AD9B076D7}">
      <dsp:nvSpPr>
        <dsp:cNvPr id="0" name=""/>
        <dsp:cNvSpPr/>
      </dsp:nvSpPr>
      <dsp:spPr>
        <a:xfrm>
          <a:off x="744731" y="1136360"/>
          <a:ext cx="2904176" cy="568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99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Heat transfer modes</a:t>
          </a:r>
          <a:r>
            <a:rPr lang="en-US" sz="1200" kern="1200" dirty="0"/>
            <a:t> include conduction, convection, and longwave radiation exchange.</a:t>
          </a:r>
          <a:endParaRPr lang="en-IN" sz="1200" kern="1200" dirty="0"/>
        </a:p>
      </dsp:txBody>
      <dsp:txXfrm>
        <a:off x="744731" y="1136360"/>
        <a:ext cx="2904176" cy="568180"/>
      </dsp:txXfrm>
    </dsp:sp>
    <dsp:sp modelId="{4E467931-1125-4BBA-A596-8F5B09272C30}">
      <dsp:nvSpPr>
        <dsp:cNvPr id="0" name=""/>
        <dsp:cNvSpPr/>
      </dsp:nvSpPr>
      <dsp:spPr>
        <a:xfrm>
          <a:off x="389618" y="1065337"/>
          <a:ext cx="710225" cy="7102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F4348-7257-43C7-98DF-943C7288926E}">
      <dsp:nvSpPr>
        <dsp:cNvPr id="0" name=""/>
        <dsp:cNvSpPr/>
      </dsp:nvSpPr>
      <dsp:spPr>
        <a:xfrm>
          <a:off x="744731" y="1988778"/>
          <a:ext cx="2904176" cy="568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99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Nighttime heat loss</a:t>
          </a:r>
          <a:r>
            <a:rPr lang="en-US" sz="1200" kern="1200"/>
            <a:t> mainly occurs through longwave radiation, especially under clear skies.</a:t>
          </a:r>
          <a:endParaRPr lang="en-IN" sz="1200" kern="1200"/>
        </a:p>
      </dsp:txBody>
      <dsp:txXfrm>
        <a:off x="744731" y="1988778"/>
        <a:ext cx="2904176" cy="568180"/>
      </dsp:txXfrm>
    </dsp:sp>
    <dsp:sp modelId="{8973F3A2-3A97-4A23-91D9-A6765F74C21E}">
      <dsp:nvSpPr>
        <dsp:cNvPr id="0" name=""/>
        <dsp:cNvSpPr/>
      </dsp:nvSpPr>
      <dsp:spPr>
        <a:xfrm>
          <a:off x="389618" y="1917755"/>
          <a:ext cx="710225" cy="7102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01C39-11CB-4FB2-9BAF-456648B1B718}">
      <dsp:nvSpPr>
        <dsp:cNvPr id="0" name=""/>
        <dsp:cNvSpPr/>
      </dsp:nvSpPr>
      <dsp:spPr>
        <a:xfrm>
          <a:off x="418980" y="2841196"/>
          <a:ext cx="3229927" cy="5681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099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Evapotranspiration</a:t>
          </a:r>
          <a:r>
            <a:rPr lang="en-US" sz="1200" kern="1200"/>
            <a:t> from plants adds moisture to indoor air.</a:t>
          </a:r>
          <a:endParaRPr lang="en-IN" sz="1200" kern="1200"/>
        </a:p>
      </dsp:txBody>
      <dsp:txXfrm>
        <a:off x="418980" y="2841196"/>
        <a:ext cx="3229927" cy="568180"/>
      </dsp:txXfrm>
    </dsp:sp>
    <dsp:sp modelId="{083A8DBE-9C13-41B9-AD3A-8FCCAE5C507F}">
      <dsp:nvSpPr>
        <dsp:cNvPr id="0" name=""/>
        <dsp:cNvSpPr/>
      </dsp:nvSpPr>
      <dsp:spPr>
        <a:xfrm>
          <a:off x="63868" y="2770173"/>
          <a:ext cx="710225" cy="7102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75578-F2FD-47EE-B5EE-015B288AD97D}">
      <dsp:nvSpPr>
        <dsp:cNvPr id="0" name=""/>
        <dsp:cNvSpPr/>
      </dsp:nvSpPr>
      <dsp:spPr>
        <a:xfrm>
          <a:off x="0" y="776981"/>
          <a:ext cx="2024653" cy="202465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452AE-0FA3-4FD3-B84E-D5797DA8B170}">
      <dsp:nvSpPr>
        <dsp:cNvPr id="0" name=""/>
        <dsp:cNvSpPr/>
      </dsp:nvSpPr>
      <dsp:spPr>
        <a:xfrm>
          <a:off x="1012326" y="776981"/>
          <a:ext cx="2362096" cy="20246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 </a:t>
          </a:r>
          <a:r>
            <a:rPr lang="en-US" sz="900" b="1" kern="1200" dirty="0"/>
            <a:t>thermal screen</a:t>
          </a:r>
          <a:r>
            <a:rPr lang="en-US" sz="900" kern="1200" dirty="0"/>
            <a:t>, made of cloth-type material, is installed inside the greenhouse.</a:t>
          </a:r>
          <a:endParaRPr lang="en-IN" sz="900" kern="1200" dirty="0"/>
        </a:p>
      </dsp:txBody>
      <dsp:txXfrm>
        <a:off x="1012326" y="776981"/>
        <a:ext cx="2362096" cy="430238"/>
      </dsp:txXfrm>
    </dsp:sp>
    <dsp:sp modelId="{B438E24E-0D98-40DB-8446-E328BB16EC78}">
      <dsp:nvSpPr>
        <dsp:cNvPr id="0" name=""/>
        <dsp:cNvSpPr/>
      </dsp:nvSpPr>
      <dsp:spPr>
        <a:xfrm>
          <a:off x="265735" y="1207220"/>
          <a:ext cx="1493182" cy="149318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9A422-ABEB-4AA6-83BB-BAB2A3F3486D}">
      <dsp:nvSpPr>
        <dsp:cNvPr id="0" name=""/>
        <dsp:cNvSpPr/>
      </dsp:nvSpPr>
      <dsp:spPr>
        <a:xfrm>
          <a:off x="1012326" y="1207220"/>
          <a:ext cx="2362096" cy="14931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It is </a:t>
          </a:r>
          <a:r>
            <a:rPr lang="en-US" sz="900" b="1" kern="1200" dirty="0"/>
            <a:t>used primarily during nighttime</a:t>
          </a:r>
          <a:r>
            <a:rPr lang="en-US" sz="900" kern="1200" dirty="0"/>
            <a:t> to reduce heat loss.</a:t>
          </a:r>
          <a:endParaRPr lang="en-IN" sz="900" kern="1200" dirty="0"/>
        </a:p>
      </dsp:txBody>
      <dsp:txXfrm>
        <a:off x="1012326" y="1207220"/>
        <a:ext cx="2362096" cy="430238"/>
      </dsp:txXfrm>
    </dsp:sp>
    <dsp:sp modelId="{0525711B-233C-47F6-8465-368714371604}">
      <dsp:nvSpPr>
        <dsp:cNvPr id="0" name=""/>
        <dsp:cNvSpPr/>
      </dsp:nvSpPr>
      <dsp:spPr>
        <a:xfrm>
          <a:off x="531471" y="1637458"/>
          <a:ext cx="961710" cy="96171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74D5C-5EB3-4D76-8B78-C59039FC28DD}">
      <dsp:nvSpPr>
        <dsp:cNvPr id="0" name=""/>
        <dsp:cNvSpPr/>
      </dsp:nvSpPr>
      <dsp:spPr>
        <a:xfrm>
          <a:off x="1012326" y="1637458"/>
          <a:ext cx="2362096" cy="96171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It </a:t>
          </a:r>
          <a:r>
            <a:rPr lang="en-US" sz="900" b="1" kern="1200" dirty="0"/>
            <a:t>limits longwave radiation</a:t>
          </a:r>
          <a:r>
            <a:rPr lang="en-US" sz="900" kern="1200" dirty="0"/>
            <a:t> and </a:t>
          </a:r>
          <a:r>
            <a:rPr lang="en-US" sz="900" b="1" kern="1200" dirty="0"/>
            <a:t>convective heat transfer</a:t>
          </a:r>
          <a:r>
            <a:rPr lang="en-US" sz="900" kern="1200" dirty="0"/>
            <a:t>, helping retain warmth.</a:t>
          </a:r>
          <a:endParaRPr lang="en-IN" sz="900" kern="1200" dirty="0"/>
        </a:p>
      </dsp:txBody>
      <dsp:txXfrm>
        <a:off x="1012326" y="1637458"/>
        <a:ext cx="2362096" cy="430238"/>
      </dsp:txXfrm>
    </dsp:sp>
    <dsp:sp modelId="{65F456DB-03CB-465F-91DE-052C424FD8B6}">
      <dsp:nvSpPr>
        <dsp:cNvPr id="0" name=""/>
        <dsp:cNvSpPr/>
      </dsp:nvSpPr>
      <dsp:spPr>
        <a:xfrm>
          <a:off x="797207" y="2067697"/>
          <a:ext cx="430238" cy="430238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DCD02B-564B-410E-B278-4EC53098CCA2}">
      <dsp:nvSpPr>
        <dsp:cNvPr id="0" name=""/>
        <dsp:cNvSpPr/>
      </dsp:nvSpPr>
      <dsp:spPr>
        <a:xfrm>
          <a:off x="1012326" y="2067697"/>
          <a:ext cx="2362096" cy="43023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It </a:t>
          </a:r>
          <a:r>
            <a:rPr lang="en-US" sz="900" b="1" kern="1200"/>
            <a:t>maintains stable temperatures</a:t>
          </a:r>
          <a:r>
            <a:rPr lang="en-US" sz="900" kern="1200"/>
            <a:t> around crops, reducing energy consumption and dew risk.</a:t>
          </a:r>
          <a:endParaRPr lang="en-IN" sz="900" kern="1200"/>
        </a:p>
      </dsp:txBody>
      <dsp:txXfrm>
        <a:off x="1012326" y="2067697"/>
        <a:ext cx="2362096" cy="43023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DA4EF-35D1-4E78-8A67-BA1292B6B351}">
      <dsp:nvSpPr>
        <dsp:cNvPr id="0" name=""/>
        <dsp:cNvSpPr/>
      </dsp:nvSpPr>
      <dsp:spPr>
        <a:xfrm>
          <a:off x="1082" y="1933770"/>
          <a:ext cx="1212074" cy="46786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61AD8-B7A5-4611-A43C-BCEC06102099}">
      <dsp:nvSpPr>
        <dsp:cNvPr id="0" name=""/>
        <dsp:cNvSpPr/>
      </dsp:nvSpPr>
      <dsp:spPr>
        <a:xfrm>
          <a:off x="324302" y="2050735"/>
          <a:ext cx="1023529" cy="467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b="1" kern="1200"/>
            <a:t>Heating Process:</a:t>
          </a:r>
          <a:endParaRPr lang="en-IN" sz="600" kern="1200"/>
        </a:p>
      </dsp:txBody>
      <dsp:txXfrm>
        <a:off x="338005" y="2064438"/>
        <a:ext cx="996123" cy="440454"/>
      </dsp:txXfrm>
    </dsp:sp>
    <dsp:sp modelId="{8382B668-89A8-492D-834D-34019466B40C}">
      <dsp:nvSpPr>
        <dsp:cNvPr id="0" name=""/>
        <dsp:cNvSpPr/>
      </dsp:nvSpPr>
      <dsp:spPr>
        <a:xfrm>
          <a:off x="1385540" y="1933770"/>
          <a:ext cx="1212074" cy="46786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6BDAA-C439-4742-8C41-CFC505A444D6}">
      <dsp:nvSpPr>
        <dsp:cNvPr id="0" name=""/>
        <dsp:cNvSpPr/>
      </dsp:nvSpPr>
      <dsp:spPr>
        <a:xfrm>
          <a:off x="1708760" y="2050735"/>
          <a:ext cx="1023529" cy="467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Heat from solar/renewables → stored in buffer tank via heat pump.</a:t>
          </a:r>
        </a:p>
      </dsp:txBody>
      <dsp:txXfrm>
        <a:off x="1722463" y="2064438"/>
        <a:ext cx="996123" cy="440454"/>
      </dsp:txXfrm>
    </dsp:sp>
    <dsp:sp modelId="{D209A7D6-4A2F-4E17-8511-4FBB6C16ACBF}">
      <dsp:nvSpPr>
        <dsp:cNvPr id="0" name=""/>
        <dsp:cNvSpPr/>
      </dsp:nvSpPr>
      <dsp:spPr>
        <a:xfrm>
          <a:off x="2769998" y="1933770"/>
          <a:ext cx="1212074" cy="46786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542F0-15D2-4435-B439-5368D7C257A0}">
      <dsp:nvSpPr>
        <dsp:cNvPr id="0" name=""/>
        <dsp:cNvSpPr/>
      </dsp:nvSpPr>
      <dsp:spPr>
        <a:xfrm>
          <a:off x="3093218" y="2050735"/>
          <a:ext cx="1023529" cy="467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Buffer tank + TES store energy for later use.</a:t>
          </a:r>
        </a:p>
      </dsp:txBody>
      <dsp:txXfrm>
        <a:off x="3106921" y="2064438"/>
        <a:ext cx="996123" cy="440454"/>
      </dsp:txXfrm>
    </dsp:sp>
    <dsp:sp modelId="{2853A788-E396-4FC3-9F1D-112BB2365638}">
      <dsp:nvSpPr>
        <dsp:cNvPr id="0" name=""/>
        <dsp:cNvSpPr/>
      </dsp:nvSpPr>
      <dsp:spPr>
        <a:xfrm>
          <a:off x="4154456" y="1933770"/>
          <a:ext cx="1212074" cy="46786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834B9-AD89-43D0-9163-BA476815439E}">
      <dsp:nvSpPr>
        <dsp:cNvPr id="0" name=""/>
        <dsp:cNvSpPr/>
      </dsp:nvSpPr>
      <dsp:spPr>
        <a:xfrm>
          <a:off x="4477676" y="2050735"/>
          <a:ext cx="1023529" cy="467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Stored heat released to warm greenhouse.</a:t>
          </a:r>
        </a:p>
      </dsp:txBody>
      <dsp:txXfrm>
        <a:off x="4491379" y="2064438"/>
        <a:ext cx="996123" cy="440454"/>
      </dsp:txXfrm>
    </dsp:sp>
    <dsp:sp modelId="{17E13D04-87AE-41D3-9E07-FAA99772EE21}">
      <dsp:nvSpPr>
        <dsp:cNvPr id="0" name=""/>
        <dsp:cNvSpPr/>
      </dsp:nvSpPr>
      <dsp:spPr>
        <a:xfrm>
          <a:off x="5538914" y="1933770"/>
          <a:ext cx="1212074" cy="46786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CCF1F-D7A3-466E-BF11-9B3DD0CB1A68}">
      <dsp:nvSpPr>
        <dsp:cNvPr id="0" name=""/>
        <dsp:cNvSpPr/>
      </dsp:nvSpPr>
      <dsp:spPr>
        <a:xfrm>
          <a:off x="5862134" y="2050735"/>
          <a:ext cx="1023529" cy="4678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42672" rIns="42672" bIns="4267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Saves energy and reduces fossil fuel use.</a:t>
          </a:r>
        </a:p>
      </dsp:txBody>
      <dsp:txXfrm>
        <a:off x="5875837" y="2064438"/>
        <a:ext cx="996123" cy="4404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43A8F-5B4D-4F4F-A8F4-05F6331B6B2B}">
      <dsp:nvSpPr>
        <dsp:cNvPr id="0" name=""/>
        <dsp:cNvSpPr/>
      </dsp:nvSpPr>
      <dsp:spPr>
        <a:xfrm>
          <a:off x="2715" y="345653"/>
          <a:ext cx="841678" cy="1073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Cooling Process:</a:t>
          </a:r>
          <a:endParaRPr lang="en-IN" sz="1100" kern="1200"/>
        </a:p>
      </dsp:txBody>
      <dsp:txXfrm>
        <a:off x="27367" y="370305"/>
        <a:ext cx="792374" cy="1023836"/>
      </dsp:txXfrm>
    </dsp:sp>
    <dsp:sp modelId="{506FB6CA-A95B-45C7-A273-A0C0D9666D92}">
      <dsp:nvSpPr>
        <dsp:cNvPr id="0" name=""/>
        <dsp:cNvSpPr/>
      </dsp:nvSpPr>
      <dsp:spPr>
        <a:xfrm>
          <a:off x="928561" y="777855"/>
          <a:ext cx="178435" cy="208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928561" y="819602"/>
        <a:ext cx="124905" cy="125242"/>
      </dsp:txXfrm>
    </dsp:sp>
    <dsp:sp modelId="{1557FF54-4121-4F23-B9B0-6F0B86AA3342}">
      <dsp:nvSpPr>
        <dsp:cNvPr id="0" name=""/>
        <dsp:cNvSpPr/>
      </dsp:nvSpPr>
      <dsp:spPr>
        <a:xfrm>
          <a:off x="1181064" y="345653"/>
          <a:ext cx="841678" cy="1073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Excess heat → removed by heat exchanger to buffer/TES.</a:t>
          </a:r>
          <a:endParaRPr lang="en-IN" sz="1100" kern="1200"/>
        </a:p>
      </dsp:txBody>
      <dsp:txXfrm>
        <a:off x="1205716" y="370305"/>
        <a:ext cx="792374" cy="1023836"/>
      </dsp:txXfrm>
    </dsp:sp>
    <dsp:sp modelId="{D8685974-43F8-467A-BE4F-40754BD890BF}">
      <dsp:nvSpPr>
        <dsp:cNvPr id="0" name=""/>
        <dsp:cNvSpPr/>
      </dsp:nvSpPr>
      <dsp:spPr>
        <a:xfrm>
          <a:off x="2106911" y="777855"/>
          <a:ext cx="178435" cy="208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106911" y="819602"/>
        <a:ext cx="124905" cy="125242"/>
      </dsp:txXfrm>
    </dsp:sp>
    <dsp:sp modelId="{D6C5753C-978C-4744-9F56-1937CEB6C3D9}">
      <dsp:nvSpPr>
        <dsp:cNvPr id="0" name=""/>
        <dsp:cNvSpPr/>
      </dsp:nvSpPr>
      <dsp:spPr>
        <a:xfrm>
          <a:off x="2359414" y="345653"/>
          <a:ext cx="841678" cy="1073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Heat stored or dissipated later.</a:t>
          </a:r>
          <a:endParaRPr lang="en-IN" sz="1100" kern="1200" dirty="0"/>
        </a:p>
      </dsp:txBody>
      <dsp:txXfrm>
        <a:off x="2384066" y="370305"/>
        <a:ext cx="792374" cy="1023836"/>
      </dsp:txXfrm>
    </dsp:sp>
    <dsp:sp modelId="{27234931-CB3B-4C63-9916-F054BFD1C862}">
      <dsp:nvSpPr>
        <dsp:cNvPr id="0" name=""/>
        <dsp:cNvSpPr/>
      </dsp:nvSpPr>
      <dsp:spPr>
        <a:xfrm>
          <a:off x="3285261" y="777855"/>
          <a:ext cx="178435" cy="208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3285261" y="819602"/>
        <a:ext cx="124905" cy="125242"/>
      </dsp:txXfrm>
    </dsp:sp>
    <dsp:sp modelId="{A8B17666-FF33-4CB2-BDFC-E4664A744C0C}">
      <dsp:nvSpPr>
        <dsp:cNvPr id="0" name=""/>
        <dsp:cNvSpPr/>
      </dsp:nvSpPr>
      <dsp:spPr>
        <a:xfrm>
          <a:off x="3537764" y="345653"/>
          <a:ext cx="841678" cy="1073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Prevents overheating and protects crops.</a:t>
          </a:r>
          <a:endParaRPr lang="en-IN" sz="1100" kern="1200" dirty="0"/>
        </a:p>
      </dsp:txBody>
      <dsp:txXfrm>
        <a:off x="3562416" y="370305"/>
        <a:ext cx="792374" cy="1023836"/>
      </dsp:txXfrm>
    </dsp:sp>
    <dsp:sp modelId="{6C4DA80A-9F1E-48BE-B499-4AF777A7B69F}">
      <dsp:nvSpPr>
        <dsp:cNvPr id="0" name=""/>
        <dsp:cNvSpPr/>
      </dsp:nvSpPr>
      <dsp:spPr>
        <a:xfrm>
          <a:off x="4463610" y="777855"/>
          <a:ext cx="178435" cy="2087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4463610" y="819602"/>
        <a:ext cx="124905" cy="125242"/>
      </dsp:txXfrm>
    </dsp:sp>
    <dsp:sp modelId="{4978CF19-07DB-4172-A962-B5C47A7D4325}">
      <dsp:nvSpPr>
        <dsp:cNvPr id="0" name=""/>
        <dsp:cNvSpPr/>
      </dsp:nvSpPr>
      <dsp:spPr>
        <a:xfrm>
          <a:off x="4716114" y="345653"/>
          <a:ext cx="841678" cy="10731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Maintains stable greenhouse climate.</a:t>
          </a:r>
          <a:endParaRPr lang="en-IN" sz="1100" kern="1200" dirty="0"/>
        </a:p>
      </dsp:txBody>
      <dsp:txXfrm>
        <a:off x="4740766" y="370305"/>
        <a:ext cx="792374" cy="102383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FA0B7-181D-43EE-8C37-9C8198FA4EF8}">
      <dsp:nvSpPr>
        <dsp:cNvPr id="0" name=""/>
        <dsp:cNvSpPr/>
      </dsp:nvSpPr>
      <dsp:spPr>
        <a:xfrm>
          <a:off x="1103375" y="315"/>
          <a:ext cx="1655064" cy="12308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1D60B-CB73-488E-9FC9-AE48EA01B965}">
      <dsp:nvSpPr>
        <dsp:cNvPr id="0" name=""/>
        <dsp:cNvSpPr/>
      </dsp:nvSpPr>
      <dsp:spPr>
        <a:xfrm>
          <a:off x="0" y="315"/>
          <a:ext cx="1103376" cy="1230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Winter</a:t>
          </a:r>
          <a:r>
            <a:rPr lang="en-US" sz="1100" kern="1200"/>
            <a:t>: Extra heating needed to protect crops </a:t>
          </a:r>
          <a:r>
            <a:rPr lang="en-US" sz="1100" b="0" i="0" kern="1200"/>
            <a:t>~1.2 kWh/m² peak.</a:t>
          </a:r>
          <a:endParaRPr lang="en-IN" sz="1100" kern="1200"/>
        </a:p>
      </dsp:txBody>
      <dsp:txXfrm>
        <a:off x="53862" y="54177"/>
        <a:ext cx="995652" cy="1123081"/>
      </dsp:txXfrm>
    </dsp:sp>
    <dsp:sp modelId="{1671DE75-7312-47CD-A3A5-20A2A80B0CA6}">
      <dsp:nvSpPr>
        <dsp:cNvPr id="0" name=""/>
        <dsp:cNvSpPr/>
      </dsp:nvSpPr>
      <dsp:spPr>
        <a:xfrm>
          <a:off x="1103375" y="1354201"/>
          <a:ext cx="1655064" cy="12308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68BAF-AEA2-4514-9C99-912F93CE22C0}">
      <dsp:nvSpPr>
        <dsp:cNvPr id="0" name=""/>
        <dsp:cNvSpPr/>
      </dsp:nvSpPr>
      <dsp:spPr>
        <a:xfrm>
          <a:off x="0" y="1354201"/>
          <a:ext cx="1103376" cy="1230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Summer</a:t>
          </a:r>
          <a:r>
            <a:rPr lang="en-US" sz="1100" kern="1200"/>
            <a:t>: Cooling required to prevent overheating </a:t>
          </a:r>
          <a:r>
            <a:rPr lang="en-US" sz="1100" b="0" i="0" kern="1200"/>
            <a:t>~1.7 kWh/m² peak.</a:t>
          </a:r>
          <a:endParaRPr lang="en-IN" sz="1100" kern="1200"/>
        </a:p>
      </dsp:txBody>
      <dsp:txXfrm>
        <a:off x="53862" y="1408063"/>
        <a:ext cx="995652" cy="1123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7155E-11C4-412E-874D-37D53BA77829}">
      <dsp:nvSpPr>
        <dsp:cNvPr id="0" name=""/>
        <dsp:cNvSpPr/>
      </dsp:nvSpPr>
      <dsp:spPr>
        <a:xfrm>
          <a:off x="0" y="525871"/>
          <a:ext cx="11704320" cy="134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Crop temperature fluctuations decreased by over </a:t>
          </a:r>
          <a:r>
            <a:rPr lang="en-GB" sz="2400" b="1" kern="1200" dirty="0"/>
            <a:t>70%</a:t>
          </a:r>
          <a:r>
            <a:rPr lang="en-GB" sz="2400" kern="1200" dirty="0"/>
            <a:t>, improving plant health and minimizing stress.</a:t>
          </a:r>
          <a:endParaRPr lang="en-IN" sz="2400" kern="1200" dirty="0"/>
        </a:p>
      </dsp:txBody>
      <dsp:txXfrm>
        <a:off x="65539" y="591410"/>
        <a:ext cx="11573242" cy="1211496"/>
      </dsp:txXfrm>
    </dsp:sp>
    <dsp:sp modelId="{CA3CAF40-AB7D-424F-9B50-A96C298EC171}">
      <dsp:nvSpPr>
        <dsp:cNvPr id="0" name=""/>
        <dsp:cNvSpPr/>
      </dsp:nvSpPr>
      <dsp:spPr>
        <a:xfrm>
          <a:off x="0" y="1937566"/>
          <a:ext cx="11704320" cy="134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Thermal screens</a:t>
          </a:r>
          <a:r>
            <a:rPr lang="en-GB" sz="2400" kern="1200"/>
            <a:t> effectively reduced nighttime heat loss and stabilized internal greenhouse temperatures.</a:t>
          </a:r>
          <a:endParaRPr lang="en-IN" sz="2400" kern="1200"/>
        </a:p>
      </dsp:txBody>
      <dsp:txXfrm>
        <a:off x="65539" y="2003105"/>
        <a:ext cx="11573242" cy="1211496"/>
      </dsp:txXfrm>
    </dsp:sp>
    <dsp:sp modelId="{C9D56AAF-AA25-4A76-8A2F-74623622445E}">
      <dsp:nvSpPr>
        <dsp:cNvPr id="0" name=""/>
        <dsp:cNvSpPr/>
      </dsp:nvSpPr>
      <dsp:spPr>
        <a:xfrm>
          <a:off x="0" y="3349261"/>
          <a:ext cx="11704320" cy="134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Thermal Energy Storage (TES)</a:t>
          </a:r>
          <a:r>
            <a:rPr lang="en-GB" sz="2400" kern="1200"/>
            <a:t> systems balanced heating and cooling demands by storing surplus energy for night use.</a:t>
          </a:r>
          <a:endParaRPr lang="en-IN" sz="2400" kern="1200"/>
        </a:p>
      </dsp:txBody>
      <dsp:txXfrm>
        <a:off x="65539" y="3414800"/>
        <a:ext cx="11573242" cy="1211496"/>
      </dsp:txXfrm>
    </dsp:sp>
    <dsp:sp modelId="{60E4B579-72EE-453B-8A69-FDF524F67120}">
      <dsp:nvSpPr>
        <dsp:cNvPr id="0" name=""/>
        <dsp:cNvSpPr/>
      </dsp:nvSpPr>
      <dsp:spPr>
        <a:xfrm>
          <a:off x="0" y="4760956"/>
          <a:ext cx="11704320" cy="134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Combined use of thermal screens and TES led to </a:t>
          </a:r>
          <a:r>
            <a:rPr lang="en-GB" sz="2400" b="1" kern="1200"/>
            <a:t>higher crop yields</a:t>
          </a:r>
          <a:r>
            <a:rPr lang="en-GB" sz="2400" kern="1200"/>
            <a:t>, </a:t>
          </a:r>
          <a:r>
            <a:rPr lang="en-GB" sz="2400" b="1" kern="1200"/>
            <a:t>lower energy costs</a:t>
          </a:r>
          <a:r>
            <a:rPr lang="en-GB" sz="2400" kern="1200"/>
            <a:t>, and </a:t>
          </a:r>
          <a:r>
            <a:rPr lang="en-GB" sz="2400" b="1" kern="1200"/>
            <a:t>greater sustainability</a:t>
          </a:r>
          <a:r>
            <a:rPr lang="en-GB" sz="2400" kern="1200"/>
            <a:t>. </a:t>
          </a:r>
          <a:endParaRPr lang="en-IN" sz="2400" kern="1200"/>
        </a:p>
      </dsp:txBody>
      <dsp:txXfrm>
        <a:off x="65539" y="4826495"/>
        <a:ext cx="11573242" cy="1211496"/>
      </dsp:txXfrm>
    </dsp:sp>
    <dsp:sp modelId="{E6B8AC10-9E56-445A-B9FF-10B26F50E7C3}">
      <dsp:nvSpPr>
        <dsp:cNvPr id="0" name=""/>
        <dsp:cNvSpPr/>
      </dsp:nvSpPr>
      <dsp:spPr>
        <a:xfrm>
          <a:off x="0" y="6172651"/>
          <a:ext cx="11704320" cy="134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The strategies demonstrated are scalable and adaptable for diverse </a:t>
          </a:r>
          <a:r>
            <a:rPr lang="en-GB" sz="2400" b="1" kern="1200"/>
            <a:t>Indian climatic conditions</a:t>
          </a:r>
          <a:r>
            <a:rPr lang="en-GB" sz="2400" kern="1200"/>
            <a:t>.</a:t>
          </a:r>
          <a:endParaRPr lang="en-IN" sz="2400" kern="1200"/>
        </a:p>
      </dsp:txBody>
      <dsp:txXfrm>
        <a:off x="65539" y="6238190"/>
        <a:ext cx="11573242" cy="1211496"/>
      </dsp:txXfrm>
    </dsp:sp>
    <dsp:sp modelId="{1F5004B3-719B-4054-A1F1-1E9E2CD32764}">
      <dsp:nvSpPr>
        <dsp:cNvPr id="0" name=""/>
        <dsp:cNvSpPr/>
      </dsp:nvSpPr>
      <dsp:spPr>
        <a:xfrm>
          <a:off x="0" y="7584346"/>
          <a:ext cx="11704320" cy="134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Initial installation costs for thermal screens and TES systems can be high for small-scale farmers. The model assumes ideal material properties and may not account for long-term material degradation or extreme weather events.</a:t>
          </a:r>
          <a:endParaRPr lang="en-IN" sz="2400" kern="1200" dirty="0"/>
        </a:p>
      </dsp:txBody>
      <dsp:txXfrm>
        <a:off x="65539" y="7649885"/>
        <a:ext cx="11573242" cy="1211496"/>
      </dsp:txXfrm>
    </dsp:sp>
    <dsp:sp modelId="{29DE3057-6CEB-4817-A9AC-B045E323BC71}">
      <dsp:nvSpPr>
        <dsp:cNvPr id="0" name=""/>
        <dsp:cNvSpPr/>
      </dsp:nvSpPr>
      <dsp:spPr>
        <a:xfrm>
          <a:off x="0" y="8996041"/>
          <a:ext cx="11704320" cy="13425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Integration with </a:t>
          </a:r>
          <a:r>
            <a:rPr lang="en-GB" sz="2400" b="1" kern="1200"/>
            <a:t>renewable energy systems</a:t>
          </a:r>
          <a:r>
            <a:rPr lang="en-GB" sz="2400" kern="1200"/>
            <a:t> (e.g., solar panels, wind turbines) for complete energy self-sufficiency. Development of </a:t>
          </a:r>
          <a:r>
            <a:rPr lang="en-GB" sz="2400" b="1" kern="1200"/>
            <a:t>dynamic climate control algorithms</a:t>
          </a:r>
          <a:r>
            <a:rPr lang="en-GB" sz="2400" kern="1200"/>
            <a:t> to adjust thermal screens and TES usage in real-time based on external weather forecasts.</a:t>
          </a:r>
          <a:endParaRPr lang="en-IN" sz="2400" kern="1200"/>
        </a:p>
      </dsp:txBody>
      <dsp:txXfrm>
        <a:off x="65539" y="9061580"/>
        <a:ext cx="11573242" cy="1211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D10AB-4F71-4CCD-A0CE-49CBD3B38A33}">
      <dsp:nvSpPr>
        <dsp:cNvPr id="0" name=""/>
        <dsp:cNvSpPr/>
      </dsp:nvSpPr>
      <dsp:spPr>
        <a:xfrm>
          <a:off x="889942" y="0"/>
          <a:ext cx="10086015" cy="32931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FD33C-AC7E-4DF5-AC27-CB521165A33C}">
      <dsp:nvSpPr>
        <dsp:cNvPr id="0" name=""/>
        <dsp:cNvSpPr/>
      </dsp:nvSpPr>
      <dsp:spPr>
        <a:xfrm>
          <a:off x="1013" y="987955"/>
          <a:ext cx="1625187" cy="13172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Semi-solar greenhouse with glass cover and concrete north wall</a:t>
          </a:r>
          <a:endParaRPr lang="en-IN" sz="1300" kern="1200" dirty="0"/>
        </a:p>
      </dsp:txBody>
      <dsp:txXfrm>
        <a:off x="65317" y="1052259"/>
        <a:ext cx="1496579" cy="1188666"/>
      </dsp:txXfrm>
    </dsp:sp>
    <dsp:sp modelId="{88D68C1B-8DB7-4CBC-A1AC-3EBB3E4C7F34}">
      <dsp:nvSpPr>
        <dsp:cNvPr id="0" name=""/>
        <dsp:cNvSpPr/>
      </dsp:nvSpPr>
      <dsp:spPr>
        <a:xfrm>
          <a:off x="1707461" y="987955"/>
          <a:ext cx="1625187" cy="13172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Movable thermal screen inside for insulation and heat control</a:t>
          </a:r>
          <a:endParaRPr lang="en-IN" sz="1300" kern="1200"/>
        </a:p>
      </dsp:txBody>
      <dsp:txXfrm>
        <a:off x="1771765" y="1052259"/>
        <a:ext cx="1496579" cy="1188666"/>
      </dsp:txXfrm>
    </dsp:sp>
    <dsp:sp modelId="{EF21F53B-F74D-4C92-9634-7A7562593A4D}">
      <dsp:nvSpPr>
        <dsp:cNvPr id="0" name=""/>
        <dsp:cNvSpPr/>
      </dsp:nvSpPr>
      <dsp:spPr>
        <a:xfrm>
          <a:off x="3413908" y="987955"/>
          <a:ext cx="1625187" cy="13172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Underground thermal energy storage (TES) with buffer tank and heat pump</a:t>
          </a:r>
          <a:endParaRPr lang="en-IN" sz="1300" kern="1200"/>
        </a:p>
      </dsp:txBody>
      <dsp:txXfrm>
        <a:off x="3478212" y="1052259"/>
        <a:ext cx="1496579" cy="1188666"/>
      </dsp:txXfrm>
    </dsp:sp>
    <dsp:sp modelId="{9778FAAF-ECDF-4CCE-8C46-ED62A5242562}">
      <dsp:nvSpPr>
        <dsp:cNvPr id="0" name=""/>
        <dsp:cNvSpPr/>
      </dsp:nvSpPr>
      <dsp:spPr>
        <a:xfrm>
          <a:off x="5120356" y="987955"/>
          <a:ext cx="1625187" cy="13172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Excess energy stored in TES and utilised in winter or in night</a:t>
          </a:r>
        </a:p>
      </dsp:txBody>
      <dsp:txXfrm>
        <a:off x="5184660" y="1052259"/>
        <a:ext cx="1496579" cy="1188666"/>
      </dsp:txXfrm>
    </dsp:sp>
    <dsp:sp modelId="{B56493D1-0868-4162-BC2D-01616908BAF9}">
      <dsp:nvSpPr>
        <dsp:cNvPr id="0" name=""/>
        <dsp:cNvSpPr/>
      </dsp:nvSpPr>
      <dsp:spPr>
        <a:xfrm>
          <a:off x="6826803" y="987955"/>
          <a:ext cx="1625187" cy="13172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Used MATLAB  to solve system and analyze temperature changes at different points</a:t>
          </a:r>
          <a:endParaRPr lang="en-IN" sz="1300" kern="1200" dirty="0"/>
        </a:p>
      </dsp:txBody>
      <dsp:txXfrm>
        <a:off x="6891107" y="1052259"/>
        <a:ext cx="1496579" cy="1188666"/>
      </dsp:txXfrm>
    </dsp:sp>
    <dsp:sp modelId="{7FFB9A80-6EC4-4935-8B25-FA70DC2D5C56}">
      <dsp:nvSpPr>
        <dsp:cNvPr id="0" name=""/>
        <dsp:cNvSpPr/>
      </dsp:nvSpPr>
      <dsp:spPr>
        <a:xfrm>
          <a:off x="8533250" y="987955"/>
          <a:ext cx="1625187" cy="13172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COMSOL simulation of Semi-Solar Greenhouse in ambient conditions to obtain the heat map</a:t>
          </a:r>
          <a:endParaRPr lang="en-IN" sz="1300" kern="1200" dirty="0"/>
        </a:p>
      </dsp:txBody>
      <dsp:txXfrm>
        <a:off x="8597554" y="1052259"/>
        <a:ext cx="1496579" cy="1188666"/>
      </dsp:txXfrm>
    </dsp:sp>
    <dsp:sp modelId="{554B25A4-D9EE-4DB1-8A2B-BB69482C6E7B}">
      <dsp:nvSpPr>
        <dsp:cNvPr id="0" name=""/>
        <dsp:cNvSpPr/>
      </dsp:nvSpPr>
      <dsp:spPr>
        <a:xfrm>
          <a:off x="10239698" y="987955"/>
          <a:ext cx="1625187" cy="13172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Leads to greener, more resilient, cost effective methods with enhanced productivity and sustainability</a:t>
          </a:r>
          <a:endParaRPr lang="en-IN" sz="1300" kern="1200" dirty="0"/>
        </a:p>
      </dsp:txBody>
      <dsp:txXfrm>
        <a:off x="10304002" y="1052259"/>
        <a:ext cx="1496579" cy="11886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84DF8-14A6-4C5D-B477-37941E672453}">
      <dsp:nvSpPr>
        <dsp:cNvPr id="0" name=""/>
        <dsp:cNvSpPr/>
      </dsp:nvSpPr>
      <dsp:spPr>
        <a:xfrm rot="10800000">
          <a:off x="1981885" y="0"/>
          <a:ext cx="7004419" cy="87045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3848" tIns="57150" rIns="10668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Fluctuations in temperature at night get reduced by the use of thermal screen.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Thermal screens proven effective in reducing long wave radiation at night.</a:t>
          </a:r>
        </a:p>
      </dsp:txBody>
      <dsp:txXfrm rot="10800000">
        <a:off x="2199500" y="0"/>
        <a:ext cx="6786804" cy="870459"/>
      </dsp:txXfrm>
    </dsp:sp>
    <dsp:sp modelId="{AB68D1FF-5A3E-4D29-9800-A483B3D1B1B3}">
      <dsp:nvSpPr>
        <dsp:cNvPr id="0" name=""/>
        <dsp:cNvSpPr/>
      </dsp:nvSpPr>
      <dsp:spPr>
        <a:xfrm>
          <a:off x="1546656" y="0"/>
          <a:ext cx="870459" cy="87045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A86C9-DD1C-4F20-BC62-E38E817B964A}">
      <dsp:nvSpPr>
        <dsp:cNvPr id="0" name=""/>
        <dsp:cNvSpPr/>
      </dsp:nvSpPr>
      <dsp:spPr>
        <a:xfrm>
          <a:off x="0" y="0"/>
          <a:ext cx="369332" cy="36933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53471-3E0C-48C1-AEFE-2BCB5DD36CB8}">
      <dsp:nvSpPr>
        <dsp:cNvPr id="0" name=""/>
        <dsp:cNvSpPr/>
      </dsp:nvSpPr>
      <dsp:spPr>
        <a:xfrm>
          <a:off x="184665" y="0"/>
          <a:ext cx="2101334" cy="3693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With thermal screen</a:t>
          </a:r>
        </a:p>
      </dsp:txBody>
      <dsp:txXfrm>
        <a:off x="184665" y="0"/>
        <a:ext cx="2101334" cy="3693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C83B9-508A-46F9-8F50-37B8AA965A7A}">
      <dsp:nvSpPr>
        <dsp:cNvPr id="0" name=""/>
        <dsp:cNvSpPr/>
      </dsp:nvSpPr>
      <dsp:spPr>
        <a:xfrm>
          <a:off x="0" y="0"/>
          <a:ext cx="369332" cy="36933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BA935-E108-4B2C-925E-535F81DDDE75}">
      <dsp:nvSpPr>
        <dsp:cNvPr id="0" name=""/>
        <dsp:cNvSpPr/>
      </dsp:nvSpPr>
      <dsp:spPr>
        <a:xfrm>
          <a:off x="174501" y="0"/>
          <a:ext cx="2253734" cy="3693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Without thermal screen</a:t>
          </a:r>
        </a:p>
      </dsp:txBody>
      <dsp:txXfrm>
        <a:off x="174501" y="0"/>
        <a:ext cx="2253734" cy="3693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F7F15A-57AE-434D-A1D3-C2EEA01DD8DA}">
      <dsp:nvSpPr>
        <dsp:cNvPr id="0" name=""/>
        <dsp:cNvSpPr/>
      </dsp:nvSpPr>
      <dsp:spPr>
        <a:xfrm>
          <a:off x="0" y="0"/>
          <a:ext cx="369332" cy="36933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83B12-C93A-47EF-874D-B4640C1DCA50}">
      <dsp:nvSpPr>
        <dsp:cNvPr id="0" name=""/>
        <dsp:cNvSpPr/>
      </dsp:nvSpPr>
      <dsp:spPr>
        <a:xfrm>
          <a:off x="184665" y="0"/>
          <a:ext cx="2213094" cy="3693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With thermal screen</a:t>
          </a:r>
        </a:p>
      </dsp:txBody>
      <dsp:txXfrm>
        <a:off x="184665" y="0"/>
        <a:ext cx="2213094" cy="3693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22B67-165F-41DC-BC98-00EEAC2348F2}">
      <dsp:nvSpPr>
        <dsp:cNvPr id="0" name=""/>
        <dsp:cNvSpPr/>
      </dsp:nvSpPr>
      <dsp:spPr>
        <a:xfrm>
          <a:off x="0" y="0"/>
          <a:ext cx="369332" cy="36933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BC0AF-D5FA-42E3-9E91-C9E8294B0A5B}">
      <dsp:nvSpPr>
        <dsp:cNvPr id="0" name=""/>
        <dsp:cNvSpPr/>
      </dsp:nvSpPr>
      <dsp:spPr>
        <a:xfrm>
          <a:off x="184665" y="0"/>
          <a:ext cx="2304835" cy="3693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Without thermal screen</a:t>
          </a:r>
        </a:p>
      </dsp:txBody>
      <dsp:txXfrm>
        <a:off x="184665" y="0"/>
        <a:ext cx="2304835" cy="3693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E8FC9-9B19-4B47-8F82-1078187A368C}">
      <dsp:nvSpPr>
        <dsp:cNvPr id="0" name=""/>
        <dsp:cNvSpPr/>
      </dsp:nvSpPr>
      <dsp:spPr>
        <a:xfrm>
          <a:off x="297246" y="0"/>
          <a:ext cx="6964030" cy="733117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A17EA1-28E2-4257-AD73-992C03FE20CF}">
      <dsp:nvSpPr>
        <dsp:cNvPr id="0" name=""/>
        <dsp:cNvSpPr/>
      </dsp:nvSpPr>
      <dsp:spPr>
        <a:xfrm>
          <a:off x="1860856" y="183279"/>
          <a:ext cx="5880737" cy="7331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By visualizing both heat maps, we can observe that the thermal screen helps to maintain a higher temperature inside the greenhouse compared to the case without the thermal screen.</a:t>
          </a:r>
          <a:endParaRPr lang="en-IN" sz="1200" kern="1200" dirty="0"/>
        </a:p>
      </dsp:txBody>
      <dsp:txXfrm>
        <a:off x="1882328" y="204751"/>
        <a:ext cx="5837793" cy="690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39502080" y="0"/>
            <a:ext cx="731520" cy="402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14" tIns="41907" rIns="83814" bIns="41907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731520" cy="402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14" tIns="41907" rIns="83814" bIns="41907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40233600" cy="502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14" tIns="41907" rIns="83814" bIns="41907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35204400"/>
            <a:ext cx="40233600" cy="502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14" tIns="41907" rIns="83814" bIns="41907" rtlCol="0" anchor="ctr"/>
          <a:lstStyle/>
          <a:p>
            <a:pPr algn="ctr"/>
            <a:endParaRPr lang="en-US"/>
          </a:p>
        </p:txBody>
      </p:sp>
      <p:sp>
        <p:nvSpPr>
          <p:cNvPr id="19" name="Instructions"/>
          <p:cNvSpPr/>
          <p:nvPr userDrawn="1"/>
        </p:nvSpPr>
        <p:spPr>
          <a:xfrm>
            <a:off x="-12573000" y="0"/>
            <a:ext cx="11734800" cy="40233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9535" tIns="209535" rIns="209535" bIns="20953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44” high by 44” wide. It can be used to print any poster with a 1:1 aspect ratio.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88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00"/>
              </a:spcAft>
            </a:pPr>
            <a:r>
              <a:rPr lang="en-US" sz="60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00"/>
              </a:spcAft>
            </a:pPr>
            <a:br>
              <a:rPr lang="en-US" sz="44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1071800" y="0"/>
            <a:ext cx="11734800" cy="40233600"/>
            <a:chOff x="33832800" y="0"/>
            <a:chExt cx="12801600" cy="43891200"/>
          </a:xfrm>
        </p:grpSpPr>
        <p:sp>
          <p:nvSpPr>
            <p:cNvPr id="21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88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60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60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endParaRPr lang="en-US" sz="60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60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88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60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00"/>
                </a:spcAft>
              </a:pPr>
              <a:r>
                <a:rPr lang="en-US" sz="60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Genigraphics® has been producing output from PowerPoint® longer than anyone in the industry; dating back to when we helped Microsoft® design the PowerPoint®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  <a:br>
                <a:rPr lang="en-US" sz="60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info@genigraphics.com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44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9260274"/>
              <a:ext cx="11904515" cy="10246926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00" y="39928800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2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A2320-7051-4086-BE30-05F3CED9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060" y="2142070"/>
            <a:ext cx="347014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650-51D1-4FB7-8D77-2EAACEEAD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6060" y="10710333"/>
            <a:ext cx="347014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0E7C8-7FF9-4C9C-8025-3CCF1F580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66060" y="37290589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26B8D-9A00-4784-BBA0-627D012CA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327380" y="37290589"/>
            <a:ext cx="135788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2DF0-F4C0-44E8-9F72-FFC4534F3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414980" y="37290589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1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3017520" rtl="0" eaLnBrk="1" latinLnBrk="0" hangingPunct="1">
        <a:lnSpc>
          <a:spcPct val="90000"/>
        </a:lnSpc>
        <a:spcBef>
          <a:spcPct val="0"/>
        </a:spcBef>
        <a:buNone/>
        <a:defRPr sz="14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4380" indent="-754380" algn="l" defTabSz="3017520" rtl="0" eaLnBrk="1" latinLnBrk="0" hangingPunct="1">
        <a:lnSpc>
          <a:spcPct val="90000"/>
        </a:lnSpc>
        <a:spcBef>
          <a:spcPts val="3300"/>
        </a:spcBef>
        <a:buFont typeface="Arial" panose="020B0604020202020204" pitchFamily="34" charset="0"/>
        <a:buChar char="•"/>
        <a:defRPr sz="924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2806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78942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829818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8069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13157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8244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30175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3pPr>
      <a:lvl4pPr marL="45262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03504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0525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05613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0700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diagramColors" Target="../diagrams/colors4.xml"/><Relationship Id="rId21" Type="http://schemas.openxmlformats.org/officeDocument/2006/relationships/image" Target="../media/image5.jpeg"/><Relationship Id="rId42" Type="http://schemas.openxmlformats.org/officeDocument/2006/relationships/diagramQuickStyle" Target="../diagrams/quickStyle7.xml"/><Relationship Id="rId47" Type="http://schemas.openxmlformats.org/officeDocument/2006/relationships/diagramQuickStyle" Target="../diagrams/quickStyle8.xml"/><Relationship Id="rId63" Type="http://schemas.openxmlformats.org/officeDocument/2006/relationships/diagramData" Target="../diagrams/data11.xml"/><Relationship Id="rId68" Type="http://schemas.openxmlformats.org/officeDocument/2006/relationships/image" Target="../media/image12.png"/><Relationship Id="rId84" Type="http://schemas.microsoft.com/office/2007/relationships/diagramDrawing" Target="../diagrams/drawing14.xml"/><Relationship Id="rId89" Type="http://schemas.microsoft.com/office/2007/relationships/diagramDrawing" Target="../diagrams/drawing15.xml"/><Relationship Id="rId1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2.xml"/><Relationship Id="rId32" Type="http://schemas.microsoft.com/office/2007/relationships/diagramDrawing" Target="../diagrams/drawing5.xml"/><Relationship Id="rId37" Type="http://schemas.microsoft.com/office/2007/relationships/diagramDrawing" Target="../diagrams/drawing6.xml"/><Relationship Id="rId53" Type="http://schemas.openxmlformats.org/officeDocument/2006/relationships/diagramColors" Target="../diagrams/colors9.xml"/><Relationship Id="rId58" Type="http://schemas.openxmlformats.org/officeDocument/2006/relationships/diagramLayout" Target="../diagrams/layout10.xml"/><Relationship Id="rId74" Type="http://schemas.openxmlformats.org/officeDocument/2006/relationships/image" Target="../media/image13.png"/><Relationship Id="rId79" Type="http://schemas.microsoft.com/office/2007/relationships/diagramDrawing" Target="../diagrams/drawing13.xml"/><Relationship Id="rId5" Type="http://schemas.openxmlformats.org/officeDocument/2006/relationships/diagramLayout" Target="../diagrams/layout1.xml"/><Relationship Id="rId90" Type="http://schemas.openxmlformats.org/officeDocument/2006/relationships/image" Target="../media/image14.png"/><Relationship Id="rId95" Type="http://schemas.microsoft.com/office/2007/relationships/diagramDrawing" Target="../diagrams/drawing16.xml"/><Relationship Id="rId22" Type="http://schemas.openxmlformats.org/officeDocument/2006/relationships/image" Target="../media/image6.jpeg"/><Relationship Id="rId27" Type="http://schemas.microsoft.com/office/2007/relationships/diagramDrawing" Target="../diagrams/drawing4.xml"/><Relationship Id="rId43" Type="http://schemas.openxmlformats.org/officeDocument/2006/relationships/diagramColors" Target="../diagrams/colors7.xml"/><Relationship Id="rId48" Type="http://schemas.openxmlformats.org/officeDocument/2006/relationships/diagramColors" Target="../diagrams/colors8.xml"/><Relationship Id="rId64" Type="http://schemas.openxmlformats.org/officeDocument/2006/relationships/diagramLayout" Target="../diagrams/layout11.xml"/><Relationship Id="rId69" Type="http://schemas.openxmlformats.org/officeDocument/2006/relationships/diagramData" Target="../diagrams/data12.xml"/><Relationship Id="rId80" Type="http://schemas.openxmlformats.org/officeDocument/2006/relationships/diagramData" Target="../diagrams/data14.xml"/><Relationship Id="rId85" Type="http://schemas.openxmlformats.org/officeDocument/2006/relationships/diagramData" Target="../diagrams/data15.xml"/><Relationship Id="rId3" Type="http://schemas.openxmlformats.org/officeDocument/2006/relationships/hyperlink" Target="mailto:ch7230769@iitd.ac.in" TargetMode="Externa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QuickStyle" Target="../diagrams/quickStyle4.xml"/><Relationship Id="rId33" Type="http://schemas.openxmlformats.org/officeDocument/2006/relationships/diagramData" Target="../diagrams/data6.xml"/><Relationship Id="rId38" Type="http://schemas.openxmlformats.org/officeDocument/2006/relationships/image" Target="../media/image7.jpeg"/><Relationship Id="rId46" Type="http://schemas.openxmlformats.org/officeDocument/2006/relationships/diagramLayout" Target="../diagrams/layout8.xml"/><Relationship Id="rId59" Type="http://schemas.openxmlformats.org/officeDocument/2006/relationships/diagramQuickStyle" Target="../diagrams/quickStyle10.xml"/><Relationship Id="rId67" Type="http://schemas.microsoft.com/office/2007/relationships/diagramDrawing" Target="../diagrams/drawing11.xml"/><Relationship Id="rId20" Type="http://schemas.openxmlformats.org/officeDocument/2006/relationships/image" Target="../media/image4.svg"/><Relationship Id="rId41" Type="http://schemas.openxmlformats.org/officeDocument/2006/relationships/diagramLayout" Target="../diagrams/layout7.xml"/><Relationship Id="rId54" Type="http://schemas.microsoft.com/office/2007/relationships/diagramDrawing" Target="../diagrams/drawing9.xml"/><Relationship Id="rId62" Type="http://schemas.openxmlformats.org/officeDocument/2006/relationships/image" Target="../media/image11.png"/><Relationship Id="rId70" Type="http://schemas.openxmlformats.org/officeDocument/2006/relationships/diagramLayout" Target="../diagrams/layout12.xml"/><Relationship Id="rId75" Type="http://schemas.openxmlformats.org/officeDocument/2006/relationships/diagramData" Target="../diagrams/data13.xml"/><Relationship Id="rId83" Type="http://schemas.openxmlformats.org/officeDocument/2006/relationships/diagramColors" Target="../diagrams/colors14.xml"/><Relationship Id="rId88" Type="http://schemas.openxmlformats.org/officeDocument/2006/relationships/diagramColors" Target="../diagrams/colors15.xml"/><Relationship Id="rId91" Type="http://schemas.openxmlformats.org/officeDocument/2006/relationships/diagramData" Target="../diagrams/data16.xml"/><Relationship Id="rId9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5" Type="http://schemas.openxmlformats.org/officeDocument/2006/relationships/diagramLayout" Target="../diagrams/layout3.xml"/><Relationship Id="rId23" Type="http://schemas.openxmlformats.org/officeDocument/2006/relationships/diagramData" Target="../diagrams/data4.xml"/><Relationship Id="rId28" Type="http://schemas.openxmlformats.org/officeDocument/2006/relationships/diagramData" Target="../diagrams/data5.xml"/><Relationship Id="rId36" Type="http://schemas.openxmlformats.org/officeDocument/2006/relationships/diagramColors" Target="../diagrams/colors6.xml"/><Relationship Id="rId49" Type="http://schemas.microsoft.com/office/2007/relationships/diagramDrawing" Target="../diagrams/drawing8.xml"/><Relationship Id="rId57" Type="http://schemas.openxmlformats.org/officeDocument/2006/relationships/diagramData" Target="../diagrams/data10.xml"/><Relationship Id="rId10" Type="http://schemas.openxmlformats.org/officeDocument/2006/relationships/diagramLayout" Target="../diagrams/layout2.xml"/><Relationship Id="rId31" Type="http://schemas.openxmlformats.org/officeDocument/2006/relationships/diagramColors" Target="../diagrams/colors5.xml"/><Relationship Id="rId44" Type="http://schemas.microsoft.com/office/2007/relationships/diagramDrawing" Target="../diagrams/drawing7.xml"/><Relationship Id="rId52" Type="http://schemas.openxmlformats.org/officeDocument/2006/relationships/diagramQuickStyle" Target="../diagrams/quickStyle9.xml"/><Relationship Id="rId60" Type="http://schemas.openxmlformats.org/officeDocument/2006/relationships/diagramColors" Target="../diagrams/colors10.xml"/><Relationship Id="rId65" Type="http://schemas.openxmlformats.org/officeDocument/2006/relationships/diagramQuickStyle" Target="../diagrams/quickStyle11.xml"/><Relationship Id="rId73" Type="http://schemas.microsoft.com/office/2007/relationships/diagramDrawing" Target="../diagrams/drawing12.xml"/><Relationship Id="rId78" Type="http://schemas.openxmlformats.org/officeDocument/2006/relationships/diagramColors" Target="../diagrams/colors13.xml"/><Relationship Id="rId81" Type="http://schemas.openxmlformats.org/officeDocument/2006/relationships/diagramLayout" Target="../diagrams/layout14.xml"/><Relationship Id="rId86" Type="http://schemas.openxmlformats.org/officeDocument/2006/relationships/diagramLayout" Target="../diagrams/layout15.xml"/><Relationship Id="rId94" Type="http://schemas.openxmlformats.org/officeDocument/2006/relationships/diagramColors" Target="../diagrams/colors16.xml"/><Relationship Id="rId99" Type="http://schemas.openxmlformats.org/officeDocument/2006/relationships/image" Target="../media/image18.sv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9" Type="http://schemas.openxmlformats.org/officeDocument/2006/relationships/image" Target="../media/image8.jpeg"/><Relationship Id="rId34" Type="http://schemas.openxmlformats.org/officeDocument/2006/relationships/diagramLayout" Target="../diagrams/layout6.xml"/><Relationship Id="rId50" Type="http://schemas.openxmlformats.org/officeDocument/2006/relationships/diagramData" Target="../diagrams/data9.xml"/><Relationship Id="rId55" Type="http://schemas.openxmlformats.org/officeDocument/2006/relationships/image" Target="../media/image9.png"/><Relationship Id="rId76" Type="http://schemas.openxmlformats.org/officeDocument/2006/relationships/diagramLayout" Target="../diagrams/layout13.xml"/><Relationship Id="rId97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71" Type="http://schemas.openxmlformats.org/officeDocument/2006/relationships/diagramQuickStyle" Target="../diagrams/quickStyle12.xml"/><Relationship Id="rId92" Type="http://schemas.openxmlformats.org/officeDocument/2006/relationships/diagramLayout" Target="../diagrams/layout16.xml"/><Relationship Id="rId2" Type="http://schemas.openxmlformats.org/officeDocument/2006/relationships/hyperlink" Target="mailto:ch1230170@iitd.ac.in" TargetMode="External"/><Relationship Id="rId29" Type="http://schemas.openxmlformats.org/officeDocument/2006/relationships/diagramLayout" Target="../diagrams/layout5.xml"/><Relationship Id="rId24" Type="http://schemas.openxmlformats.org/officeDocument/2006/relationships/diagramLayout" Target="../diagrams/layout4.xml"/><Relationship Id="rId40" Type="http://schemas.openxmlformats.org/officeDocument/2006/relationships/diagramData" Target="../diagrams/data7.xml"/><Relationship Id="rId45" Type="http://schemas.openxmlformats.org/officeDocument/2006/relationships/diagramData" Target="../diagrams/data8.xml"/><Relationship Id="rId66" Type="http://schemas.openxmlformats.org/officeDocument/2006/relationships/diagramColors" Target="../diagrams/colors11.xml"/><Relationship Id="rId87" Type="http://schemas.openxmlformats.org/officeDocument/2006/relationships/diagramQuickStyle" Target="../diagrams/quickStyle15.xml"/><Relationship Id="rId61" Type="http://schemas.microsoft.com/office/2007/relationships/diagramDrawing" Target="../diagrams/drawing10.xml"/><Relationship Id="rId82" Type="http://schemas.openxmlformats.org/officeDocument/2006/relationships/diagramQuickStyle" Target="../diagrams/quickStyle14.xml"/><Relationship Id="rId19" Type="http://schemas.openxmlformats.org/officeDocument/2006/relationships/image" Target="../media/image3.png"/><Relationship Id="rId14" Type="http://schemas.openxmlformats.org/officeDocument/2006/relationships/diagramData" Target="../diagrams/data3.xml"/><Relationship Id="rId30" Type="http://schemas.openxmlformats.org/officeDocument/2006/relationships/diagramQuickStyle" Target="../diagrams/quickStyle5.xml"/><Relationship Id="rId35" Type="http://schemas.openxmlformats.org/officeDocument/2006/relationships/diagramQuickStyle" Target="../diagrams/quickStyle6.xml"/><Relationship Id="rId56" Type="http://schemas.openxmlformats.org/officeDocument/2006/relationships/image" Target="../media/image10.jpeg"/><Relationship Id="rId77" Type="http://schemas.openxmlformats.org/officeDocument/2006/relationships/diagramQuickStyle" Target="../diagrams/quickStyle13.xml"/><Relationship Id="rId100" Type="http://schemas.openxmlformats.org/officeDocument/2006/relationships/image" Target="../media/image19.png"/><Relationship Id="rId8" Type="http://schemas.microsoft.com/office/2007/relationships/diagramDrawing" Target="../diagrams/drawing1.xml"/><Relationship Id="rId51" Type="http://schemas.openxmlformats.org/officeDocument/2006/relationships/diagramLayout" Target="../diagrams/layout9.xml"/><Relationship Id="rId72" Type="http://schemas.openxmlformats.org/officeDocument/2006/relationships/diagramColors" Target="../diagrams/colors12.xml"/><Relationship Id="rId93" Type="http://schemas.openxmlformats.org/officeDocument/2006/relationships/diagramQuickStyle" Target="../diagrams/quickStyle16.xml"/><Relationship Id="rId9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6705600" y="10289"/>
            <a:ext cx="26822400" cy="33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7628" tIns="419070" rIns="167628" bIns="41907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Greenhouse Productivity in India using </a:t>
            </a:r>
            <a:r>
              <a:rPr lang="en-US" sz="80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lang="en-US" sz="80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Heat Transfer techniques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7358416" y="2901473"/>
            <a:ext cx="268224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7628" tIns="167628" rIns="167628" bIns="167628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Sujal , Shobhit </a:t>
            </a:r>
            <a:r>
              <a:rPr lang="en-US" sz="480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 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Deepanshu, Rishabh </a:t>
            </a:r>
            <a:r>
              <a:rPr 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Dewangan</a:t>
            </a:r>
            <a:r>
              <a:rPr lang="en-US" sz="48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Piyush </a:t>
            </a:r>
            <a:r>
              <a:rPr lang="en-US" sz="4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Kanwat</a:t>
            </a:r>
            <a:endParaRPr lang="en-US" sz="4800" baseline="300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sz="6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Chemical Engineering, Indian </a:t>
            </a:r>
            <a:r>
              <a:rPr lang="en-IN" sz="6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Technology</a:t>
            </a:r>
            <a:r>
              <a:rPr lang="en-US" sz="6600" baseline="300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New Delhi(110016)</a:t>
            </a:r>
            <a:endParaRPr lang="en-US" sz="6600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45920" y="36713158"/>
            <a:ext cx="11864390" cy="20544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lIns="83814" tIns="41907" rIns="83814" bIns="41907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Sujal, Shobhit Kumar, Rishabh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Dewangan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Deepanshu, Piyush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Kanwat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Technology, New Delhi (110016)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ch1230170@iitd.ac.in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ch7230769@iitd.ac.in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91+9518464645, 91+9319894169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45920" y="35623502"/>
            <a:ext cx="2516061" cy="915629"/>
          </a:xfrm>
          <a:prstGeom prst="rect">
            <a:avLst/>
          </a:prstGeom>
          <a:noFill/>
        </p:spPr>
        <p:txBody>
          <a:bodyPr wrap="none" lIns="83814" tIns="41907" rIns="83814" bIns="41907" rtlCol="0">
            <a:spAutoFit/>
          </a:bodyPr>
          <a:lstStyle/>
          <a:p>
            <a:r>
              <a:rPr 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116800" y="36713159"/>
            <a:ext cx="17881600" cy="661707"/>
          </a:xfrm>
          <a:prstGeom prst="rect">
            <a:avLst/>
          </a:prstGeom>
          <a:noFill/>
        </p:spPr>
        <p:txBody>
          <a:bodyPr wrap="square" lIns="83814" tIns="83814" rIns="83814" bIns="83814" numCol="1" spcCol="419070" rtlCol="0">
            <a:spAutoFit/>
          </a:bodyPr>
          <a:lstStyle/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094959" y="35601788"/>
            <a:ext cx="3382310" cy="931024"/>
          </a:xfrm>
          <a:prstGeom prst="rect">
            <a:avLst/>
          </a:prstGeom>
          <a:noFill/>
        </p:spPr>
        <p:txBody>
          <a:bodyPr wrap="none" lIns="83814" tIns="41907" rIns="83814" bIns="41907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1071" name="Diagram 1070">
            <a:extLst>
              <a:ext uri="{FF2B5EF4-FFF2-40B4-BE49-F238E27FC236}">
                <a16:creationId xmlns:a16="http://schemas.microsoft.com/office/drawing/2014/main" id="{41FAA3D7-436A-D8FC-8A38-A0A53B1BD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5808521"/>
              </p:ext>
            </p:extLst>
          </p:nvPr>
        </p:nvGraphicFramePr>
        <p:xfrm>
          <a:off x="25664159" y="18803502"/>
          <a:ext cx="14264641" cy="1126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6" name="Rectangle 35"/>
          <p:cNvSpPr/>
          <p:nvPr/>
        </p:nvSpPr>
        <p:spPr>
          <a:xfrm>
            <a:off x="26883360" y="18013680"/>
            <a:ext cx="11704320" cy="8229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14" tIns="41907" rIns="83814" bIns="41907" rtlCol="0" anchor="ctr"/>
          <a:lstStyle/>
          <a:p>
            <a:pPr algn="ctr"/>
            <a:r>
              <a:rPr lang="en-US" sz="54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graphicFrame>
        <p:nvGraphicFramePr>
          <p:cNvPr id="1069" name="Diagram 1068">
            <a:extLst>
              <a:ext uri="{FF2B5EF4-FFF2-40B4-BE49-F238E27FC236}">
                <a16:creationId xmlns:a16="http://schemas.microsoft.com/office/drawing/2014/main" id="{D062DCB9-8D6C-E3DF-70EC-23F86FFE5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115328"/>
              </p:ext>
            </p:extLst>
          </p:nvPr>
        </p:nvGraphicFramePr>
        <p:xfrm>
          <a:off x="26944320" y="6675120"/>
          <a:ext cx="11704320" cy="1086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5" name="Rectangle 34"/>
          <p:cNvSpPr/>
          <p:nvPr/>
        </p:nvSpPr>
        <p:spPr>
          <a:xfrm>
            <a:off x="26883360" y="5852160"/>
            <a:ext cx="11704320" cy="8229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14" tIns="41907" rIns="83814" bIns="41907" rtlCol="0" anchor="ctr"/>
          <a:lstStyle/>
          <a:p>
            <a:pPr algn="ctr"/>
            <a:r>
              <a:rPr lang="en-US" sz="54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sp>
        <p:nvSpPr>
          <p:cNvPr id="15" name="Text Box 194"/>
          <p:cNvSpPr txBox="1">
            <a:spLocks noChangeArrowheads="1"/>
          </p:cNvSpPr>
          <p:nvPr/>
        </p:nvSpPr>
        <p:spPr bwMode="auto">
          <a:xfrm>
            <a:off x="14264639" y="19259054"/>
            <a:ext cx="11704320" cy="153296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67628" tIns="167628" rIns="167628" bIns="167628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5356C1A-309B-7E6B-0357-955AEB02B3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346919"/>
              </p:ext>
            </p:extLst>
          </p:nvPr>
        </p:nvGraphicFramePr>
        <p:xfrm>
          <a:off x="1573228" y="19559605"/>
          <a:ext cx="11865900" cy="329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34" name="Rectangle 33"/>
          <p:cNvSpPr/>
          <p:nvPr/>
        </p:nvSpPr>
        <p:spPr>
          <a:xfrm>
            <a:off x="1645920" y="18013680"/>
            <a:ext cx="11704320" cy="8229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14" tIns="41907" rIns="83814" bIns="41907" rtlCol="0" anchor="ctr"/>
          <a:lstStyle/>
          <a:p>
            <a:pPr algn="ctr"/>
            <a:r>
              <a:rPr lang="en-US" sz="54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Materials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4264640" y="18013680"/>
            <a:ext cx="11704320" cy="8229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814" tIns="41907" rIns="83814" bIns="41907" rtlCol="0" anchor="ctr"/>
          <a:lstStyle/>
          <a:p>
            <a:pPr algn="ctr"/>
            <a:r>
              <a:rPr lang="en-US" sz="5400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51" name="Text Box 180"/>
          <p:cNvSpPr txBox="1">
            <a:spLocks noChangeArrowheads="1"/>
          </p:cNvSpPr>
          <p:nvPr/>
        </p:nvSpPr>
        <p:spPr bwMode="auto">
          <a:xfrm>
            <a:off x="27965400" y="33869931"/>
            <a:ext cx="2982471" cy="51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814" tIns="41907" rIns="83814" bIns="41907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Greenhouse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B566FB-6114-A3A6-D908-A77282BF36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70645" y="271116"/>
            <a:ext cx="6117323" cy="43946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321B465-AFE7-3926-1E76-583F41D8E1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4302553" y="271115"/>
            <a:ext cx="6117323" cy="43946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3FE9AC-1FF0-E3CC-A2B0-4B094A844B8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285" y="24542397"/>
            <a:ext cx="3534423" cy="26508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C56E81-847A-61BB-76A0-DD84EE1B9CD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0072" y="24598790"/>
            <a:ext cx="3383736" cy="2535030"/>
          </a:xfrm>
          <a:prstGeom prst="rect">
            <a:avLst/>
          </a:prstGeom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3C9A8413-E7A5-3A09-8C16-2F50F99FA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097909"/>
              </p:ext>
            </p:extLst>
          </p:nvPr>
        </p:nvGraphicFramePr>
        <p:xfrm>
          <a:off x="14850318" y="28820726"/>
          <a:ext cx="10532962" cy="87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B4CF344D-1504-3048-CDD8-ED2C278C2C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780864"/>
              </p:ext>
            </p:extLst>
          </p:nvPr>
        </p:nvGraphicFramePr>
        <p:xfrm>
          <a:off x="15663454" y="27555844"/>
          <a:ext cx="2286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6C9D1D1C-DF30-2489-BB00-D69125D4C7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855574"/>
              </p:ext>
            </p:extLst>
          </p:nvPr>
        </p:nvGraphicFramePr>
        <p:xfrm>
          <a:off x="18976985" y="27549551"/>
          <a:ext cx="24384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B85E8CB5-6192-7F1F-E6F8-E7DB5E053B41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773" y="19490787"/>
            <a:ext cx="3534423" cy="26508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2CED42-CA3D-2D0B-DEC6-33D424062959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385" y="19490788"/>
            <a:ext cx="3534422" cy="265081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2D5088A-24B3-BC5D-5013-63DF015DFC13}"/>
              </a:ext>
            </a:extLst>
          </p:cNvPr>
          <p:cNvSpPr txBox="1"/>
          <p:nvPr/>
        </p:nvSpPr>
        <p:spPr>
          <a:xfrm>
            <a:off x="17094959" y="36989538"/>
            <a:ext cx="231386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arenR"/>
            </a:pPr>
            <a:r>
              <a:rPr lang="en-IN" dirty="0"/>
              <a:t>Taki, M., </a:t>
            </a:r>
            <a:r>
              <a:rPr lang="en-IN" dirty="0" err="1"/>
              <a:t>Ajabshirchi</a:t>
            </a:r>
            <a:r>
              <a:rPr lang="en-IN" dirty="0"/>
              <a:t>, Y., Ranjbar, S. F., Rohani, A., &amp; </a:t>
            </a:r>
            <a:r>
              <a:rPr lang="en-IN" dirty="0" err="1"/>
              <a:t>Matloobi</a:t>
            </a:r>
            <a:r>
              <a:rPr lang="en-IN" dirty="0"/>
              <a:t>, M. (2016). </a:t>
            </a:r>
            <a:r>
              <a:rPr lang="en-IN" dirty="0" err="1"/>
              <a:t>Modeling</a:t>
            </a:r>
            <a:r>
              <a:rPr lang="en-IN" dirty="0"/>
              <a:t> and experimental validation of heat transfer and energy consumption in an innovative greenhouse structure. Information Processing in Agriculture, 3(3), 157-174.</a:t>
            </a:r>
          </a:p>
          <a:p>
            <a:pPr marL="342900" indent="-342900" algn="l">
              <a:buAutoNum type="arabicParenR"/>
            </a:pPr>
            <a:r>
              <a:rPr lang="en-IN" dirty="0"/>
              <a:t> </a:t>
            </a:r>
            <a:r>
              <a:rPr lang="en-IN" dirty="0" err="1"/>
              <a:t>Vadiee</a:t>
            </a:r>
            <a:r>
              <a:rPr lang="en-IN" dirty="0"/>
              <a:t>, A., &amp; Martin, V. (2013). Thermal energy storage strategies for effective closed greenhouse design. Applied energy, 109, 337-343. </a:t>
            </a:r>
          </a:p>
          <a:p>
            <a:pPr marL="342900" indent="-342900" algn="l">
              <a:buAutoNum type="arabicParenR"/>
            </a:pPr>
            <a:r>
              <a:rPr lang="en-IN" dirty="0"/>
              <a:t> </a:t>
            </a:r>
            <a:r>
              <a:rPr lang="en-IN" dirty="0" err="1"/>
              <a:t>Vadiee</a:t>
            </a:r>
            <a:r>
              <a:rPr lang="en-IN" dirty="0"/>
              <a:t>, A., &amp; Martin, V. (2012). Energy management in horticultural applications through the closed greenhouse concept, state of the art. Renewable and Sustainable Energy Reviews, 16(7), 5087-5100.</a:t>
            </a:r>
          </a:p>
          <a:p>
            <a:pPr marL="342900" indent="-342900" algn="l">
              <a:buAutoNum type="arabicParenR"/>
            </a:pPr>
            <a:r>
              <a:rPr lang="en-IN" dirty="0"/>
              <a:t> Taki, M., </a:t>
            </a:r>
            <a:r>
              <a:rPr lang="en-IN" dirty="0" err="1"/>
              <a:t>Ajabshirchi</a:t>
            </a:r>
            <a:r>
              <a:rPr lang="en-IN" dirty="0"/>
              <a:t>, Y., Ranjbar, S. F., Rohani, A., &amp; </a:t>
            </a:r>
            <a:r>
              <a:rPr lang="en-IN" dirty="0" err="1"/>
              <a:t>Matloobi</a:t>
            </a:r>
            <a:r>
              <a:rPr lang="en-IN" dirty="0"/>
              <a:t>, M. (2016). </a:t>
            </a:r>
            <a:r>
              <a:rPr lang="en-IN" dirty="0" err="1"/>
              <a:t>Modeling</a:t>
            </a:r>
            <a:r>
              <a:rPr lang="en-IN" dirty="0"/>
              <a:t> and experimental validation of heat transfer and energy consumption in an innovative greenhouse structure. Information Processing in Agriculture, 3(3), 157-174.</a:t>
            </a:r>
          </a:p>
          <a:p>
            <a:pPr marL="342900" indent="-342900" algn="l">
              <a:buAutoNum type="arabicParenR"/>
            </a:pPr>
            <a:r>
              <a:rPr lang="en-IN" dirty="0"/>
              <a:t> Chen, W., &amp; Liu, W. (2004). Numerical and experimental analysis of convection heat transfer in passive solar heating room with greenhouse and heat storage. Solar Energy, 76(5), 623-633.</a:t>
            </a:r>
            <a:endParaRPr lang="en-IN" b="0" i="0" dirty="0">
              <a:effectLst/>
              <a:latin typeface="fkGroteskNeue"/>
            </a:endParaRPr>
          </a:p>
        </p:txBody>
      </p: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AF0D1234-2824-9A0F-0BB9-E7246A5818E2}"/>
              </a:ext>
            </a:extLst>
          </p:cNvPr>
          <p:cNvGraphicFramePr/>
          <p:nvPr/>
        </p:nvGraphicFramePr>
        <p:xfrm>
          <a:off x="16438880" y="22461311"/>
          <a:ext cx="239776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0" r:lo="rId41" r:qs="rId42" r:cs="rId43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58535660-4480-0ED4-169C-2AA4FDFD0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628093"/>
              </p:ext>
            </p:extLst>
          </p:nvPr>
        </p:nvGraphicFramePr>
        <p:xfrm>
          <a:off x="21415385" y="22461311"/>
          <a:ext cx="2489502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5" r:lo="rId46" r:qs="rId47" r:cs="rId48"/>
          </a:graphicData>
        </a:graphic>
      </p:graphicFrame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6C9039F-C90D-9EBF-C55C-27B9F6BEE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503932"/>
              </p:ext>
            </p:extLst>
          </p:nvPr>
        </p:nvGraphicFramePr>
        <p:xfrm>
          <a:off x="15896944" y="23085170"/>
          <a:ext cx="7745376" cy="916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0" r:lo="rId51" r:qs="rId52" r:cs="rId53"/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DDE4B6F1-54F2-5E84-0F5D-344174B07F93}"/>
              </a:ext>
            </a:extLst>
          </p:cNvPr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418" y="24696789"/>
            <a:ext cx="4043472" cy="2412183"/>
          </a:xfrm>
          <a:prstGeom prst="rect">
            <a:avLst/>
          </a:prstGeom>
        </p:spPr>
      </p:pic>
      <p:pic>
        <p:nvPicPr>
          <p:cNvPr id="47" name="Picture 46" descr="A greenhouses in a field&#10;&#10;AI-generated content may be incorrect.">
            <a:extLst>
              <a:ext uri="{FF2B5EF4-FFF2-40B4-BE49-F238E27FC236}">
                <a16:creationId xmlns:a16="http://schemas.microsoft.com/office/drawing/2014/main" id="{7332F19F-80AD-0A5A-7FE1-9162D488D62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624" y="30175200"/>
            <a:ext cx="6070002" cy="3565633"/>
          </a:xfrm>
          <a:prstGeom prst="rect">
            <a:avLst/>
          </a:prstGeom>
        </p:spPr>
      </p:pic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47379666-61CA-7BA7-B7EA-574FCB276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2596841"/>
              </p:ext>
            </p:extLst>
          </p:nvPr>
        </p:nvGraphicFramePr>
        <p:xfrm>
          <a:off x="22529203" y="27131238"/>
          <a:ext cx="2438400" cy="1307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BF2DF08E-342A-1761-6F91-A9C0C6FD2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599" y="30625996"/>
            <a:ext cx="6775049" cy="33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604D55B1-752F-5675-439D-BCE3D5B637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1749397"/>
              </p:ext>
            </p:extLst>
          </p:nvPr>
        </p:nvGraphicFramePr>
        <p:xfrm>
          <a:off x="14685714" y="30737276"/>
          <a:ext cx="3831386" cy="313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3" r:lo="rId64" r:qs="rId65" r:cs="rId66"/>
          </a:graphicData>
        </a:graphic>
      </p:graphicFrame>
      <p:pic>
        <p:nvPicPr>
          <p:cNvPr id="58" name="Picture 57">
            <a:extLst>
              <a:ext uri="{FF2B5EF4-FFF2-40B4-BE49-F238E27FC236}">
                <a16:creationId xmlns:a16="http://schemas.microsoft.com/office/drawing/2014/main" id="{757262AB-5118-D95A-ECFC-CDCFD76BC5A9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65" y="23280954"/>
            <a:ext cx="5669903" cy="3846018"/>
          </a:xfrm>
          <a:prstGeom prst="rect">
            <a:avLst/>
          </a:prstGeom>
        </p:spPr>
      </p:pic>
      <p:graphicFrame>
        <p:nvGraphicFramePr>
          <p:cNvPr id="1027" name="Diagram 1026">
            <a:extLst>
              <a:ext uri="{FF2B5EF4-FFF2-40B4-BE49-F238E27FC236}">
                <a16:creationId xmlns:a16="http://schemas.microsoft.com/office/drawing/2014/main" id="{7A4EBCFC-36F3-C870-40F1-E67F0EDF6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627021"/>
              </p:ext>
            </p:extLst>
          </p:nvPr>
        </p:nvGraphicFramePr>
        <p:xfrm>
          <a:off x="6662311" y="23280954"/>
          <a:ext cx="3698240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9" r:lo="rId70" r:qs="rId71" r:cs="rId72"/>
          </a:graphicData>
        </a:graphic>
      </p:graphicFrame>
      <p:pic>
        <p:nvPicPr>
          <p:cNvPr id="1031" name="Picture 1030">
            <a:extLst>
              <a:ext uri="{FF2B5EF4-FFF2-40B4-BE49-F238E27FC236}">
                <a16:creationId xmlns:a16="http://schemas.microsoft.com/office/drawing/2014/main" id="{FDD37EB8-7BA0-E8FF-555D-C81F8FBE2916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598" y="30725849"/>
            <a:ext cx="4551034" cy="4452367"/>
          </a:xfrm>
          <a:prstGeom prst="rect">
            <a:avLst/>
          </a:prstGeom>
        </p:spPr>
      </p:pic>
      <p:graphicFrame>
        <p:nvGraphicFramePr>
          <p:cNvPr id="1046" name="Diagram 1045">
            <a:extLst>
              <a:ext uri="{FF2B5EF4-FFF2-40B4-BE49-F238E27FC236}">
                <a16:creationId xmlns:a16="http://schemas.microsoft.com/office/drawing/2014/main" id="{D42E31B9-A1E6-3148-D036-F5D8D4E9D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357475"/>
              </p:ext>
            </p:extLst>
          </p:nvPr>
        </p:nvGraphicFramePr>
        <p:xfrm>
          <a:off x="10581606" y="23280954"/>
          <a:ext cx="3374423" cy="3578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5" r:lo="rId76" r:qs="rId77" r:cs="rId78"/>
          </a:graphicData>
        </a:graphic>
      </p:graphicFrame>
      <p:graphicFrame>
        <p:nvGraphicFramePr>
          <p:cNvPr id="1048" name="Diagram 1047">
            <a:extLst>
              <a:ext uri="{FF2B5EF4-FFF2-40B4-BE49-F238E27FC236}">
                <a16:creationId xmlns:a16="http://schemas.microsoft.com/office/drawing/2014/main" id="{5E06CE1A-1E59-3727-9117-8790BF52A9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700798"/>
              </p:ext>
            </p:extLst>
          </p:nvPr>
        </p:nvGraphicFramePr>
        <p:xfrm>
          <a:off x="966315" y="29691185"/>
          <a:ext cx="6886746" cy="4452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0" r:lo="rId81" r:qs="rId82" r:cs="rId83"/>
          </a:graphicData>
        </a:graphic>
      </p:graphicFrame>
      <p:graphicFrame>
        <p:nvGraphicFramePr>
          <p:cNvPr id="1051" name="Diagram 1050">
            <a:extLst>
              <a:ext uri="{FF2B5EF4-FFF2-40B4-BE49-F238E27FC236}">
                <a16:creationId xmlns:a16="http://schemas.microsoft.com/office/drawing/2014/main" id="{B1A5F311-4B34-0EC8-CD4D-A095648CD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0583323"/>
              </p:ext>
            </p:extLst>
          </p:nvPr>
        </p:nvGraphicFramePr>
        <p:xfrm>
          <a:off x="1730619" y="32726761"/>
          <a:ext cx="5560508" cy="176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5" r:lo="rId86" r:qs="rId87" r:cs="rId88"/>
          </a:graphicData>
        </a:graphic>
      </p:graphicFrame>
      <p:pic>
        <p:nvPicPr>
          <p:cNvPr id="1056" name="Picture 24">
            <a:extLst>
              <a:ext uri="{FF2B5EF4-FFF2-40B4-BE49-F238E27FC236}">
                <a16:creationId xmlns:a16="http://schemas.microsoft.com/office/drawing/2014/main" id="{40C8A6B9-F63D-BB69-B396-F123E17FD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65" y="27448975"/>
            <a:ext cx="7048014" cy="290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65" name="Diagram 1064">
            <a:extLst>
              <a:ext uri="{FF2B5EF4-FFF2-40B4-BE49-F238E27FC236}">
                <a16:creationId xmlns:a16="http://schemas.microsoft.com/office/drawing/2014/main" id="{2BF03D61-222E-42F2-EF8D-C53D5C741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2028"/>
              </p:ext>
            </p:extLst>
          </p:nvPr>
        </p:nvGraphicFramePr>
        <p:xfrm>
          <a:off x="2612956" y="27577225"/>
          <a:ext cx="2758440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1" r:lo="rId92" r:qs="rId93" r:cs="rId94"/>
          </a:graphicData>
        </a:graphic>
      </p:graphicFrame>
      <p:pic>
        <p:nvPicPr>
          <p:cNvPr id="1067" name="Picture 1066">
            <a:extLst>
              <a:ext uri="{FF2B5EF4-FFF2-40B4-BE49-F238E27FC236}">
                <a16:creationId xmlns:a16="http://schemas.microsoft.com/office/drawing/2014/main" id="{16686CBB-598A-B704-6C0C-273368303C85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28" y="5853600"/>
            <a:ext cx="24395731" cy="11228750"/>
          </a:xfrm>
          <a:prstGeom prst="rect">
            <a:avLst/>
          </a:prstGeom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2D1B16D2-CBC7-3292-F700-5DA33AF41224}"/>
              </a:ext>
            </a:extLst>
          </p:cNvPr>
          <p:cNvSpPr/>
          <p:nvPr/>
        </p:nvSpPr>
        <p:spPr>
          <a:xfrm>
            <a:off x="1573228" y="5883039"/>
            <a:ext cx="24395730" cy="11106959"/>
          </a:xfrm>
          <a:prstGeom prst="rect">
            <a:avLst/>
          </a:prstGeom>
          <a:noFill/>
          <a:ln w="38100">
            <a:solidFill>
              <a:srgbClr val="2F55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0149E35-8DB3-9DA9-DD1F-8A7E12FC1282}"/>
              </a:ext>
            </a:extLst>
          </p:cNvPr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>
            <a:off x="36360632" y="30451505"/>
            <a:ext cx="2667338" cy="3013021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2E27A867-3973-8C53-FE18-555A7FA2A899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32922175" y="29772669"/>
            <a:ext cx="3272825" cy="235116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2" descr="Indian Council of Agricultural Research - Wikipedia">
            <a:extLst>
              <a:ext uri="{FF2B5EF4-FFF2-40B4-BE49-F238E27FC236}">
                <a16:creationId xmlns:a16="http://schemas.microsoft.com/office/drawing/2014/main" id="{9977FC81-0D58-FF9B-D83D-C1FDBA47E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5772" y="31958016"/>
            <a:ext cx="1312003" cy="163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954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fkGroteskNeue</vt:lpstr>
      <vt:lpstr>Times New Roman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44x44</dc:title>
  <dc:creator>Jay Larson</dc:creator>
  <dc:description>Quality poster printing
www.genigraphics.com
1-800-790-4001</dc:description>
  <cp:lastModifiedBy>Sujal ~</cp:lastModifiedBy>
  <cp:revision>1</cp:revision>
  <cp:lastPrinted>2013-02-12T02:21:55Z</cp:lastPrinted>
  <dcterms:created xsi:type="dcterms:W3CDTF">2013-02-10T21:14:48Z</dcterms:created>
  <dcterms:modified xsi:type="dcterms:W3CDTF">2025-04-28T01:33:27Z</dcterms:modified>
</cp:coreProperties>
</file>