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F79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4A09-8E85-2F51-5932-DB37C1D0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6311F-810F-29B6-3B36-DE723AD3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8DBB-E9CD-AF16-D2FA-308A39B9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D2CB-AA03-37A6-2579-90703865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8E74-0D76-06F9-AFCC-7C04B6C3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CA27-4D68-3B3C-AA06-2E025471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BD845-0D9F-B76A-1247-EF017CB2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A59A-B4C0-DE82-3FE7-8BA45E75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5C8B-ECF2-C032-1C38-769040A1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EAEB-6234-1E29-3C65-E4AC162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F0BDA-D19C-5963-45F7-B64B4DDCE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9752-ED18-E4A4-AF01-A6B60D49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FB63-2E99-11D3-3C80-DDBD19B9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26EA-6EFC-3565-29CE-7F658847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9A65-CBE9-438D-F5DF-460C524C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10F0-E848-3787-0AED-796DA10F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EBCB-E326-8A9B-CB70-C12E90C5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1D27-034D-27F3-70FA-7E1C53DA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40FD-4B8B-FBDA-5498-AA60BE4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4CED-D0A8-7F70-833A-3F5A3CEB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87D-7BFB-1992-E4AF-1DA0D4A8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579C-87E2-6112-A511-09424A9D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CD8C-8834-F6E9-412E-60C3093C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F9BC-2F4D-9292-8389-B5335B9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DF99-7B14-0C63-4FF5-F14966C0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0F12-90A5-9605-1696-607CCA3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82D2-1CB7-ECD1-B6CE-8BBECEF4F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6AB3-5F89-FDD9-ABBE-1B6D55E3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B294-02AC-5E35-2C41-C87FF62E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FBF6E-3007-310E-A54A-D7EBD583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0EC4-990A-B3A7-8F7B-690C2B3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4443-2B2C-088E-8E4E-E322A00F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71AB-AD57-DDBA-E474-E388225C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123BB-EBB6-049F-E860-D51582B0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3063F-AEB0-970E-5DF3-EBE54A600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2695-9540-E8B2-D137-2C6B94E6D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E480-3653-D944-F3E4-1F1E74D2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029F4-0617-38DC-81E0-BC5CC128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ED600-78C4-DFEE-4AA5-75E78A9C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0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17A9-DAC8-2308-65C6-CE48322F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742D7-51E9-F5D6-D0C6-211FF600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DD4FD-2377-5C01-4F18-21951047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60F4-BEF6-34C8-2AED-B45BD0AE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8E1F9-9076-043D-DB06-5873C50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EEFDE-3EDF-00FB-E786-57F69352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53114-48C3-2BAC-A1A3-3653A4BE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AF2A-CC49-F18B-50AE-83488E0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93C7-9668-9B0D-D14A-35CF94B3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6E2F-6EFD-7D04-B90C-668E757D5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40DFE-F903-3529-FFA9-0B1DA87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C82D-288B-42D5-F8A4-75B2B66D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8257-2805-4BAE-BAD4-D7DDA3B5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3548-135C-0CD5-757F-A646EEDC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F0EF6-5CBA-05AB-AFDD-138F58657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801B-1447-8EFA-4CF4-088DCFBF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3ACE-A56D-99D9-5231-077276A3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6F23-D1BD-EFA1-4C27-D5BC7B49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B538-6845-5CEB-F8E9-8C3ED88F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D6394-C66C-0755-ACA5-A4FE3F5C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2B6F-6B74-872A-C1A3-ACF5C1DB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1D57-A7B9-A58B-46E5-E5F395342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B114-2CD7-4FAF-A278-BC4DD81EF57E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E3AA-7E12-63AA-A1F3-8D9264E3E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A119-02D6-4C70-BA4A-CBD6A27E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A514-7470-4438-AD65-EDB181AB1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DECA-8BCF-2EAD-CA02-7150FE0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2C3E50"/>
                </a:solidFill>
                <a:latin typeface="Sitka Text Semibold" pitchFamily="2" charset="0"/>
              </a:rPr>
              <a:t>SANGANI COMPANY WEBSITE</a:t>
            </a:r>
            <a:endParaRPr lang="en-IN" sz="5400" b="1" dirty="0">
              <a:solidFill>
                <a:srgbClr val="2C3E50"/>
              </a:solidFill>
              <a:latin typeface="Sitka Text Semibold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308D4E-A0D0-E2CA-5766-DA9EAD03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426795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BE6F2D-46E5-E146-F240-4F4242015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555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EEEA9-F2D9-00D1-E898-09F8455F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98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DC2BB-749C-A18F-592C-D76A2591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00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388A2-EDE5-B9EB-6373-E9C844F2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76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97A7E-9AEA-D93D-844D-7661AC36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975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860BC-D044-23DB-4A30-15C2F637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122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44895-ACF0-2444-39C5-2E19A4D0AACF}"/>
              </a:ext>
            </a:extLst>
          </p:cNvPr>
          <p:cNvSpPr txBox="1"/>
          <p:nvPr/>
        </p:nvSpPr>
        <p:spPr>
          <a:xfrm>
            <a:off x="335280" y="2228671"/>
            <a:ext cx="11521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solidFill>
                  <a:srgbClr val="2C3E50"/>
                </a:solidFill>
                <a:latin typeface="Sitka Text Semibold" pitchFamily="2" charset="0"/>
              </a:rPr>
              <a:t>Thank You</a:t>
            </a:r>
            <a:endParaRPr lang="en-IN" sz="15000" b="1" dirty="0">
              <a:solidFill>
                <a:srgbClr val="2C3E50"/>
              </a:solidFill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81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Sitka Text Semibold</vt:lpstr>
      <vt:lpstr>Office Theme</vt:lpstr>
      <vt:lpstr>SANGANI COMPANY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SANGANI COMPANY WEBSITE</dc:title>
  <dc:creator>SUJAL SANGANI</dc:creator>
  <cp:lastModifiedBy>SUJAL SANGANI</cp:lastModifiedBy>
  <cp:revision>1</cp:revision>
  <dcterms:created xsi:type="dcterms:W3CDTF">2024-09-29T18:49:28Z</dcterms:created>
  <dcterms:modified xsi:type="dcterms:W3CDTF">2024-09-29T18:54:40Z</dcterms:modified>
</cp:coreProperties>
</file>