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14684707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05" autoAdjust="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81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jalsaroj/IBM-HACKATHON-FitBuddy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Fitness Buddy AI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Sujal Rajesh Saroj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Ramniranjan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Jhunjhunwala College &amp; TYCS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17877-9D02-4BA5-1D23-E23B9DE09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339" y="967304"/>
            <a:ext cx="6790123" cy="518854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59EBC11-4BD6-817C-F0F6-58C4BE8BA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12" y="967304"/>
            <a:ext cx="4889707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600" dirty="0"/>
              <a:t>Delivered </a:t>
            </a:r>
            <a:r>
              <a:rPr lang="en-US" altLang="en-US" sz="2600" b="1" dirty="0"/>
              <a:t>10 motivational quotes instantly</a:t>
            </a:r>
            <a:endParaRPr lang="en-US" altLang="en-US" sz="26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600" dirty="0"/>
              <a:t>Covers </a:t>
            </a:r>
            <a:r>
              <a:rPr lang="en-US" altLang="en-US" sz="2600" b="1" dirty="0"/>
              <a:t>mental strength &amp; discipline</a:t>
            </a:r>
            <a:endParaRPr lang="en-US" altLang="en-US" sz="26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600" dirty="0"/>
              <a:t>Adds </a:t>
            </a:r>
            <a:r>
              <a:rPr lang="en-US" altLang="en-US" sz="2600" b="1" dirty="0"/>
              <a:t>inspiration</a:t>
            </a:r>
            <a:r>
              <a:rPr lang="en-US" altLang="en-US" sz="2600" dirty="0"/>
              <a:t> and </a:t>
            </a:r>
            <a:r>
              <a:rPr lang="en-US" altLang="en-US" sz="2600" b="1" dirty="0"/>
              <a:t>encouragement</a:t>
            </a:r>
            <a:r>
              <a:rPr lang="en-US" altLang="en-US" sz="2600" dirty="0"/>
              <a:t> to user journeys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600" b="1" dirty="0"/>
              <a:t>Engaging and varied</a:t>
            </a:r>
            <a:r>
              <a:rPr lang="en-US" altLang="en-US" sz="2600" dirty="0"/>
              <a:t>—not just generic line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tabLst/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3067665" y="1559382"/>
            <a:ext cx="495545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                Deployed </a:t>
            </a:r>
            <a:r>
              <a:rPr lang="en-US" sz="2800" dirty="0" err="1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FitBuddy</a:t>
            </a:r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 AI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DD6664-239F-D457-0015-6385AF578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082" y="2227792"/>
            <a:ext cx="8347655" cy="39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4D4524A7-6A70-9166-02BB-9A08650F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8207E15-1E35-464F-6D1C-29613A065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5DAE29BA-6F71-B9EF-7632-52C3A64AE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31" y="1753620"/>
            <a:ext cx="10773977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tabLst/>
            </a:pPr>
            <a:endParaRPr lang="en-US" altLang="en-US" sz="26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FitBuddy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 can generate workout plans, suggest fitness goals, and even build personalized routines.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saves time by automating tasks like meal planning, progress tracking, and daily reminders.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FitBuddy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enhances motivation, consistency, and efficiency in both beginner and advanced fitness journeys.</a:t>
            </a:r>
            <a:endParaRPr lang="en-US" altLang="en-US" sz="26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https://github.com/sujalsaroj/IBM-HACKATHON-FitBuddy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70D49F-E92B-615A-4C65-B0AE087194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28706"/>
            <a:ext cx="8438272" cy="3619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Multilingual support for users across different regions.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Voice-enabled assistant for hands-free interaction.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collaboration with fitness coaches and peers.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Smart progress tracking with AI-based plateau detection.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Integration with wearables and fitness apps.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Personalized workout and nutrition plans powered by AI.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955D08-3E27-DAF3-BB1E-B857CF23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872" y="1400140"/>
            <a:ext cx="6336256" cy="475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99FF45-7A32-D47C-E407-86379797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5" r="2866" b="10161"/>
          <a:stretch>
            <a:fillRect/>
          </a:stretch>
        </p:blipFill>
        <p:spPr>
          <a:xfrm>
            <a:off x="2200779" y="1097281"/>
            <a:ext cx="7567165" cy="46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6E95BB-DA45-C07F-D1E3-9AF58BD8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381" y="975843"/>
            <a:ext cx="7100046" cy="513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17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Many individuals—especially working professionals, students, and homemakers—struggle to maintain a consistent and healthy lifestyle due to lack of personalized fitness guidance, motivation, and time.</a:t>
            </a:r>
            <a:br>
              <a:rPr lang="en-US" sz="2800" dirty="0"/>
            </a:br>
            <a:r>
              <a:rPr lang="en-US" sz="2800" dirty="0"/>
              <a:t>Traditional fitness solutions often require expensive memberships, rigid schedules, or in-person consultations that don’t adapt well to individual needs or daily routines.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/>
              <a:t>An AI-powered Fitness Buddy that uses Natural Language Processing (NLP) and AI-based personalization to offer users customized home workouts, healthy meal suggestions, motivational tips, and habit-building guidance—all in a conversational format 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5B345A-F2DC-64F2-E255-207DF601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This AI fitness agent will help users save time, stay consistent, and improve their overall health by offering personalized workouts, meal suggestions, and motivational support—all accessible through a simple chat interface.</a:t>
            </a:r>
            <a:br>
              <a:rPr lang="en-US" sz="2000" dirty="0"/>
            </a:br>
            <a:r>
              <a:rPr lang="en-US" sz="2000" dirty="0"/>
              <a:t>It promotes healthy habits, reduces dependency on rigid schedules or expensive trainers, and empowers users to take control of their well-being with ease and flexibility.</a:t>
            </a:r>
          </a:p>
          <a:p>
            <a:r>
              <a:rPr lang="en-US" sz="2000" b="1" dirty="0"/>
              <a:t>Personalized workout routines</a:t>
            </a:r>
            <a:r>
              <a:rPr lang="en-US" sz="2000" dirty="0"/>
              <a:t> based on user goals and preferences</a:t>
            </a:r>
          </a:p>
          <a:p>
            <a:r>
              <a:rPr lang="en-US" sz="2000" b="1" dirty="0"/>
              <a:t>Nutritious meal suggestions</a:t>
            </a:r>
            <a:r>
              <a:rPr lang="en-US" sz="2000" dirty="0"/>
              <a:t> tailored to dietary needs (e.g., high-protein, vegan, low-carb)</a:t>
            </a:r>
          </a:p>
          <a:p>
            <a:r>
              <a:rPr lang="en-US" sz="2000" b="1" dirty="0"/>
              <a:t>Daily motivation quotes</a:t>
            </a:r>
            <a:r>
              <a:rPr lang="en-US" sz="2000" dirty="0"/>
              <a:t> and mental wellness tips</a:t>
            </a:r>
          </a:p>
          <a:p>
            <a:r>
              <a:rPr lang="en-US" sz="2000" b="1" dirty="0"/>
              <a:t>Habit tracking</a:t>
            </a:r>
            <a:r>
              <a:rPr lang="en-US" sz="2000" dirty="0"/>
              <a:t> to build consistency over time</a:t>
            </a:r>
          </a:p>
          <a:p>
            <a:r>
              <a:rPr lang="en-US" sz="2000" b="1" dirty="0"/>
              <a:t>Fitness goal recommendations</a:t>
            </a:r>
            <a:r>
              <a:rPr lang="en-US" sz="2000" dirty="0"/>
              <a:t> (weight loss, muscle gain, endurance)</a:t>
            </a:r>
          </a:p>
          <a:p>
            <a:r>
              <a:rPr lang="en-US" sz="2000" b="1" dirty="0"/>
              <a:t>Progress encouragement and check-ins</a:t>
            </a:r>
            <a:r>
              <a:rPr lang="en-US" sz="2000" dirty="0"/>
              <a:t> to keep users engaged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2F5031-704F-8394-D2F2-E590A3B4BD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92193"/>
            <a:ext cx="603549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Health-conscious Individuals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Gym Trainers &amp; Fitness Coaches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Nutritionists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Medical &amp; Wellness Experts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Rehabilitation Centers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College Athletes or Sports Departments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39333-C626-5448-75A6-1D943FE8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827" y="725338"/>
            <a:ext cx="6269089" cy="54305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E46B3D-9DCF-7EC2-2D55-2621E9230B13}"/>
              </a:ext>
            </a:extLst>
          </p:cNvPr>
          <p:cNvSpPr/>
          <p:nvPr/>
        </p:nvSpPr>
        <p:spPr>
          <a:xfrm>
            <a:off x="432619" y="1396181"/>
            <a:ext cx="4557316" cy="467032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Clean, welcoming interface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Smart starter questions for users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Chat-based fitness guidance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Visuals that reinforce health theme</a:t>
            </a:r>
            <a:r>
              <a:rPr lang="en-IN" sz="2600" dirty="0"/>
              <a:t>   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IN" sz="26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IN" sz="2600" dirty="0"/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IN" sz="2600" dirty="0"/>
          </a:p>
          <a:p>
            <a:pPr>
              <a:buClr>
                <a:srgbClr val="00B0F0"/>
              </a:buClr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CC7019-3C57-C8CB-0D20-EE12AC242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3029" y="967304"/>
            <a:ext cx="6105767" cy="5276180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F4326EF-3457-D5DF-8A67-D361A4AAF157}"/>
              </a:ext>
            </a:extLst>
          </p:cNvPr>
          <p:cNvSpPr/>
          <p:nvPr/>
        </p:nvSpPr>
        <p:spPr>
          <a:xfrm>
            <a:off x="688258" y="1232453"/>
            <a:ext cx="4463845" cy="32903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Human-like replies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Clear and structured answers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Beginner-friendly tips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Motivational tone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600" dirty="0"/>
              <a:t>Quick responses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154</TotalTime>
  <Words>519</Words>
  <Application>Microsoft Office PowerPoint</Application>
  <PresentationFormat>Widescreen</PresentationFormat>
  <Paragraphs>95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Fitness Buddy AI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sujal saroj</cp:lastModifiedBy>
  <cp:revision>144</cp:revision>
  <dcterms:created xsi:type="dcterms:W3CDTF">2021-05-26T16:50:10Z</dcterms:created>
  <dcterms:modified xsi:type="dcterms:W3CDTF">2025-08-01T10:26:11Z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