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Poppins"/>
      <p:regular r:id="rId21"/>
      <p:bold r:id="rId22"/>
      <p:italic r:id="rId23"/>
      <p:boldItalic r:id="rId24"/>
    </p:embeddedFont>
    <p:embeddedFont>
      <p:font typeface="Lato"/>
      <p:regular r:id="rId25"/>
      <p:bold r:id="rId26"/>
      <p:italic r:id="rId27"/>
      <p:boldItalic r:id="rId28"/>
    </p:embeddedFont>
    <p:embeddedFont>
      <p:font typeface="Hind"/>
      <p:regular r:id="rId29"/>
      <p:bold r:id="rId30"/>
    </p:embeddedFont>
    <p:embeddedFont>
      <p:font typeface="Itim"/>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4226E5-A9E6-4E87-A2A8-AC94711D41C8}">
  <a:tblStyle styleId="{824226E5-A9E6-4E87-A2A8-AC94711D41C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in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tim-regular.fntdata"/><Relationship Id="rId30" Type="http://schemas.openxmlformats.org/officeDocument/2006/relationships/font" Target="fonts/Hin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9" name="Shape 2269"/>
        <p:cNvGrpSpPr/>
        <p:nvPr/>
      </p:nvGrpSpPr>
      <p:grpSpPr>
        <a:xfrm>
          <a:off x="0" y="0"/>
          <a:ext cx="0" cy="0"/>
          <a:chOff x="0" y="0"/>
          <a:chExt cx="0" cy="0"/>
        </a:xfrm>
      </p:grpSpPr>
      <p:sp>
        <p:nvSpPr>
          <p:cNvPr id="2270" name="Google Shape;2270;g2049155d6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1" name="Google Shape;2271;g2049155d6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4" name="Shape 2434"/>
        <p:cNvGrpSpPr/>
        <p:nvPr/>
      </p:nvGrpSpPr>
      <p:grpSpPr>
        <a:xfrm>
          <a:off x="0" y="0"/>
          <a:ext cx="0" cy="0"/>
          <a:chOff x="0" y="0"/>
          <a:chExt cx="0" cy="0"/>
        </a:xfrm>
      </p:grpSpPr>
      <p:sp>
        <p:nvSpPr>
          <p:cNvPr id="2435" name="Google Shape;2435;g31794eb062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6" name="Google Shape;2436;g31794eb062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6" name="Shape 2276"/>
        <p:cNvGrpSpPr/>
        <p:nvPr/>
      </p:nvGrpSpPr>
      <p:grpSpPr>
        <a:xfrm>
          <a:off x="0" y="0"/>
          <a:ext cx="0" cy="0"/>
          <a:chOff x="0" y="0"/>
          <a:chExt cx="0" cy="0"/>
        </a:xfrm>
      </p:grpSpPr>
      <p:sp>
        <p:nvSpPr>
          <p:cNvPr id="2277" name="Google Shape;2277;g31793c26cb9_0_4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8" name="Google Shape;2278;g31793c26cb9_0_4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6" name="Shape 2286"/>
        <p:cNvGrpSpPr/>
        <p:nvPr/>
      </p:nvGrpSpPr>
      <p:grpSpPr>
        <a:xfrm>
          <a:off x="0" y="0"/>
          <a:ext cx="0" cy="0"/>
          <a:chOff x="0" y="0"/>
          <a:chExt cx="0" cy="0"/>
        </a:xfrm>
      </p:grpSpPr>
      <p:sp>
        <p:nvSpPr>
          <p:cNvPr id="2287" name="Google Shape;2287;g31793c26cb9_0_6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8" name="Google Shape;2288;g31793c26cb9_0_6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0" name="Shape 2350"/>
        <p:cNvGrpSpPr/>
        <p:nvPr/>
      </p:nvGrpSpPr>
      <p:grpSpPr>
        <a:xfrm>
          <a:off x="0" y="0"/>
          <a:ext cx="0" cy="0"/>
          <a:chOff x="0" y="0"/>
          <a:chExt cx="0" cy="0"/>
        </a:xfrm>
      </p:grpSpPr>
      <p:sp>
        <p:nvSpPr>
          <p:cNvPr id="2351" name="Google Shape;2351;g31793c26cb9_0_9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2" name="Google Shape;2352;g31793c26cb9_0_9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5" name="Shape 2385"/>
        <p:cNvGrpSpPr/>
        <p:nvPr/>
      </p:nvGrpSpPr>
      <p:grpSpPr>
        <a:xfrm>
          <a:off x="0" y="0"/>
          <a:ext cx="0" cy="0"/>
          <a:chOff x="0" y="0"/>
          <a:chExt cx="0" cy="0"/>
        </a:xfrm>
      </p:grpSpPr>
      <p:sp>
        <p:nvSpPr>
          <p:cNvPr id="2386" name="Google Shape;2386;g315027c54d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7" name="Google Shape;2387;g315027c54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6" name="Shape 2396"/>
        <p:cNvGrpSpPr/>
        <p:nvPr/>
      </p:nvGrpSpPr>
      <p:grpSpPr>
        <a:xfrm>
          <a:off x="0" y="0"/>
          <a:ext cx="0" cy="0"/>
          <a:chOff x="0" y="0"/>
          <a:chExt cx="0" cy="0"/>
        </a:xfrm>
      </p:grpSpPr>
      <p:sp>
        <p:nvSpPr>
          <p:cNvPr id="2397" name="Google Shape;2397;g315027c54d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8" name="Google Shape;2398;g315027c54d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7" name="Shape 2407"/>
        <p:cNvGrpSpPr/>
        <p:nvPr/>
      </p:nvGrpSpPr>
      <p:grpSpPr>
        <a:xfrm>
          <a:off x="0" y="0"/>
          <a:ext cx="0" cy="0"/>
          <a:chOff x="0" y="0"/>
          <a:chExt cx="0" cy="0"/>
        </a:xfrm>
      </p:grpSpPr>
      <p:sp>
        <p:nvSpPr>
          <p:cNvPr id="2408" name="Google Shape;2408;g315027c54d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9" name="Google Shape;2409;g315027c54d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7" name="Shape 2417"/>
        <p:cNvGrpSpPr/>
        <p:nvPr/>
      </p:nvGrpSpPr>
      <p:grpSpPr>
        <a:xfrm>
          <a:off x="0" y="0"/>
          <a:ext cx="0" cy="0"/>
          <a:chOff x="0" y="0"/>
          <a:chExt cx="0" cy="0"/>
        </a:xfrm>
      </p:grpSpPr>
      <p:sp>
        <p:nvSpPr>
          <p:cNvPr id="2418" name="Google Shape;2418;g31510ab01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9" name="Google Shape;2419;g31510ab01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6" name="Shape 2426"/>
        <p:cNvGrpSpPr/>
        <p:nvPr/>
      </p:nvGrpSpPr>
      <p:grpSpPr>
        <a:xfrm>
          <a:off x="0" y="0"/>
          <a:ext cx="0" cy="0"/>
          <a:chOff x="0" y="0"/>
          <a:chExt cx="0" cy="0"/>
        </a:xfrm>
      </p:grpSpPr>
      <p:sp>
        <p:nvSpPr>
          <p:cNvPr id="2427" name="Google Shape;2427;g31794eb062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31794eb062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bit.ly/3A1uf1Q"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4.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8.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0" name="Google Shape;10;p2"/>
          <p:cNvSpPr/>
          <p:nvPr/>
        </p:nvSpPr>
        <p:spPr>
          <a:xfrm>
            <a:off x="6220725" y="0"/>
            <a:ext cx="29235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933020" y="4114401"/>
            <a:ext cx="1656312" cy="1660374"/>
            <a:chOff x="2929375" y="236175"/>
            <a:chExt cx="805325" cy="807300"/>
          </a:xfrm>
        </p:grpSpPr>
        <p:sp>
          <p:nvSpPr>
            <p:cNvPr id="12" name="Google Shape;12;p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a:off x="4302988" y="231550"/>
            <a:ext cx="538025" cy="157800"/>
            <a:chOff x="2575325" y="1348650"/>
            <a:chExt cx="538025" cy="157800"/>
          </a:xfrm>
        </p:grpSpPr>
        <p:sp>
          <p:nvSpPr>
            <p:cNvPr id="32" name="Google Shape;32;p2"/>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323639" y="4144000"/>
            <a:ext cx="925310" cy="943383"/>
            <a:chOff x="595389" y="1761100"/>
            <a:chExt cx="925310" cy="943383"/>
          </a:xfrm>
        </p:grpSpPr>
        <p:cxnSp>
          <p:nvCxnSpPr>
            <p:cNvPr id="36" name="Google Shape;36;p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8" name="Google Shape;38;p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9" name="Google Shape;39;p2"/>
          <p:cNvGrpSpPr/>
          <p:nvPr/>
        </p:nvGrpSpPr>
        <p:grpSpPr>
          <a:xfrm>
            <a:off x="-262436" y="-403375"/>
            <a:ext cx="925310" cy="943383"/>
            <a:chOff x="595389" y="1761100"/>
            <a:chExt cx="925310" cy="943383"/>
          </a:xfrm>
        </p:grpSpPr>
        <p:cxnSp>
          <p:nvCxnSpPr>
            <p:cNvPr id="40" name="Google Shape;40;p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1" name="Google Shape;41;p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2" name="Google Shape;42;p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43" name="Google Shape;43;p2"/>
          <p:cNvGrpSpPr/>
          <p:nvPr/>
        </p:nvGrpSpPr>
        <p:grpSpPr>
          <a:xfrm rot="5400000">
            <a:off x="7926547" y="2473475"/>
            <a:ext cx="1584577" cy="196549"/>
            <a:chOff x="750197" y="155825"/>
            <a:chExt cx="1584577" cy="196549"/>
          </a:xfrm>
        </p:grpSpPr>
        <p:sp>
          <p:nvSpPr>
            <p:cNvPr id="44" name="Google Shape;44;p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2"/>
          <p:cNvSpPr txBox="1"/>
          <p:nvPr>
            <p:ph type="ctrTitle"/>
          </p:nvPr>
        </p:nvSpPr>
        <p:spPr>
          <a:xfrm>
            <a:off x="847200" y="1183975"/>
            <a:ext cx="3914100" cy="24603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4800"/>
              <a:buNone/>
              <a:defRPr sz="4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2"/>
          <p:cNvSpPr txBox="1"/>
          <p:nvPr>
            <p:ph idx="1" type="subTitle"/>
          </p:nvPr>
        </p:nvSpPr>
        <p:spPr>
          <a:xfrm>
            <a:off x="847125" y="3738100"/>
            <a:ext cx="3914100" cy="405900"/>
          </a:xfrm>
          <a:prstGeom prst="rect">
            <a:avLst/>
          </a:prstGeom>
          <a:gradFill>
            <a:gsLst>
              <a:gs pos="0">
                <a:schemeClr val="accent3"/>
              </a:gs>
              <a:gs pos="100000">
                <a:schemeClr val="accent4"/>
              </a:gs>
            </a:gsLst>
            <a:lin ang="13500032" scaled="0"/>
          </a:gradFill>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4" name="Google Shape;64;p2"/>
          <p:cNvSpPr/>
          <p:nvPr>
            <p:ph idx="2" type="pic"/>
          </p:nvPr>
        </p:nvSpPr>
        <p:spPr>
          <a:xfrm>
            <a:off x="4891175" y="1183975"/>
            <a:ext cx="3405600" cy="29406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9" name="Shape 559"/>
        <p:cNvGrpSpPr/>
        <p:nvPr/>
      </p:nvGrpSpPr>
      <p:grpSpPr>
        <a:xfrm>
          <a:off x="0" y="0"/>
          <a:ext cx="0" cy="0"/>
          <a:chOff x="0" y="0"/>
          <a:chExt cx="0" cy="0"/>
        </a:xfrm>
      </p:grpSpPr>
      <p:pic>
        <p:nvPicPr>
          <p:cNvPr id="560" name="Google Shape;560;p11"/>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561" name="Google Shape;561;p11"/>
          <p:cNvSpPr/>
          <p:nvPr/>
        </p:nvSpPr>
        <p:spPr>
          <a:xfrm>
            <a:off x="0" y="3681125"/>
            <a:ext cx="9144000" cy="14622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txBox="1"/>
          <p:nvPr>
            <p:ph hasCustomPrompt="1" type="title"/>
          </p:nvPr>
        </p:nvSpPr>
        <p:spPr>
          <a:xfrm>
            <a:off x="1788075" y="913275"/>
            <a:ext cx="5567700" cy="11514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3" name="Google Shape;563;p11"/>
          <p:cNvSpPr txBox="1"/>
          <p:nvPr>
            <p:ph idx="1" type="subTitle"/>
          </p:nvPr>
        </p:nvSpPr>
        <p:spPr>
          <a:xfrm>
            <a:off x="1788076" y="2215550"/>
            <a:ext cx="55677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4" name="Google Shape;564;p11"/>
          <p:cNvSpPr/>
          <p:nvPr>
            <p:ph idx="2" type="pic"/>
          </p:nvPr>
        </p:nvSpPr>
        <p:spPr>
          <a:xfrm>
            <a:off x="1788125" y="2772325"/>
            <a:ext cx="5567700" cy="18309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565" name="Google Shape;565;p11"/>
          <p:cNvGrpSpPr/>
          <p:nvPr/>
        </p:nvGrpSpPr>
        <p:grpSpPr>
          <a:xfrm>
            <a:off x="8047120" y="-563637"/>
            <a:ext cx="1656312" cy="1660374"/>
            <a:chOff x="2929375" y="236175"/>
            <a:chExt cx="805325" cy="807300"/>
          </a:xfrm>
        </p:grpSpPr>
        <p:sp>
          <p:nvSpPr>
            <p:cNvPr id="566" name="Google Shape;566;p1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11"/>
          <p:cNvGrpSpPr/>
          <p:nvPr/>
        </p:nvGrpSpPr>
        <p:grpSpPr>
          <a:xfrm>
            <a:off x="4302975" y="232600"/>
            <a:ext cx="538025" cy="157800"/>
            <a:chOff x="2575325" y="1348650"/>
            <a:chExt cx="538025" cy="157800"/>
          </a:xfrm>
        </p:grpSpPr>
        <p:sp>
          <p:nvSpPr>
            <p:cNvPr id="586" name="Google Shape;586;p11"/>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11"/>
          <p:cNvGrpSpPr/>
          <p:nvPr/>
        </p:nvGrpSpPr>
        <p:grpSpPr>
          <a:xfrm>
            <a:off x="322789" y="68312"/>
            <a:ext cx="925310" cy="943383"/>
            <a:chOff x="595389" y="1761100"/>
            <a:chExt cx="925310" cy="943383"/>
          </a:xfrm>
        </p:grpSpPr>
        <p:cxnSp>
          <p:nvCxnSpPr>
            <p:cNvPr id="590" name="Google Shape;590;p1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1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593" name="Google Shape;593;p11"/>
          <p:cNvGrpSpPr/>
          <p:nvPr/>
        </p:nvGrpSpPr>
        <p:grpSpPr>
          <a:xfrm>
            <a:off x="8637789" y="2336900"/>
            <a:ext cx="925310" cy="943383"/>
            <a:chOff x="595389" y="1761100"/>
            <a:chExt cx="925310" cy="943383"/>
          </a:xfrm>
        </p:grpSpPr>
        <p:cxnSp>
          <p:nvCxnSpPr>
            <p:cNvPr id="594" name="Google Shape;594;p1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1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1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597" name="Google Shape;597;p11"/>
          <p:cNvGrpSpPr/>
          <p:nvPr/>
        </p:nvGrpSpPr>
        <p:grpSpPr>
          <a:xfrm>
            <a:off x="7206822" y="4794825"/>
            <a:ext cx="1584577" cy="196549"/>
            <a:chOff x="750197" y="155825"/>
            <a:chExt cx="1584577" cy="196549"/>
          </a:xfrm>
        </p:grpSpPr>
        <p:sp>
          <p:nvSpPr>
            <p:cNvPr id="598" name="Google Shape;598;p1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11"/>
          <p:cNvGrpSpPr/>
          <p:nvPr/>
        </p:nvGrpSpPr>
        <p:grpSpPr>
          <a:xfrm>
            <a:off x="-719905" y="4169388"/>
            <a:ext cx="1656312" cy="1660374"/>
            <a:chOff x="2929375" y="236175"/>
            <a:chExt cx="805325" cy="807300"/>
          </a:xfrm>
        </p:grpSpPr>
        <p:sp>
          <p:nvSpPr>
            <p:cNvPr id="617" name="Google Shape;617;p1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36" name="Shape 6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37" name="Shape 637"/>
        <p:cNvGrpSpPr/>
        <p:nvPr/>
      </p:nvGrpSpPr>
      <p:grpSpPr>
        <a:xfrm>
          <a:off x="0" y="0"/>
          <a:ext cx="0" cy="0"/>
          <a:chOff x="0" y="0"/>
          <a:chExt cx="0" cy="0"/>
        </a:xfrm>
      </p:grpSpPr>
      <p:pic>
        <p:nvPicPr>
          <p:cNvPr id="638" name="Google Shape;638;p1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639" name="Google Shape;639;p13"/>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13"/>
          <p:cNvGrpSpPr/>
          <p:nvPr/>
        </p:nvGrpSpPr>
        <p:grpSpPr>
          <a:xfrm>
            <a:off x="-317255" y="-728874"/>
            <a:ext cx="1656312" cy="1660374"/>
            <a:chOff x="2929375" y="236175"/>
            <a:chExt cx="805325" cy="807300"/>
          </a:xfrm>
        </p:grpSpPr>
        <p:sp>
          <p:nvSpPr>
            <p:cNvPr id="641" name="Google Shape;641;p1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13"/>
          <p:cNvGrpSpPr/>
          <p:nvPr/>
        </p:nvGrpSpPr>
        <p:grpSpPr>
          <a:xfrm>
            <a:off x="7885975" y="4700725"/>
            <a:ext cx="538025" cy="157800"/>
            <a:chOff x="2575325" y="1348650"/>
            <a:chExt cx="538025" cy="157800"/>
          </a:xfrm>
        </p:grpSpPr>
        <p:sp>
          <p:nvSpPr>
            <p:cNvPr id="661" name="Google Shape;661;p13"/>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13"/>
          <p:cNvGrpSpPr/>
          <p:nvPr/>
        </p:nvGrpSpPr>
        <p:grpSpPr>
          <a:xfrm>
            <a:off x="-502186" y="3642837"/>
            <a:ext cx="925310" cy="943383"/>
            <a:chOff x="595389" y="1761100"/>
            <a:chExt cx="925310" cy="943383"/>
          </a:xfrm>
        </p:grpSpPr>
        <p:cxnSp>
          <p:nvCxnSpPr>
            <p:cNvPr id="665" name="Google Shape;665;p1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668" name="Google Shape;668;p13"/>
          <p:cNvGrpSpPr/>
          <p:nvPr/>
        </p:nvGrpSpPr>
        <p:grpSpPr>
          <a:xfrm>
            <a:off x="8662839" y="540000"/>
            <a:ext cx="925310" cy="943383"/>
            <a:chOff x="595389" y="1761100"/>
            <a:chExt cx="925310" cy="943383"/>
          </a:xfrm>
        </p:grpSpPr>
        <p:cxnSp>
          <p:nvCxnSpPr>
            <p:cNvPr id="669" name="Google Shape;669;p1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672" name="Google Shape;672;p13"/>
          <p:cNvGrpSpPr/>
          <p:nvPr/>
        </p:nvGrpSpPr>
        <p:grpSpPr>
          <a:xfrm>
            <a:off x="3779710" y="155825"/>
            <a:ext cx="1584577" cy="196549"/>
            <a:chOff x="750197" y="155825"/>
            <a:chExt cx="1584577" cy="196549"/>
          </a:xfrm>
        </p:grpSpPr>
        <p:sp>
          <p:nvSpPr>
            <p:cNvPr id="673" name="Google Shape;673;p1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13"/>
          <p:cNvSpPr txBox="1"/>
          <p:nvPr>
            <p:ph type="title"/>
          </p:nvPr>
        </p:nvSpPr>
        <p:spPr>
          <a:xfrm>
            <a:off x="1949100" y="540000"/>
            <a:ext cx="52458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p:txBody>
      </p:sp>
      <p:sp>
        <p:nvSpPr>
          <p:cNvPr id="692" name="Google Shape;692;p13"/>
          <p:cNvSpPr txBox="1"/>
          <p:nvPr>
            <p:ph idx="1" type="subTitle"/>
          </p:nvPr>
        </p:nvSpPr>
        <p:spPr>
          <a:xfrm>
            <a:off x="713100" y="2278476"/>
            <a:ext cx="23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3" name="Google Shape;693;p13"/>
          <p:cNvSpPr txBox="1"/>
          <p:nvPr>
            <p:ph hasCustomPrompt="1" idx="2" type="title"/>
          </p:nvPr>
        </p:nvSpPr>
        <p:spPr>
          <a:xfrm>
            <a:off x="1424084" y="1399475"/>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94" name="Google Shape;694;p13"/>
          <p:cNvSpPr txBox="1"/>
          <p:nvPr>
            <p:ph idx="3" type="subTitle"/>
          </p:nvPr>
        </p:nvSpPr>
        <p:spPr>
          <a:xfrm>
            <a:off x="3318133" y="2278486"/>
            <a:ext cx="23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5" name="Google Shape;695;p13"/>
          <p:cNvSpPr txBox="1"/>
          <p:nvPr>
            <p:ph hasCustomPrompt="1" idx="4" type="title"/>
          </p:nvPr>
        </p:nvSpPr>
        <p:spPr>
          <a:xfrm>
            <a:off x="4028899" y="1399425"/>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96" name="Google Shape;696;p13"/>
          <p:cNvSpPr txBox="1"/>
          <p:nvPr>
            <p:ph idx="5" type="subTitle"/>
          </p:nvPr>
        </p:nvSpPr>
        <p:spPr>
          <a:xfrm>
            <a:off x="713100" y="3863575"/>
            <a:ext cx="23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7" name="Google Shape;697;p13"/>
          <p:cNvSpPr txBox="1"/>
          <p:nvPr>
            <p:ph hasCustomPrompt="1" idx="6" type="title"/>
          </p:nvPr>
        </p:nvSpPr>
        <p:spPr>
          <a:xfrm>
            <a:off x="1424074" y="2984552"/>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98" name="Google Shape;698;p13"/>
          <p:cNvSpPr txBox="1"/>
          <p:nvPr>
            <p:ph idx="7" type="subTitle"/>
          </p:nvPr>
        </p:nvSpPr>
        <p:spPr>
          <a:xfrm>
            <a:off x="3318107" y="3863576"/>
            <a:ext cx="23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9" name="Google Shape;699;p13"/>
          <p:cNvSpPr txBox="1"/>
          <p:nvPr>
            <p:ph hasCustomPrompt="1" idx="8" type="title"/>
          </p:nvPr>
        </p:nvSpPr>
        <p:spPr>
          <a:xfrm>
            <a:off x="4028899" y="2984573"/>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700" name="Google Shape;700;p13"/>
          <p:cNvSpPr txBox="1"/>
          <p:nvPr>
            <p:ph idx="9" type="subTitle"/>
          </p:nvPr>
        </p:nvSpPr>
        <p:spPr>
          <a:xfrm>
            <a:off x="713100" y="1928975"/>
            <a:ext cx="2313900" cy="50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1" name="Google Shape;701;p13"/>
          <p:cNvSpPr txBox="1"/>
          <p:nvPr>
            <p:ph idx="13" type="subTitle"/>
          </p:nvPr>
        </p:nvSpPr>
        <p:spPr>
          <a:xfrm>
            <a:off x="3318075" y="1928975"/>
            <a:ext cx="2313900" cy="50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2" name="Google Shape;702;p13"/>
          <p:cNvSpPr txBox="1"/>
          <p:nvPr>
            <p:ph idx="14" type="subTitle"/>
          </p:nvPr>
        </p:nvSpPr>
        <p:spPr>
          <a:xfrm>
            <a:off x="713235" y="3514075"/>
            <a:ext cx="2313900" cy="50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3" name="Google Shape;703;p13"/>
          <p:cNvSpPr txBox="1"/>
          <p:nvPr>
            <p:ph idx="15" type="subTitle"/>
          </p:nvPr>
        </p:nvSpPr>
        <p:spPr>
          <a:xfrm>
            <a:off x="3318210" y="3514073"/>
            <a:ext cx="2313900" cy="50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4" name="Google Shape;704;p13"/>
          <p:cNvSpPr/>
          <p:nvPr>
            <p:ph idx="16" type="pic"/>
          </p:nvPr>
        </p:nvSpPr>
        <p:spPr>
          <a:xfrm>
            <a:off x="5844900" y="1359600"/>
            <a:ext cx="2579100" cy="29373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1">
    <p:spTree>
      <p:nvGrpSpPr>
        <p:cNvPr id="705" name="Shape 705"/>
        <p:cNvGrpSpPr/>
        <p:nvPr/>
      </p:nvGrpSpPr>
      <p:grpSpPr>
        <a:xfrm>
          <a:off x="0" y="0"/>
          <a:ext cx="0" cy="0"/>
          <a:chOff x="0" y="0"/>
          <a:chExt cx="0" cy="0"/>
        </a:xfrm>
      </p:grpSpPr>
      <p:sp>
        <p:nvSpPr>
          <p:cNvPr id="706" name="Google Shape;706;p14"/>
          <p:cNvSpPr/>
          <p:nvPr/>
        </p:nvSpPr>
        <p:spPr>
          <a:xfrm>
            <a:off x="714600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4"/>
          <p:cNvGrpSpPr/>
          <p:nvPr/>
        </p:nvGrpSpPr>
        <p:grpSpPr>
          <a:xfrm>
            <a:off x="-480205" y="4183638"/>
            <a:ext cx="1656312" cy="1660374"/>
            <a:chOff x="2929375" y="236175"/>
            <a:chExt cx="805325" cy="807300"/>
          </a:xfrm>
        </p:grpSpPr>
        <p:sp>
          <p:nvSpPr>
            <p:cNvPr id="708" name="Google Shape;708;p1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14"/>
          <p:cNvGrpSpPr/>
          <p:nvPr/>
        </p:nvGrpSpPr>
        <p:grpSpPr>
          <a:xfrm>
            <a:off x="4302975" y="4715075"/>
            <a:ext cx="538025" cy="157800"/>
            <a:chOff x="2575325" y="1348650"/>
            <a:chExt cx="538025" cy="157800"/>
          </a:xfrm>
        </p:grpSpPr>
        <p:sp>
          <p:nvSpPr>
            <p:cNvPr id="728" name="Google Shape;728;p1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14"/>
          <p:cNvGrpSpPr/>
          <p:nvPr/>
        </p:nvGrpSpPr>
        <p:grpSpPr>
          <a:xfrm>
            <a:off x="-397586" y="474962"/>
            <a:ext cx="925310" cy="943383"/>
            <a:chOff x="595389" y="1761100"/>
            <a:chExt cx="925310" cy="943383"/>
          </a:xfrm>
        </p:grpSpPr>
        <p:cxnSp>
          <p:nvCxnSpPr>
            <p:cNvPr id="732" name="Google Shape;732;p1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1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735" name="Google Shape;735;p14"/>
          <p:cNvGrpSpPr/>
          <p:nvPr/>
        </p:nvGrpSpPr>
        <p:grpSpPr>
          <a:xfrm>
            <a:off x="8486539" y="3660000"/>
            <a:ext cx="925310" cy="943383"/>
            <a:chOff x="595389" y="1761100"/>
            <a:chExt cx="925310" cy="943383"/>
          </a:xfrm>
        </p:grpSpPr>
        <p:cxnSp>
          <p:nvCxnSpPr>
            <p:cNvPr id="736" name="Google Shape;736;p1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739" name="Google Shape;739;p14"/>
          <p:cNvGrpSpPr/>
          <p:nvPr/>
        </p:nvGrpSpPr>
        <p:grpSpPr>
          <a:xfrm>
            <a:off x="719997" y="213225"/>
            <a:ext cx="1584577" cy="196549"/>
            <a:chOff x="750197" y="155825"/>
            <a:chExt cx="1584577" cy="196549"/>
          </a:xfrm>
        </p:grpSpPr>
        <p:sp>
          <p:nvSpPr>
            <p:cNvPr id="740" name="Google Shape;740;p1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8" name="Google Shape;758;p14"/>
          <p:cNvSpPr txBox="1"/>
          <p:nvPr>
            <p:ph type="title"/>
          </p:nvPr>
        </p:nvSpPr>
        <p:spPr>
          <a:xfrm>
            <a:off x="720000" y="3647562"/>
            <a:ext cx="4208100" cy="4995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2"/>
              </a:buClr>
              <a:buSzPts val="1400"/>
              <a:buNone/>
              <a:defRPr sz="24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759" name="Google Shape;759;p14"/>
          <p:cNvSpPr txBox="1"/>
          <p:nvPr>
            <p:ph idx="1" type="subTitle"/>
          </p:nvPr>
        </p:nvSpPr>
        <p:spPr>
          <a:xfrm>
            <a:off x="720000" y="996438"/>
            <a:ext cx="4208100" cy="28089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0" name="Google Shape;760;p14"/>
          <p:cNvSpPr/>
          <p:nvPr>
            <p:ph idx="2" type="pic"/>
          </p:nvPr>
        </p:nvSpPr>
        <p:spPr>
          <a:xfrm>
            <a:off x="5532700" y="98685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761" name="Google Shape;761;p14"/>
          <p:cNvGrpSpPr/>
          <p:nvPr/>
        </p:nvGrpSpPr>
        <p:grpSpPr>
          <a:xfrm flipH="1">
            <a:off x="5532689" y="-403388"/>
            <a:ext cx="925310" cy="943383"/>
            <a:chOff x="595389" y="1761100"/>
            <a:chExt cx="925310" cy="943383"/>
          </a:xfrm>
        </p:grpSpPr>
        <p:cxnSp>
          <p:nvCxnSpPr>
            <p:cNvPr id="762" name="Google Shape;762;p1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1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1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_2_1_1_2">
    <p:spTree>
      <p:nvGrpSpPr>
        <p:cNvPr id="765" name="Shape 765"/>
        <p:cNvGrpSpPr/>
        <p:nvPr/>
      </p:nvGrpSpPr>
      <p:grpSpPr>
        <a:xfrm>
          <a:off x="0" y="0"/>
          <a:ext cx="0" cy="0"/>
          <a:chOff x="0" y="0"/>
          <a:chExt cx="0" cy="0"/>
        </a:xfrm>
      </p:grpSpPr>
      <p:pic>
        <p:nvPicPr>
          <p:cNvPr id="766" name="Google Shape;766;p1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767" name="Google Shape;767;p15"/>
          <p:cNvSpPr/>
          <p:nvPr/>
        </p:nvSpPr>
        <p:spPr>
          <a:xfrm>
            <a:off x="6915625" y="0"/>
            <a:ext cx="22236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15"/>
          <p:cNvGrpSpPr/>
          <p:nvPr/>
        </p:nvGrpSpPr>
        <p:grpSpPr>
          <a:xfrm>
            <a:off x="-545080" y="4111613"/>
            <a:ext cx="1656312" cy="1660374"/>
            <a:chOff x="2929375" y="236175"/>
            <a:chExt cx="805325" cy="807300"/>
          </a:xfrm>
        </p:grpSpPr>
        <p:sp>
          <p:nvSpPr>
            <p:cNvPr id="769" name="Google Shape;769;p1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15"/>
          <p:cNvGrpSpPr/>
          <p:nvPr/>
        </p:nvGrpSpPr>
        <p:grpSpPr>
          <a:xfrm>
            <a:off x="4302975" y="205500"/>
            <a:ext cx="538025" cy="157800"/>
            <a:chOff x="2575325" y="1348650"/>
            <a:chExt cx="538025" cy="157800"/>
          </a:xfrm>
        </p:grpSpPr>
        <p:sp>
          <p:nvSpPr>
            <p:cNvPr id="789" name="Google Shape;789;p1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15"/>
          <p:cNvGrpSpPr/>
          <p:nvPr/>
        </p:nvGrpSpPr>
        <p:grpSpPr>
          <a:xfrm>
            <a:off x="-179586" y="-290163"/>
            <a:ext cx="925310" cy="943383"/>
            <a:chOff x="595389" y="1761100"/>
            <a:chExt cx="925310" cy="943383"/>
          </a:xfrm>
        </p:grpSpPr>
        <p:cxnSp>
          <p:nvCxnSpPr>
            <p:cNvPr id="793" name="Google Shape;793;p1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94" name="Google Shape;794;p1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1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796" name="Google Shape;796;p15"/>
          <p:cNvGrpSpPr/>
          <p:nvPr/>
        </p:nvGrpSpPr>
        <p:grpSpPr>
          <a:xfrm>
            <a:off x="8529739" y="4073025"/>
            <a:ext cx="925310" cy="943383"/>
            <a:chOff x="595389" y="1761100"/>
            <a:chExt cx="925310" cy="943383"/>
          </a:xfrm>
        </p:grpSpPr>
        <p:cxnSp>
          <p:nvCxnSpPr>
            <p:cNvPr id="797" name="Google Shape;797;p1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1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1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800" name="Google Shape;800;p15"/>
          <p:cNvGrpSpPr/>
          <p:nvPr/>
        </p:nvGrpSpPr>
        <p:grpSpPr>
          <a:xfrm>
            <a:off x="2987422" y="4744400"/>
            <a:ext cx="1584577" cy="196549"/>
            <a:chOff x="750197" y="155825"/>
            <a:chExt cx="1584577" cy="196549"/>
          </a:xfrm>
        </p:grpSpPr>
        <p:sp>
          <p:nvSpPr>
            <p:cNvPr id="801" name="Google Shape;801;p1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15"/>
          <p:cNvSpPr txBox="1"/>
          <p:nvPr>
            <p:ph type="title"/>
          </p:nvPr>
        </p:nvSpPr>
        <p:spPr>
          <a:xfrm>
            <a:off x="939663" y="2410550"/>
            <a:ext cx="3914100" cy="8037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0" name="Google Shape;820;p15"/>
          <p:cNvSpPr txBox="1"/>
          <p:nvPr>
            <p:ph hasCustomPrompt="1" idx="2" type="title"/>
          </p:nvPr>
        </p:nvSpPr>
        <p:spPr>
          <a:xfrm>
            <a:off x="3792363" y="1538450"/>
            <a:ext cx="1061400" cy="7197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r">
              <a:spcBef>
                <a:spcPts val="0"/>
              </a:spcBef>
              <a:spcAft>
                <a:spcPts val="0"/>
              </a:spcAft>
              <a:buSzPts val="4800"/>
              <a:buNone/>
              <a:defRPr sz="48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21" name="Google Shape;821;p15"/>
          <p:cNvSpPr txBox="1"/>
          <p:nvPr>
            <p:ph idx="1" type="subTitle"/>
          </p:nvPr>
        </p:nvSpPr>
        <p:spPr>
          <a:xfrm>
            <a:off x="939663" y="3366650"/>
            <a:ext cx="39141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r">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2" name="Google Shape;822;p15"/>
          <p:cNvSpPr/>
          <p:nvPr>
            <p:ph idx="3" type="pic"/>
          </p:nvPr>
        </p:nvSpPr>
        <p:spPr>
          <a:xfrm>
            <a:off x="5625238" y="107060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823" name="Google Shape;823;p15"/>
          <p:cNvGrpSpPr/>
          <p:nvPr/>
        </p:nvGrpSpPr>
        <p:grpSpPr>
          <a:xfrm>
            <a:off x="7969795" y="-648662"/>
            <a:ext cx="1656312" cy="1660374"/>
            <a:chOff x="2929375" y="236175"/>
            <a:chExt cx="805325" cy="807300"/>
          </a:xfrm>
        </p:grpSpPr>
        <p:sp>
          <p:nvSpPr>
            <p:cNvPr id="824" name="Google Shape;824;p1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_2_1_1_1_2">
    <p:spTree>
      <p:nvGrpSpPr>
        <p:cNvPr id="843" name="Shape 843"/>
        <p:cNvGrpSpPr/>
        <p:nvPr/>
      </p:nvGrpSpPr>
      <p:grpSpPr>
        <a:xfrm>
          <a:off x="0" y="0"/>
          <a:ext cx="0" cy="0"/>
          <a:chOff x="0" y="0"/>
          <a:chExt cx="0" cy="0"/>
        </a:xfrm>
      </p:grpSpPr>
      <p:pic>
        <p:nvPicPr>
          <p:cNvPr id="844" name="Google Shape;844;p16"/>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845" name="Google Shape;845;p16"/>
          <p:cNvSpPr/>
          <p:nvPr/>
        </p:nvSpPr>
        <p:spPr>
          <a:xfrm>
            <a:off x="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 name="Google Shape;846;p16"/>
          <p:cNvGrpSpPr/>
          <p:nvPr/>
        </p:nvGrpSpPr>
        <p:grpSpPr>
          <a:xfrm>
            <a:off x="-676655" y="4065788"/>
            <a:ext cx="1656312" cy="1660374"/>
            <a:chOff x="2929375" y="236175"/>
            <a:chExt cx="805325" cy="807300"/>
          </a:xfrm>
        </p:grpSpPr>
        <p:sp>
          <p:nvSpPr>
            <p:cNvPr id="847" name="Google Shape;847;p1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16"/>
          <p:cNvGrpSpPr/>
          <p:nvPr/>
        </p:nvGrpSpPr>
        <p:grpSpPr>
          <a:xfrm>
            <a:off x="4302975" y="4715075"/>
            <a:ext cx="538025" cy="157800"/>
            <a:chOff x="2575325" y="1348650"/>
            <a:chExt cx="538025" cy="157800"/>
          </a:xfrm>
        </p:grpSpPr>
        <p:sp>
          <p:nvSpPr>
            <p:cNvPr id="867" name="Google Shape;867;p16"/>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6"/>
          <p:cNvGrpSpPr/>
          <p:nvPr/>
        </p:nvGrpSpPr>
        <p:grpSpPr>
          <a:xfrm>
            <a:off x="3240339" y="-363938"/>
            <a:ext cx="925310" cy="943383"/>
            <a:chOff x="595389" y="1761100"/>
            <a:chExt cx="925310" cy="943383"/>
          </a:xfrm>
        </p:grpSpPr>
        <p:cxnSp>
          <p:nvCxnSpPr>
            <p:cNvPr id="871" name="Google Shape;871;p1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1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1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874" name="Google Shape;874;p16"/>
          <p:cNvGrpSpPr/>
          <p:nvPr/>
        </p:nvGrpSpPr>
        <p:grpSpPr>
          <a:xfrm>
            <a:off x="8383839" y="4424287"/>
            <a:ext cx="925310" cy="943383"/>
            <a:chOff x="595389" y="1761100"/>
            <a:chExt cx="925310" cy="943383"/>
          </a:xfrm>
        </p:grpSpPr>
        <p:cxnSp>
          <p:nvCxnSpPr>
            <p:cNvPr id="875" name="Google Shape;875;p1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1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1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878" name="Google Shape;878;p16"/>
          <p:cNvGrpSpPr/>
          <p:nvPr/>
        </p:nvGrpSpPr>
        <p:grpSpPr>
          <a:xfrm>
            <a:off x="269572" y="270850"/>
            <a:ext cx="1584577" cy="196549"/>
            <a:chOff x="750197" y="155825"/>
            <a:chExt cx="1584577" cy="196549"/>
          </a:xfrm>
        </p:grpSpPr>
        <p:sp>
          <p:nvSpPr>
            <p:cNvPr id="879" name="Google Shape;879;p1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7" name="Google Shape;897;p16"/>
          <p:cNvSpPr txBox="1"/>
          <p:nvPr>
            <p:ph type="title"/>
          </p:nvPr>
        </p:nvSpPr>
        <p:spPr>
          <a:xfrm>
            <a:off x="4493688" y="2322775"/>
            <a:ext cx="3930300" cy="8373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8" name="Google Shape;898;p16"/>
          <p:cNvSpPr txBox="1"/>
          <p:nvPr>
            <p:ph hasCustomPrompt="1" idx="2" type="title"/>
          </p:nvPr>
        </p:nvSpPr>
        <p:spPr>
          <a:xfrm>
            <a:off x="5928113" y="1387550"/>
            <a:ext cx="1061400" cy="7197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spcBef>
                <a:spcPts val="0"/>
              </a:spcBef>
              <a:spcAft>
                <a:spcPts val="0"/>
              </a:spcAft>
              <a:buSzPts val="4800"/>
              <a:buNone/>
              <a:defRPr sz="48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99" name="Google Shape;899;p16"/>
          <p:cNvSpPr txBox="1"/>
          <p:nvPr>
            <p:ph idx="1" type="subTitle"/>
          </p:nvPr>
        </p:nvSpPr>
        <p:spPr>
          <a:xfrm>
            <a:off x="4493613" y="3273450"/>
            <a:ext cx="3930300" cy="4788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0" name="Google Shape;900;p16"/>
          <p:cNvSpPr/>
          <p:nvPr>
            <p:ph idx="3" type="pic"/>
          </p:nvPr>
        </p:nvSpPr>
        <p:spPr>
          <a:xfrm>
            <a:off x="1133538" y="98685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901" name="Google Shape;901;p16"/>
          <p:cNvGrpSpPr/>
          <p:nvPr/>
        </p:nvGrpSpPr>
        <p:grpSpPr>
          <a:xfrm>
            <a:off x="8018345" y="-613187"/>
            <a:ext cx="1656312" cy="1660374"/>
            <a:chOff x="2929375" y="236175"/>
            <a:chExt cx="805325" cy="807300"/>
          </a:xfrm>
        </p:grpSpPr>
        <p:sp>
          <p:nvSpPr>
            <p:cNvPr id="902" name="Google Shape;902;p1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921" name="Shape 921"/>
        <p:cNvGrpSpPr/>
        <p:nvPr/>
      </p:nvGrpSpPr>
      <p:grpSpPr>
        <a:xfrm>
          <a:off x="0" y="0"/>
          <a:ext cx="0" cy="0"/>
          <a:chOff x="0" y="0"/>
          <a:chExt cx="0" cy="0"/>
        </a:xfrm>
      </p:grpSpPr>
      <p:pic>
        <p:nvPicPr>
          <p:cNvPr id="922" name="Google Shape;922;p1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923" name="Google Shape;923;p17"/>
          <p:cNvGrpSpPr/>
          <p:nvPr/>
        </p:nvGrpSpPr>
        <p:grpSpPr>
          <a:xfrm>
            <a:off x="-1123280" y="776238"/>
            <a:ext cx="1656312" cy="1660374"/>
            <a:chOff x="2929375" y="236175"/>
            <a:chExt cx="805325" cy="807300"/>
          </a:xfrm>
        </p:grpSpPr>
        <p:sp>
          <p:nvSpPr>
            <p:cNvPr id="924" name="Google Shape;924;p1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7"/>
          <p:cNvGrpSpPr/>
          <p:nvPr/>
        </p:nvGrpSpPr>
        <p:grpSpPr>
          <a:xfrm>
            <a:off x="7885975" y="4715075"/>
            <a:ext cx="538025" cy="157800"/>
            <a:chOff x="2575325" y="1348650"/>
            <a:chExt cx="538025" cy="157800"/>
          </a:xfrm>
        </p:grpSpPr>
        <p:sp>
          <p:nvSpPr>
            <p:cNvPr id="944" name="Google Shape;944;p17"/>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7"/>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7"/>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17"/>
          <p:cNvGrpSpPr/>
          <p:nvPr/>
        </p:nvGrpSpPr>
        <p:grpSpPr>
          <a:xfrm>
            <a:off x="-246311" y="3659987"/>
            <a:ext cx="925310" cy="943383"/>
            <a:chOff x="595389" y="1761100"/>
            <a:chExt cx="925310" cy="943383"/>
          </a:xfrm>
        </p:grpSpPr>
        <p:cxnSp>
          <p:nvCxnSpPr>
            <p:cNvPr id="948" name="Google Shape;948;p1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1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951" name="Google Shape;951;p17"/>
          <p:cNvGrpSpPr/>
          <p:nvPr/>
        </p:nvGrpSpPr>
        <p:grpSpPr>
          <a:xfrm>
            <a:off x="6844039" y="4715075"/>
            <a:ext cx="925310" cy="943383"/>
            <a:chOff x="595389" y="1761100"/>
            <a:chExt cx="925310" cy="943383"/>
          </a:xfrm>
        </p:grpSpPr>
        <p:cxnSp>
          <p:nvCxnSpPr>
            <p:cNvPr id="952" name="Google Shape;952;p1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1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1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955" name="Google Shape;955;p17"/>
          <p:cNvGrpSpPr/>
          <p:nvPr/>
        </p:nvGrpSpPr>
        <p:grpSpPr>
          <a:xfrm>
            <a:off x="713097" y="213225"/>
            <a:ext cx="1584577" cy="196549"/>
            <a:chOff x="750197" y="155825"/>
            <a:chExt cx="1584577" cy="196549"/>
          </a:xfrm>
        </p:grpSpPr>
        <p:sp>
          <p:nvSpPr>
            <p:cNvPr id="956" name="Google Shape;956;p17"/>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7"/>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7"/>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17"/>
          <p:cNvGrpSpPr/>
          <p:nvPr/>
        </p:nvGrpSpPr>
        <p:grpSpPr>
          <a:xfrm>
            <a:off x="7564414" y="-403375"/>
            <a:ext cx="925310" cy="943383"/>
            <a:chOff x="595389" y="1761100"/>
            <a:chExt cx="925310" cy="943383"/>
          </a:xfrm>
        </p:grpSpPr>
        <p:cxnSp>
          <p:nvCxnSpPr>
            <p:cNvPr id="975" name="Google Shape;975;p1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1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1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978" name="Google Shape;978;p17"/>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79" name="Google Shape;979;p17"/>
          <p:cNvGrpSpPr/>
          <p:nvPr/>
        </p:nvGrpSpPr>
        <p:grpSpPr>
          <a:xfrm>
            <a:off x="8616195" y="2858138"/>
            <a:ext cx="1656312" cy="1660374"/>
            <a:chOff x="2929375" y="236175"/>
            <a:chExt cx="805325" cy="807300"/>
          </a:xfrm>
        </p:grpSpPr>
        <p:sp>
          <p:nvSpPr>
            <p:cNvPr id="980" name="Google Shape;980;p1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999" name="Shape 999"/>
        <p:cNvGrpSpPr/>
        <p:nvPr/>
      </p:nvGrpSpPr>
      <p:grpSpPr>
        <a:xfrm>
          <a:off x="0" y="0"/>
          <a:ext cx="0" cy="0"/>
          <a:chOff x="0" y="0"/>
          <a:chExt cx="0" cy="0"/>
        </a:xfrm>
      </p:grpSpPr>
      <p:pic>
        <p:nvPicPr>
          <p:cNvPr id="1000" name="Google Shape;1000;p18"/>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001" name="Google Shape;1001;p18"/>
          <p:cNvGrpSpPr/>
          <p:nvPr/>
        </p:nvGrpSpPr>
        <p:grpSpPr>
          <a:xfrm>
            <a:off x="8032695" y="4147613"/>
            <a:ext cx="1656312" cy="1660374"/>
            <a:chOff x="2929375" y="236175"/>
            <a:chExt cx="805325" cy="807300"/>
          </a:xfrm>
        </p:grpSpPr>
        <p:sp>
          <p:nvSpPr>
            <p:cNvPr id="1002" name="Google Shape;1002;p1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18"/>
          <p:cNvGrpSpPr/>
          <p:nvPr/>
        </p:nvGrpSpPr>
        <p:grpSpPr>
          <a:xfrm>
            <a:off x="4300600" y="4743900"/>
            <a:ext cx="538025" cy="157800"/>
            <a:chOff x="2575325" y="1348650"/>
            <a:chExt cx="538025" cy="157800"/>
          </a:xfrm>
        </p:grpSpPr>
        <p:sp>
          <p:nvSpPr>
            <p:cNvPr id="1022" name="Google Shape;1022;p18"/>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8"/>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18"/>
          <p:cNvGrpSpPr/>
          <p:nvPr/>
        </p:nvGrpSpPr>
        <p:grpSpPr>
          <a:xfrm>
            <a:off x="-323011" y="3530000"/>
            <a:ext cx="925310" cy="943383"/>
            <a:chOff x="595389" y="1761100"/>
            <a:chExt cx="925310" cy="943383"/>
          </a:xfrm>
        </p:grpSpPr>
        <p:cxnSp>
          <p:nvCxnSpPr>
            <p:cNvPr id="1026" name="Google Shape;1026;p1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1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028" name="Google Shape;1028;p1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029" name="Google Shape;1029;p18"/>
          <p:cNvGrpSpPr/>
          <p:nvPr/>
        </p:nvGrpSpPr>
        <p:grpSpPr>
          <a:xfrm>
            <a:off x="7400822" y="177200"/>
            <a:ext cx="1584577" cy="196549"/>
            <a:chOff x="750197" y="155825"/>
            <a:chExt cx="1584577" cy="196549"/>
          </a:xfrm>
        </p:grpSpPr>
        <p:sp>
          <p:nvSpPr>
            <p:cNvPr id="1030" name="Google Shape;1030;p1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18"/>
          <p:cNvGrpSpPr/>
          <p:nvPr/>
        </p:nvGrpSpPr>
        <p:grpSpPr>
          <a:xfrm>
            <a:off x="8529739" y="965475"/>
            <a:ext cx="925310" cy="943383"/>
            <a:chOff x="595389" y="1761100"/>
            <a:chExt cx="925310" cy="943383"/>
          </a:xfrm>
        </p:grpSpPr>
        <p:cxnSp>
          <p:nvCxnSpPr>
            <p:cNvPr id="1049" name="Google Shape;1049;p1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1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1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052" name="Google Shape;1052;p18"/>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53" name="Google Shape;1053;p18"/>
          <p:cNvGrpSpPr/>
          <p:nvPr/>
        </p:nvGrpSpPr>
        <p:grpSpPr>
          <a:xfrm>
            <a:off x="-567955" y="-694887"/>
            <a:ext cx="1656312" cy="1660374"/>
            <a:chOff x="2929375" y="236175"/>
            <a:chExt cx="805325" cy="807300"/>
          </a:xfrm>
        </p:grpSpPr>
        <p:sp>
          <p:nvSpPr>
            <p:cNvPr id="1054" name="Google Shape;1054;p1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
    <p:spTree>
      <p:nvGrpSpPr>
        <p:cNvPr id="1073" name="Shape 1073"/>
        <p:cNvGrpSpPr/>
        <p:nvPr/>
      </p:nvGrpSpPr>
      <p:grpSpPr>
        <a:xfrm>
          <a:off x="0" y="0"/>
          <a:ext cx="0" cy="0"/>
          <a:chOff x="0" y="0"/>
          <a:chExt cx="0" cy="0"/>
        </a:xfrm>
      </p:grpSpPr>
      <p:pic>
        <p:nvPicPr>
          <p:cNvPr id="1074" name="Google Shape;1074;p19"/>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075" name="Google Shape;1075;p19"/>
          <p:cNvGrpSpPr/>
          <p:nvPr/>
        </p:nvGrpSpPr>
        <p:grpSpPr>
          <a:xfrm>
            <a:off x="8032695" y="4147613"/>
            <a:ext cx="1656312" cy="1660374"/>
            <a:chOff x="2929375" y="236175"/>
            <a:chExt cx="805325" cy="807300"/>
          </a:xfrm>
        </p:grpSpPr>
        <p:sp>
          <p:nvSpPr>
            <p:cNvPr id="1076" name="Google Shape;1076;p1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19"/>
          <p:cNvGrpSpPr/>
          <p:nvPr/>
        </p:nvGrpSpPr>
        <p:grpSpPr>
          <a:xfrm>
            <a:off x="4300600" y="4743900"/>
            <a:ext cx="538025" cy="157800"/>
            <a:chOff x="2575325" y="1348650"/>
            <a:chExt cx="538025" cy="157800"/>
          </a:xfrm>
        </p:grpSpPr>
        <p:sp>
          <p:nvSpPr>
            <p:cNvPr id="1096" name="Google Shape;1096;p1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19"/>
          <p:cNvGrpSpPr/>
          <p:nvPr/>
        </p:nvGrpSpPr>
        <p:grpSpPr>
          <a:xfrm>
            <a:off x="-323011" y="3753300"/>
            <a:ext cx="925310" cy="943383"/>
            <a:chOff x="595389" y="1761100"/>
            <a:chExt cx="925310" cy="943383"/>
          </a:xfrm>
        </p:grpSpPr>
        <p:cxnSp>
          <p:nvCxnSpPr>
            <p:cNvPr id="1100" name="Google Shape;1100;p1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1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1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103" name="Google Shape;1103;p19"/>
          <p:cNvGrpSpPr/>
          <p:nvPr/>
        </p:nvGrpSpPr>
        <p:grpSpPr>
          <a:xfrm>
            <a:off x="6839422" y="177200"/>
            <a:ext cx="1584577" cy="196549"/>
            <a:chOff x="750197" y="155825"/>
            <a:chExt cx="1584577" cy="196549"/>
          </a:xfrm>
        </p:grpSpPr>
        <p:sp>
          <p:nvSpPr>
            <p:cNvPr id="1104" name="Google Shape;1104;p1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19"/>
          <p:cNvGrpSpPr/>
          <p:nvPr/>
        </p:nvGrpSpPr>
        <p:grpSpPr>
          <a:xfrm>
            <a:off x="8529739" y="1145550"/>
            <a:ext cx="925310" cy="943383"/>
            <a:chOff x="595389" y="1761100"/>
            <a:chExt cx="925310" cy="943383"/>
          </a:xfrm>
        </p:grpSpPr>
        <p:cxnSp>
          <p:nvCxnSpPr>
            <p:cNvPr id="1123" name="Google Shape;1123;p1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24" name="Google Shape;1124;p1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25" name="Google Shape;1125;p1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126" name="Google Shape;1126;p19"/>
          <p:cNvGrpSpPr/>
          <p:nvPr/>
        </p:nvGrpSpPr>
        <p:grpSpPr>
          <a:xfrm>
            <a:off x="-688505" y="-853362"/>
            <a:ext cx="1656312" cy="1660374"/>
            <a:chOff x="2929375" y="236175"/>
            <a:chExt cx="805325" cy="807300"/>
          </a:xfrm>
        </p:grpSpPr>
        <p:sp>
          <p:nvSpPr>
            <p:cNvPr id="1127" name="Google Shape;1127;p1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1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2_1">
    <p:spTree>
      <p:nvGrpSpPr>
        <p:cNvPr id="1147" name="Shape 1147"/>
        <p:cNvGrpSpPr/>
        <p:nvPr/>
      </p:nvGrpSpPr>
      <p:grpSpPr>
        <a:xfrm>
          <a:off x="0" y="0"/>
          <a:ext cx="0" cy="0"/>
          <a:chOff x="0" y="0"/>
          <a:chExt cx="0" cy="0"/>
        </a:xfrm>
      </p:grpSpPr>
      <p:pic>
        <p:nvPicPr>
          <p:cNvPr id="1148" name="Google Shape;1148;p20"/>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149" name="Google Shape;1149;p20"/>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50" name="Google Shape;1150;p20"/>
          <p:cNvGrpSpPr/>
          <p:nvPr/>
        </p:nvGrpSpPr>
        <p:grpSpPr>
          <a:xfrm>
            <a:off x="1520470" y="4673463"/>
            <a:ext cx="1656312" cy="1660374"/>
            <a:chOff x="2929375" y="236175"/>
            <a:chExt cx="805325" cy="807300"/>
          </a:xfrm>
        </p:grpSpPr>
        <p:sp>
          <p:nvSpPr>
            <p:cNvPr id="1151" name="Google Shape;1151;p2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0"/>
          <p:cNvGrpSpPr/>
          <p:nvPr/>
        </p:nvGrpSpPr>
        <p:grpSpPr>
          <a:xfrm rot="5400000">
            <a:off x="93600" y="2492838"/>
            <a:ext cx="538025" cy="157800"/>
            <a:chOff x="2575325" y="1348650"/>
            <a:chExt cx="538025" cy="157800"/>
          </a:xfrm>
        </p:grpSpPr>
        <p:sp>
          <p:nvSpPr>
            <p:cNvPr id="1171" name="Google Shape;1171;p20"/>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0"/>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0"/>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20"/>
          <p:cNvGrpSpPr/>
          <p:nvPr/>
        </p:nvGrpSpPr>
        <p:grpSpPr>
          <a:xfrm>
            <a:off x="-323011" y="3530000"/>
            <a:ext cx="925310" cy="943383"/>
            <a:chOff x="595389" y="1761100"/>
            <a:chExt cx="925310" cy="943383"/>
          </a:xfrm>
        </p:grpSpPr>
        <p:cxnSp>
          <p:nvCxnSpPr>
            <p:cNvPr id="1175" name="Google Shape;1175;p20"/>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76" name="Google Shape;1176;p20"/>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77" name="Google Shape;1177;p20"/>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178" name="Google Shape;1178;p20"/>
          <p:cNvGrpSpPr/>
          <p:nvPr/>
        </p:nvGrpSpPr>
        <p:grpSpPr>
          <a:xfrm>
            <a:off x="6500372" y="4743900"/>
            <a:ext cx="1584577" cy="196549"/>
            <a:chOff x="750197" y="155825"/>
            <a:chExt cx="1584577" cy="196549"/>
          </a:xfrm>
        </p:grpSpPr>
        <p:sp>
          <p:nvSpPr>
            <p:cNvPr id="1179" name="Google Shape;1179;p2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20"/>
          <p:cNvGrpSpPr/>
          <p:nvPr/>
        </p:nvGrpSpPr>
        <p:grpSpPr>
          <a:xfrm>
            <a:off x="8529739" y="965475"/>
            <a:ext cx="925310" cy="943383"/>
            <a:chOff x="595389" y="1761100"/>
            <a:chExt cx="925310" cy="943383"/>
          </a:xfrm>
        </p:grpSpPr>
        <p:cxnSp>
          <p:nvCxnSpPr>
            <p:cNvPr id="1198" name="Google Shape;1198;p20"/>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99" name="Google Shape;1199;p20"/>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0"/>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201" name="Google Shape;1201;p20"/>
          <p:cNvGrpSpPr/>
          <p:nvPr/>
        </p:nvGrpSpPr>
        <p:grpSpPr>
          <a:xfrm>
            <a:off x="6153170" y="-1163137"/>
            <a:ext cx="1656312" cy="1660374"/>
            <a:chOff x="2929375" y="236175"/>
            <a:chExt cx="805325" cy="807300"/>
          </a:xfrm>
        </p:grpSpPr>
        <p:sp>
          <p:nvSpPr>
            <p:cNvPr id="1202" name="Google Shape;1202;p2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pic>
        <p:nvPicPr>
          <p:cNvPr id="66" name="Google Shape;66;p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67" name="Google Shape;67;p3"/>
          <p:cNvSpPr/>
          <p:nvPr/>
        </p:nvSpPr>
        <p:spPr>
          <a:xfrm>
            <a:off x="0" y="0"/>
            <a:ext cx="2751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3"/>
          <p:cNvGrpSpPr/>
          <p:nvPr/>
        </p:nvGrpSpPr>
        <p:grpSpPr>
          <a:xfrm>
            <a:off x="7933020" y="4114401"/>
            <a:ext cx="1656312" cy="1660374"/>
            <a:chOff x="2929375" y="236175"/>
            <a:chExt cx="805325" cy="807300"/>
          </a:xfrm>
        </p:grpSpPr>
        <p:sp>
          <p:nvSpPr>
            <p:cNvPr id="69" name="Google Shape;69;p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3"/>
          <p:cNvGrpSpPr/>
          <p:nvPr/>
        </p:nvGrpSpPr>
        <p:grpSpPr>
          <a:xfrm>
            <a:off x="8565939" y="2998375"/>
            <a:ext cx="925310" cy="943383"/>
            <a:chOff x="595389" y="1761100"/>
            <a:chExt cx="925310" cy="943383"/>
          </a:xfrm>
        </p:grpSpPr>
        <p:cxnSp>
          <p:nvCxnSpPr>
            <p:cNvPr id="89" name="Google Shape;89;p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92" name="Google Shape;92;p3"/>
          <p:cNvGrpSpPr/>
          <p:nvPr/>
        </p:nvGrpSpPr>
        <p:grpSpPr>
          <a:xfrm>
            <a:off x="-316986" y="627862"/>
            <a:ext cx="925310" cy="943383"/>
            <a:chOff x="595389" y="1761100"/>
            <a:chExt cx="925310" cy="943383"/>
          </a:xfrm>
        </p:grpSpPr>
        <p:cxnSp>
          <p:nvCxnSpPr>
            <p:cNvPr id="93" name="Google Shape;93;p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96" name="Google Shape;96;p3"/>
          <p:cNvGrpSpPr/>
          <p:nvPr/>
        </p:nvGrpSpPr>
        <p:grpSpPr>
          <a:xfrm>
            <a:off x="958410" y="4505112"/>
            <a:ext cx="1584577" cy="196549"/>
            <a:chOff x="750197" y="155825"/>
            <a:chExt cx="1584577" cy="196549"/>
          </a:xfrm>
        </p:grpSpPr>
        <p:sp>
          <p:nvSpPr>
            <p:cNvPr id="97" name="Google Shape;97;p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3"/>
          <p:cNvSpPr txBox="1"/>
          <p:nvPr>
            <p:ph type="title"/>
          </p:nvPr>
        </p:nvSpPr>
        <p:spPr>
          <a:xfrm>
            <a:off x="4063762" y="2309550"/>
            <a:ext cx="4030500" cy="9048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3"/>
          <p:cNvSpPr txBox="1"/>
          <p:nvPr>
            <p:ph hasCustomPrompt="1" idx="2" type="title"/>
          </p:nvPr>
        </p:nvSpPr>
        <p:spPr>
          <a:xfrm>
            <a:off x="5548308" y="1494475"/>
            <a:ext cx="1061400" cy="7197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spcBef>
                <a:spcPts val="0"/>
              </a:spcBef>
              <a:spcAft>
                <a:spcPts val="0"/>
              </a:spcAft>
              <a:buSzPts val="4800"/>
              <a:buNone/>
              <a:defRPr sz="36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7" name="Google Shape;117;p3"/>
          <p:cNvSpPr txBox="1"/>
          <p:nvPr>
            <p:ph idx="1" type="subTitle"/>
          </p:nvPr>
        </p:nvSpPr>
        <p:spPr>
          <a:xfrm>
            <a:off x="4063750" y="3309725"/>
            <a:ext cx="4030500" cy="405900"/>
          </a:xfrm>
          <a:prstGeom prst="rect">
            <a:avLst/>
          </a:prstGeom>
          <a:gradFill>
            <a:gsLst>
              <a:gs pos="0">
                <a:schemeClr val="accent3"/>
              </a:gs>
              <a:gs pos="100000">
                <a:schemeClr val="accent4"/>
              </a:gs>
            </a:gsLst>
            <a:lin ang="13500032" scaled="0"/>
          </a:gradFill>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
          <p:cNvSpPr/>
          <p:nvPr>
            <p:ph idx="3" type="pic"/>
          </p:nvPr>
        </p:nvSpPr>
        <p:spPr>
          <a:xfrm>
            <a:off x="958388" y="98685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221" name="Shape 1221"/>
        <p:cNvGrpSpPr/>
        <p:nvPr/>
      </p:nvGrpSpPr>
      <p:grpSpPr>
        <a:xfrm>
          <a:off x="0" y="0"/>
          <a:ext cx="0" cy="0"/>
          <a:chOff x="0" y="0"/>
          <a:chExt cx="0" cy="0"/>
        </a:xfrm>
      </p:grpSpPr>
      <p:pic>
        <p:nvPicPr>
          <p:cNvPr id="1222" name="Google Shape;1222;p21"/>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223" name="Google Shape;1223;p21"/>
          <p:cNvGrpSpPr/>
          <p:nvPr/>
        </p:nvGrpSpPr>
        <p:grpSpPr>
          <a:xfrm>
            <a:off x="7946270" y="4162013"/>
            <a:ext cx="1656312" cy="1660374"/>
            <a:chOff x="2929375" y="236175"/>
            <a:chExt cx="805325" cy="807300"/>
          </a:xfrm>
        </p:grpSpPr>
        <p:sp>
          <p:nvSpPr>
            <p:cNvPr id="1224" name="Google Shape;1224;p2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21"/>
          <p:cNvGrpSpPr/>
          <p:nvPr/>
        </p:nvGrpSpPr>
        <p:grpSpPr>
          <a:xfrm>
            <a:off x="-246311" y="-75763"/>
            <a:ext cx="925310" cy="943383"/>
            <a:chOff x="595389" y="1761100"/>
            <a:chExt cx="925310" cy="943383"/>
          </a:xfrm>
        </p:grpSpPr>
        <p:cxnSp>
          <p:nvCxnSpPr>
            <p:cNvPr id="1244" name="Google Shape;1244;p2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2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46" name="Google Shape;1246;p2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247" name="Google Shape;1247;p21"/>
          <p:cNvGrpSpPr/>
          <p:nvPr/>
        </p:nvGrpSpPr>
        <p:grpSpPr>
          <a:xfrm>
            <a:off x="2917989" y="4603375"/>
            <a:ext cx="925310" cy="943383"/>
            <a:chOff x="595389" y="1761100"/>
            <a:chExt cx="925310" cy="943383"/>
          </a:xfrm>
        </p:grpSpPr>
        <p:cxnSp>
          <p:nvCxnSpPr>
            <p:cNvPr id="1248" name="Google Shape;1248;p2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2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2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251" name="Google Shape;1251;p21"/>
          <p:cNvGrpSpPr/>
          <p:nvPr/>
        </p:nvGrpSpPr>
        <p:grpSpPr>
          <a:xfrm rot="5400000">
            <a:off x="7982147" y="2478037"/>
            <a:ext cx="1584577" cy="196549"/>
            <a:chOff x="750197" y="155825"/>
            <a:chExt cx="1584577" cy="196549"/>
          </a:xfrm>
        </p:grpSpPr>
        <p:sp>
          <p:nvSpPr>
            <p:cNvPr id="1252" name="Google Shape;1252;p2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21"/>
          <p:cNvSpPr txBox="1"/>
          <p:nvPr>
            <p:ph type="title"/>
          </p:nvPr>
        </p:nvSpPr>
        <p:spPr>
          <a:xfrm>
            <a:off x="1215438" y="1591900"/>
            <a:ext cx="2451900" cy="966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271" name="Google Shape;1271;p21"/>
          <p:cNvSpPr txBox="1"/>
          <p:nvPr>
            <p:ph idx="1" type="subTitle"/>
          </p:nvPr>
        </p:nvSpPr>
        <p:spPr>
          <a:xfrm>
            <a:off x="1215438" y="2439498"/>
            <a:ext cx="2451900" cy="1112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1272" name="Google Shape;1272;p21"/>
          <p:cNvGrpSpPr/>
          <p:nvPr/>
        </p:nvGrpSpPr>
        <p:grpSpPr>
          <a:xfrm>
            <a:off x="7946270" y="-448412"/>
            <a:ext cx="1656312" cy="1660374"/>
            <a:chOff x="2929375" y="236175"/>
            <a:chExt cx="805325" cy="807300"/>
          </a:xfrm>
        </p:grpSpPr>
        <p:sp>
          <p:nvSpPr>
            <p:cNvPr id="1273" name="Google Shape;1273;p2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1292" name="Shape 1292"/>
        <p:cNvGrpSpPr/>
        <p:nvPr/>
      </p:nvGrpSpPr>
      <p:grpSpPr>
        <a:xfrm>
          <a:off x="0" y="0"/>
          <a:ext cx="0" cy="0"/>
          <a:chOff x="0" y="0"/>
          <a:chExt cx="0" cy="0"/>
        </a:xfrm>
      </p:grpSpPr>
      <p:pic>
        <p:nvPicPr>
          <p:cNvPr id="1293" name="Google Shape;1293;p2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294" name="Google Shape;1294;p22"/>
          <p:cNvSpPr txBox="1"/>
          <p:nvPr>
            <p:ph type="title"/>
          </p:nvPr>
        </p:nvSpPr>
        <p:spPr>
          <a:xfrm>
            <a:off x="1827163" y="1752388"/>
            <a:ext cx="2651100" cy="638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295" name="Google Shape;1295;p22"/>
          <p:cNvSpPr txBox="1"/>
          <p:nvPr>
            <p:ph idx="1" type="subTitle"/>
          </p:nvPr>
        </p:nvSpPr>
        <p:spPr>
          <a:xfrm>
            <a:off x="1827163" y="2274502"/>
            <a:ext cx="2651100" cy="1116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1296" name="Google Shape;1296;p22"/>
          <p:cNvGrpSpPr/>
          <p:nvPr/>
        </p:nvGrpSpPr>
        <p:grpSpPr>
          <a:xfrm flipH="1">
            <a:off x="8072487" y="4126013"/>
            <a:ext cx="1656312" cy="1660374"/>
            <a:chOff x="2929375" y="236175"/>
            <a:chExt cx="805325" cy="807300"/>
          </a:xfrm>
        </p:grpSpPr>
        <p:sp>
          <p:nvSpPr>
            <p:cNvPr id="1297" name="Google Shape;1297;p2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22"/>
          <p:cNvGrpSpPr/>
          <p:nvPr/>
        </p:nvGrpSpPr>
        <p:grpSpPr>
          <a:xfrm flipH="1">
            <a:off x="4033969" y="4715075"/>
            <a:ext cx="538025" cy="157800"/>
            <a:chOff x="2575325" y="1348650"/>
            <a:chExt cx="538025" cy="157800"/>
          </a:xfrm>
        </p:grpSpPr>
        <p:sp>
          <p:nvSpPr>
            <p:cNvPr id="1317" name="Google Shape;1317;p22"/>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2"/>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2"/>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0" name="Google Shape;1320;p22"/>
          <p:cNvGrpSpPr/>
          <p:nvPr/>
        </p:nvGrpSpPr>
        <p:grpSpPr>
          <a:xfrm>
            <a:off x="-390386" y="3475712"/>
            <a:ext cx="925310" cy="943383"/>
            <a:chOff x="595389" y="1761100"/>
            <a:chExt cx="925310" cy="943383"/>
          </a:xfrm>
        </p:grpSpPr>
        <p:cxnSp>
          <p:nvCxnSpPr>
            <p:cNvPr id="1321" name="Google Shape;1321;p2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2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2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324" name="Google Shape;1324;p22"/>
          <p:cNvGrpSpPr/>
          <p:nvPr/>
        </p:nvGrpSpPr>
        <p:grpSpPr>
          <a:xfrm flipH="1">
            <a:off x="6839420" y="155600"/>
            <a:ext cx="1584577" cy="196549"/>
            <a:chOff x="750197" y="155825"/>
            <a:chExt cx="1584577" cy="196549"/>
          </a:xfrm>
        </p:grpSpPr>
        <p:sp>
          <p:nvSpPr>
            <p:cNvPr id="1325" name="Google Shape;1325;p2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2"/>
          <p:cNvGrpSpPr/>
          <p:nvPr/>
        </p:nvGrpSpPr>
        <p:grpSpPr>
          <a:xfrm flipH="1">
            <a:off x="8437982" y="540000"/>
            <a:ext cx="925310" cy="943383"/>
            <a:chOff x="595389" y="1761100"/>
            <a:chExt cx="925310" cy="943383"/>
          </a:xfrm>
        </p:grpSpPr>
        <p:cxnSp>
          <p:nvCxnSpPr>
            <p:cNvPr id="1344" name="Google Shape;1344;p2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2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2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347" name="Google Shape;1347;p22"/>
          <p:cNvGrpSpPr/>
          <p:nvPr/>
        </p:nvGrpSpPr>
        <p:grpSpPr>
          <a:xfrm flipH="1">
            <a:off x="1488237" y="-750962"/>
            <a:ext cx="1656312" cy="1660374"/>
            <a:chOff x="2929375" y="236175"/>
            <a:chExt cx="805325" cy="807300"/>
          </a:xfrm>
        </p:grpSpPr>
        <p:sp>
          <p:nvSpPr>
            <p:cNvPr id="1348" name="Google Shape;1348;p2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1367" name="Shape 1367"/>
        <p:cNvGrpSpPr/>
        <p:nvPr/>
      </p:nvGrpSpPr>
      <p:grpSpPr>
        <a:xfrm>
          <a:off x="0" y="0"/>
          <a:ext cx="0" cy="0"/>
          <a:chOff x="0" y="0"/>
          <a:chExt cx="0" cy="0"/>
        </a:xfrm>
      </p:grpSpPr>
      <p:pic>
        <p:nvPicPr>
          <p:cNvPr id="1368" name="Google Shape;1368;p2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369" name="Google Shape;1369;p23"/>
          <p:cNvGrpSpPr/>
          <p:nvPr/>
        </p:nvGrpSpPr>
        <p:grpSpPr>
          <a:xfrm>
            <a:off x="-316455" y="3886388"/>
            <a:ext cx="1656312" cy="1660374"/>
            <a:chOff x="2929375" y="236175"/>
            <a:chExt cx="805325" cy="807300"/>
          </a:xfrm>
        </p:grpSpPr>
        <p:sp>
          <p:nvSpPr>
            <p:cNvPr id="1370" name="Google Shape;1370;p2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3"/>
          <p:cNvGrpSpPr/>
          <p:nvPr/>
        </p:nvGrpSpPr>
        <p:grpSpPr>
          <a:xfrm>
            <a:off x="6508175" y="4715075"/>
            <a:ext cx="538025" cy="157800"/>
            <a:chOff x="2575325" y="1348650"/>
            <a:chExt cx="538025" cy="157800"/>
          </a:xfrm>
        </p:grpSpPr>
        <p:sp>
          <p:nvSpPr>
            <p:cNvPr id="1390" name="Google Shape;1390;p23"/>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3"/>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3"/>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3"/>
          <p:cNvGrpSpPr/>
          <p:nvPr/>
        </p:nvGrpSpPr>
        <p:grpSpPr>
          <a:xfrm>
            <a:off x="-246311" y="-75763"/>
            <a:ext cx="925310" cy="943383"/>
            <a:chOff x="595389" y="1761100"/>
            <a:chExt cx="925310" cy="943383"/>
          </a:xfrm>
        </p:grpSpPr>
        <p:cxnSp>
          <p:nvCxnSpPr>
            <p:cNvPr id="1394" name="Google Shape;1394;p2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95" name="Google Shape;1395;p2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2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397" name="Google Shape;1397;p23"/>
          <p:cNvGrpSpPr/>
          <p:nvPr/>
        </p:nvGrpSpPr>
        <p:grpSpPr>
          <a:xfrm>
            <a:off x="2917989" y="4603375"/>
            <a:ext cx="925310" cy="943383"/>
            <a:chOff x="595389" y="1761100"/>
            <a:chExt cx="925310" cy="943383"/>
          </a:xfrm>
        </p:grpSpPr>
        <p:cxnSp>
          <p:nvCxnSpPr>
            <p:cNvPr id="1398" name="Google Shape;1398;p2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2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2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401" name="Google Shape;1401;p23"/>
          <p:cNvGrpSpPr/>
          <p:nvPr/>
        </p:nvGrpSpPr>
        <p:grpSpPr>
          <a:xfrm>
            <a:off x="1558572" y="213225"/>
            <a:ext cx="1584577" cy="196549"/>
            <a:chOff x="750197" y="155825"/>
            <a:chExt cx="1584577" cy="196549"/>
          </a:xfrm>
        </p:grpSpPr>
        <p:sp>
          <p:nvSpPr>
            <p:cNvPr id="1402" name="Google Shape;1402;p2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0" name="Google Shape;1420;p23"/>
          <p:cNvGrpSpPr/>
          <p:nvPr/>
        </p:nvGrpSpPr>
        <p:grpSpPr>
          <a:xfrm>
            <a:off x="8580889" y="2943025"/>
            <a:ext cx="925310" cy="943383"/>
            <a:chOff x="595389" y="1761100"/>
            <a:chExt cx="925310" cy="943383"/>
          </a:xfrm>
        </p:grpSpPr>
        <p:cxnSp>
          <p:nvCxnSpPr>
            <p:cNvPr id="1421" name="Google Shape;1421;p2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22" name="Google Shape;1422;p2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23" name="Google Shape;1423;p2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424" name="Google Shape;1424;p23"/>
          <p:cNvSpPr txBox="1"/>
          <p:nvPr>
            <p:ph type="title"/>
          </p:nvPr>
        </p:nvSpPr>
        <p:spPr>
          <a:xfrm>
            <a:off x="5458975" y="1752713"/>
            <a:ext cx="2500800" cy="5934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1425" name="Google Shape;1425;p23"/>
          <p:cNvSpPr txBox="1"/>
          <p:nvPr>
            <p:ph idx="1" type="subTitle"/>
          </p:nvPr>
        </p:nvSpPr>
        <p:spPr>
          <a:xfrm>
            <a:off x="5458975" y="2217355"/>
            <a:ext cx="2500800" cy="110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grpSp>
        <p:nvGrpSpPr>
          <p:cNvPr id="1426" name="Google Shape;1426;p23"/>
          <p:cNvGrpSpPr/>
          <p:nvPr/>
        </p:nvGrpSpPr>
        <p:grpSpPr>
          <a:xfrm>
            <a:off x="7849895" y="-464687"/>
            <a:ext cx="1656312" cy="1660374"/>
            <a:chOff x="2929375" y="236175"/>
            <a:chExt cx="805325" cy="807300"/>
          </a:xfrm>
        </p:grpSpPr>
        <p:sp>
          <p:nvSpPr>
            <p:cNvPr id="1427" name="Google Shape;1427;p2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2">
    <p:spTree>
      <p:nvGrpSpPr>
        <p:cNvPr id="1446" name="Shape 1446"/>
        <p:cNvGrpSpPr/>
        <p:nvPr/>
      </p:nvGrpSpPr>
      <p:grpSpPr>
        <a:xfrm>
          <a:off x="0" y="0"/>
          <a:ext cx="0" cy="0"/>
          <a:chOff x="0" y="0"/>
          <a:chExt cx="0" cy="0"/>
        </a:xfrm>
      </p:grpSpPr>
      <p:pic>
        <p:nvPicPr>
          <p:cNvPr id="1447" name="Google Shape;1447;p2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448" name="Google Shape;1448;p24"/>
          <p:cNvSpPr/>
          <p:nvPr/>
        </p:nvSpPr>
        <p:spPr>
          <a:xfrm>
            <a:off x="6634675" y="0"/>
            <a:ext cx="25092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9" name="Google Shape;1449;p24"/>
          <p:cNvGrpSpPr/>
          <p:nvPr/>
        </p:nvGrpSpPr>
        <p:grpSpPr>
          <a:xfrm>
            <a:off x="8248820" y="1741563"/>
            <a:ext cx="1656312" cy="1660374"/>
            <a:chOff x="2929375" y="236175"/>
            <a:chExt cx="805325" cy="807300"/>
          </a:xfrm>
        </p:grpSpPr>
        <p:sp>
          <p:nvSpPr>
            <p:cNvPr id="1450" name="Google Shape;1450;p2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9" name="Google Shape;1469;p24"/>
          <p:cNvGrpSpPr/>
          <p:nvPr/>
        </p:nvGrpSpPr>
        <p:grpSpPr>
          <a:xfrm>
            <a:off x="3640225" y="4715075"/>
            <a:ext cx="538025" cy="157800"/>
            <a:chOff x="2575325" y="1348650"/>
            <a:chExt cx="538025" cy="157800"/>
          </a:xfrm>
        </p:grpSpPr>
        <p:sp>
          <p:nvSpPr>
            <p:cNvPr id="1470" name="Google Shape;1470;p2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3" name="Google Shape;1473;p24"/>
          <p:cNvGrpSpPr/>
          <p:nvPr/>
        </p:nvGrpSpPr>
        <p:grpSpPr>
          <a:xfrm>
            <a:off x="-311161" y="3659987"/>
            <a:ext cx="925310" cy="943383"/>
            <a:chOff x="595389" y="1761100"/>
            <a:chExt cx="925310" cy="943383"/>
          </a:xfrm>
        </p:grpSpPr>
        <p:cxnSp>
          <p:nvCxnSpPr>
            <p:cNvPr id="1474" name="Google Shape;1474;p2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75" name="Google Shape;1475;p2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76" name="Google Shape;1476;p2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477" name="Google Shape;1477;p24"/>
          <p:cNvGrpSpPr/>
          <p:nvPr/>
        </p:nvGrpSpPr>
        <p:grpSpPr>
          <a:xfrm>
            <a:off x="8423989" y="4512450"/>
            <a:ext cx="925310" cy="943383"/>
            <a:chOff x="595389" y="1761100"/>
            <a:chExt cx="925310" cy="943383"/>
          </a:xfrm>
        </p:grpSpPr>
        <p:cxnSp>
          <p:nvCxnSpPr>
            <p:cNvPr id="1478" name="Google Shape;1478;p2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79" name="Google Shape;1479;p2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80" name="Google Shape;1480;p2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481" name="Google Shape;1481;p24"/>
          <p:cNvGrpSpPr/>
          <p:nvPr/>
        </p:nvGrpSpPr>
        <p:grpSpPr>
          <a:xfrm>
            <a:off x="713097" y="213225"/>
            <a:ext cx="1584577" cy="196549"/>
            <a:chOff x="750197" y="155825"/>
            <a:chExt cx="1584577" cy="196549"/>
          </a:xfrm>
        </p:grpSpPr>
        <p:sp>
          <p:nvSpPr>
            <p:cNvPr id="1482" name="Google Shape;1482;p2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0" name="Google Shape;1500;p24"/>
          <p:cNvSpPr txBox="1"/>
          <p:nvPr>
            <p:ph type="title"/>
          </p:nvPr>
        </p:nvSpPr>
        <p:spPr>
          <a:xfrm>
            <a:off x="713100" y="1599713"/>
            <a:ext cx="4265700" cy="11583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48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01" name="Google Shape;1501;p24"/>
          <p:cNvSpPr txBox="1"/>
          <p:nvPr>
            <p:ph idx="1" type="subTitle"/>
          </p:nvPr>
        </p:nvSpPr>
        <p:spPr>
          <a:xfrm>
            <a:off x="713131" y="2676163"/>
            <a:ext cx="4265700" cy="86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18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02" name="Google Shape;1502;p24"/>
          <p:cNvSpPr/>
          <p:nvPr>
            <p:ph idx="2" type="pic"/>
          </p:nvPr>
        </p:nvSpPr>
        <p:spPr>
          <a:xfrm>
            <a:off x="5251225" y="1195450"/>
            <a:ext cx="2748300" cy="27525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1503" name="Google Shape;1503;p24"/>
          <p:cNvGrpSpPr/>
          <p:nvPr/>
        </p:nvGrpSpPr>
        <p:grpSpPr>
          <a:xfrm>
            <a:off x="7379439" y="-335700"/>
            <a:ext cx="925310" cy="943383"/>
            <a:chOff x="595389" y="1761100"/>
            <a:chExt cx="925310" cy="943383"/>
          </a:xfrm>
        </p:grpSpPr>
        <p:cxnSp>
          <p:nvCxnSpPr>
            <p:cNvPr id="1504" name="Google Shape;1504;p2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2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2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1507" name="Shape 1507"/>
        <p:cNvGrpSpPr/>
        <p:nvPr/>
      </p:nvGrpSpPr>
      <p:grpSpPr>
        <a:xfrm>
          <a:off x="0" y="0"/>
          <a:ext cx="0" cy="0"/>
          <a:chOff x="0" y="0"/>
          <a:chExt cx="0" cy="0"/>
        </a:xfrm>
      </p:grpSpPr>
      <p:pic>
        <p:nvPicPr>
          <p:cNvPr id="1508" name="Google Shape;1508;p2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509" name="Google Shape;1509;p25"/>
          <p:cNvGrpSpPr/>
          <p:nvPr/>
        </p:nvGrpSpPr>
        <p:grpSpPr>
          <a:xfrm>
            <a:off x="8169570" y="4244876"/>
            <a:ext cx="1656312" cy="1660374"/>
            <a:chOff x="2929375" y="236175"/>
            <a:chExt cx="805325" cy="807300"/>
          </a:xfrm>
        </p:grpSpPr>
        <p:sp>
          <p:nvSpPr>
            <p:cNvPr id="1510" name="Google Shape;1510;p2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9" name="Google Shape;1529;p25"/>
          <p:cNvGrpSpPr/>
          <p:nvPr/>
        </p:nvGrpSpPr>
        <p:grpSpPr>
          <a:xfrm>
            <a:off x="1383300" y="4715075"/>
            <a:ext cx="538025" cy="157800"/>
            <a:chOff x="2575325" y="1348650"/>
            <a:chExt cx="538025" cy="157800"/>
          </a:xfrm>
        </p:grpSpPr>
        <p:sp>
          <p:nvSpPr>
            <p:cNvPr id="1530" name="Google Shape;1530;p2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3" name="Google Shape;1533;p25"/>
          <p:cNvGrpSpPr/>
          <p:nvPr/>
        </p:nvGrpSpPr>
        <p:grpSpPr>
          <a:xfrm>
            <a:off x="-246311" y="-75763"/>
            <a:ext cx="925310" cy="943383"/>
            <a:chOff x="595389" y="1761100"/>
            <a:chExt cx="925310" cy="943383"/>
          </a:xfrm>
        </p:grpSpPr>
        <p:cxnSp>
          <p:nvCxnSpPr>
            <p:cNvPr id="1534" name="Google Shape;1534;p2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35" name="Google Shape;1535;p2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36" name="Google Shape;1536;p2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537" name="Google Shape;1537;p25"/>
          <p:cNvGrpSpPr/>
          <p:nvPr/>
        </p:nvGrpSpPr>
        <p:grpSpPr>
          <a:xfrm>
            <a:off x="6642364" y="4603375"/>
            <a:ext cx="925310" cy="943383"/>
            <a:chOff x="595389" y="1761100"/>
            <a:chExt cx="925310" cy="943383"/>
          </a:xfrm>
        </p:grpSpPr>
        <p:cxnSp>
          <p:nvCxnSpPr>
            <p:cNvPr id="1538" name="Google Shape;1538;p2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39" name="Google Shape;1539;p2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40" name="Google Shape;1540;p2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541" name="Google Shape;1541;p25"/>
          <p:cNvGrpSpPr/>
          <p:nvPr/>
        </p:nvGrpSpPr>
        <p:grpSpPr>
          <a:xfrm>
            <a:off x="6788522" y="213225"/>
            <a:ext cx="1584577" cy="196549"/>
            <a:chOff x="750197" y="155825"/>
            <a:chExt cx="1584577" cy="196549"/>
          </a:xfrm>
        </p:grpSpPr>
        <p:sp>
          <p:nvSpPr>
            <p:cNvPr id="1542" name="Google Shape;1542;p2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25"/>
          <p:cNvGrpSpPr/>
          <p:nvPr/>
        </p:nvGrpSpPr>
        <p:grpSpPr>
          <a:xfrm>
            <a:off x="8535064" y="792575"/>
            <a:ext cx="925310" cy="943383"/>
            <a:chOff x="595389" y="1761100"/>
            <a:chExt cx="925310" cy="943383"/>
          </a:xfrm>
        </p:grpSpPr>
        <p:cxnSp>
          <p:nvCxnSpPr>
            <p:cNvPr id="1561" name="Google Shape;1561;p2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62" name="Google Shape;1562;p2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63" name="Google Shape;1563;p2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564" name="Google Shape;1564;p25"/>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5" name="Google Shape;1565;p25"/>
          <p:cNvSpPr txBox="1"/>
          <p:nvPr>
            <p:ph idx="1" type="body"/>
          </p:nvPr>
        </p:nvSpPr>
        <p:spPr>
          <a:xfrm>
            <a:off x="720000" y="1152475"/>
            <a:ext cx="3852000" cy="3450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Livvic"/>
              <a:buChar char="●"/>
              <a:defRPr sz="2400">
                <a:latin typeface="Itim"/>
                <a:ea typeface="Itim"/>
                <a:cs typeface="Itim"/>
                <a:sym typeface="Itim"/>
              </a:defRPr>
            </a:lvl1pPr>
            <a:lvl2pPr indent="-317500" lvl="1" marL="914400" rtl="0">
              <a:lnSpc>
                <a:spcPct val="100000"/>
              </a:lnSpc>
              <a:spcBef>
                <a:spcPts val="0"/>
              </a:spcBef>
              <a:spcAft>
                <a:spcPts val="0"/>
              </a:spcAft>
              <a:buClr>
                <a:srgbClr val="434343"/>
              </a:buClr>
              <a:buSzPts val="1400"/>
              <a:buFont typeface="Roboto Condensed Light"/>
              <a:buChar char="○"/>
              <a:defRPr/>
            </a:lvl2pPr>
            <a:lvl3pPr indent="-317500" lvl="2" marL="1371600" rtl="0">
              <a:lnSpc>
                <a:spcPct val="100000"/>
              </a:lnSpc>
              <a:spcBef>
                <a:spcPts val="0"/>
              </a:spcBef>
              <a:spcAft>
                <a:spcPts val="0"/>
              </a:spcAft>
              <a:buClr>
                <a:srgbClr val="434343"/>
              </a:buClr>
              <a:buSzPts val="1400"/>
              <a:buFont typeface="Roboto Condensed Light"/>
              <a:buChar char="■"/>
              <a:defRPr/>
            </a:lvl3pPr>
            <a:lvl4pPr indent="-317500" lvl="3" marL="1828800" rtl="0">
              <a:lnSpc>
                <a:spcPct val="100000"/>
              </a:lnSpc>
              <a:spcBef>
                <a:spcPts val="0"/>
              </a:spcBef>
              <a:spcAft>
                <a:spcPts val="0"/>
              </a:spcAft>
              <a:buClr>
                <a:srgbClr val="434343"/>
              </a:buClr>
              <a:buSzPts val="1400"/>
              <a:buFont typeface="Roboto Condensed Light"/>
              <a:buChar char="●"/>
              <a:defRPr/>
            </a:lvl4pPr>
            <a:lvl5pPr indent="-317500" lvl="4" marL="2286000" rtl="0">
              <a:lnSpc>
                <a:spcPct val="100000"/>
              </a:lnSpc>
              <a:spcBef>
                <a:spcPts val="0"/>
              </a:spcBef>
              <a:spcAft>
                <a:spcPts val="0"/>
              </a:spcAft>
              <a:buClr>
                <a:srgbClr val="434343"/>
              </a:buClr>
              <a:buSzPts val="1400"/>
              <a:buFont typeface="Roboto Condensed Light"/>
              <a:buChar char="○"/>
              <a:defRPr/>
            </a:lvl5pPr>
            <a:lvl6pPr indent="-317500" lvl="5" marL="2743200" rtl="0">
              <a:lnSpc>
                <a:spcPct val="100000"/>
              </a:lnSpc>
              <a:spcBef>
                <a:spcPts val="0"/>
              </a:spcBef>
              <a:spcAft>
                <a:spcPts val="0"/>
              </a:spcAft>
              <a:buClr>
                <a:srgbClr val="434343"/>
              </a:buClr>
              <a:buSzPts val="1400"/>
              <a:buFont typeface="Roboto Condensed Light"/>
              <a:buChar char="■"/>
              <a:defRPr/>
            </a:lvl6pPr>
            <a:lvl7pPr indent="-317500" lvl="6" marL="3200400" rtl="0">
              <a:lnSpc>
                <a:spcPct val="100000"/>
              </a:lnSpc>
              <a:spcBef>
                <a:spcPts val="0"/>
              </a:spcBef>
              <a:spcAft>
                <a:spcPts val="0"/>
              </a:spcAft>
              <a:buClr>
                <a:srgbClr val="434343"/>
              </a:buClr>
              <a:buSzPts val="1400"/>
              <a:buFont typeface="Roboto Condensed Light"/>
              <a:buChar char="●"/>
              <a:defRPr/>
            </a:lvl7pPr>
            <a:lvl8pPr indent="-317500" lvl="7" marL="3657600" rtl="0">
              <a:lnSpc>
                <a:spcPct val="100000"/>
              </a:lnSpc>
              <a:spcBef>
                <a:spcPts val="0"/>
              </a:spcBef>
              <a:spcAft>
                <a:spcPts val="0"/>
              </a:spcAft>
              <a:buClr>
                <a:srgbClr val="434343"/>
              </a:buClr>
              <a:buSzPts val="1400"/>
              <a:buFont typeface="Roboto Condensed Light"/>
              <a:buChar char="○"/>
              <a:defRPr/>
            </a:lvl8pPr>
            <a:lvl9pPr indent="-317500" lvl="8" marL="4114800" rtl="0">
              <a:lnSpc>
                <a:spcPct val="100000"/>
              </a:lnSpc>
              <a:spcBef>
                <a:spcPts val="0"/>
              </a:spcBef>
              <a:spcAft>
                <a:spcPts val="0"/>
              </a:spcAft>
              <a:buClr>
                <a:srgbClr val="434343"/>
              </a:buClr>
              <a:buSzPts val="1400"/>
              <a:buFont typeface="Roboto Condensed Light"/>
              <a:buChar char="■"/>
              <a:defRPr/>
            </a:lvl9pPr>
          </a:lstStyle>
          <a:p/>
        </p:txBody>
      </p:sp>
      <p:grpSp>
        <p:nvGrpSpPr>
          <p:cNvPr id="1566" name="Google Shape;1566;p25"/>
          <p:cNvGrpSpPr/>
          <p:nvPr/>
        </p:nvGrpSpPr>
        <p:grpSpPr>
          <a:xfrm>
            <a:off x="-640655" y="4244876"/>
            <a:ext cx="1656312" cy="1660374"/>
            <a:chOff x="2929375" y="236175"/>
            <a:chExt cx="805325" cy="807300"/>
          </a:xfrm>
        </p:grpSpPr>
        <p:sp>
          <p:nvSpPr>
            <p:cNvPr id="1567" name="Google Shape;1567;p2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6" name="Google Shape;1586;p25"/>
          <p:cNvSpPr txBox="1"/>
          <p:nvPr>
            <p:ph idx="2" type="body"/>
          </p:nvPr>
        </p:nvSpPr>
        <p:spPr>
          <a:xfrm>
            <a:off x="4574025" y="1152475"/>
            <a:ext cx="3852000" cy="3450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Livvic"/>
              <a:buChar char="●"/>
              <a:defRPr sz="1200"/>
            </a:lvl1pPr>
            <a:lvl2pPr indent="-317500" lvl="1" marL="914400" rtl="0">
              <a:lnSpc>
                <a:spcPct val="100000"/>
              </a:lnSpc>
              <a:spcBef>
                <a:spcPts val="0"/>
              </a:spcBef>
              <a:spcAft>
                <a:spcPts val="0"/>
              </a:spcAft>
              <a:buClr>
                <a:srgbClr val="434343"/>
              </a:buClr>
              <a:buSzPts val="1400"/>
              <a:buFont typeface="Roboto Condensed Light"/>
              <a:buChar char="○"/>
              <a:defRPr/>
            </a:lvl2pPr>
            <a:lvl3pPr indent="-317500" lvl="2" marL="1371600" rtl="0">
              <a:lnSpc>
                <a:spcPct val="100000"/>
              </a:lnSpc>
              <a:spcBef>
                <a:spcPts val="0"/>
              </a:spcBef>
              <a:spcAft>
                <a:spcPts val="0"/>
              </a:spcAft>
              <a:buClr>
                <a:srgbClr val="434343"/>
              </a:buClr>
              <a:buSzPts val="1400"/>
              <a:buFont typeface="Roboto Condensed Light"/>
              <a:buChar char="■"/>
              <a:defRPr/>
            </a:lvl3pPr>
            <a:lvl4pPr indent="-317500" lvl="3" marL="1828800" rtl="0">
              <a:lnSpc>
                <a:spcPct val="100000"/>
              </a:lnSpc>
              <a:spcBef>
                <a:spcPts val="0"/>
              </a:spcBef>
              <a:spcAft>
                <a:spcPts val="0"/>
              </a:spcAft>
              <a:buClr>
                <a:srgbClr val="434343"/>
              </a:buClr>
              <a:buSzPts val="1400"/>
              <a:buFont typeface="Roboto Condensed Light"/>
              <a:buChar char="●"/>
              <a:defRPr/>
            </a:lvl4pPr>
            <a:lvl5pPr indent="-317500" lvl="4" marL="2286000" rtl="0">
              <a:lnSpc>
                <a:spcPct val="100000"/>
              </a:lnSpc>
              <a:spcBef>
                <a:spcPts val="0"/>
              </a:spcBef>
              <a:spcAft>
                <a:spcPts val="0"/>
              </a:spcAft>
              <a:buClr>
                <a:srgbClr val="434343"/>
              </a:buClr>
              <a:buSzPts val="1400"/>
              <a:buFont typeface="Roboto Condensed Light"/>
              <a:buChar char="○"/>
              <a:defRPr/>
            </a:lvl5pPr>
            <a:lvl6pPr indent="-317500" lvl="5" marL="2743200" rtl="0">
              <a:lnSpc>
                <a:spcPct val="100000"/>
              </a:lnSpc>
              <a:spcBef>
                <a:spcPts val="0"/>
              </a:spcBef>
              <a:spcAft>
                <a:spcPts val="0"/>
              </a:spcAft>
              <a:buClr>
                <a:srgbClr val="434343"/>
              </a:buClr>
              <a:buSzPts val="1400"/>
              <a:buFont typeface="Roboto Condensed Light"/>
              <a:buChar char="■"/>
              <a:defRPr/>
            </a:lvl6pPr>
            <a:lvl7pPr indent="-317500" lvl="6" marL="3200400" rtl="0">
              <a:lnSpc>
                <a:spcPct val="100000"/>
              </a:lnSpc>
              <a:spcBef>
                <a:spcPts val="0"/>
              </a:spcBef>
              <a:spcAft>
                <a:spcPts val="0"/>
              </a:spcAft>
              <a:buClr>
                <a:srgbClr val="434343"/>
              </a:buClr>
              <a:buSzPts val="1400"/>
              <a:buFont typeface="Roboto Condensed Light"/>
              <a:buChar char="●"/>
              <a:defRPr/>
            </a:lvl7pPr>
            <a:lvl8pPr indent="-317500" lvl="7" marL="3657600" rtl="0">
              <a:lnSpc>
                <a:spcPct val="100000"/>
              </a:lnSpc>
              <a:spcBef>
                <a:spcPts val="0"/>
              </a:spcBef>
              <a:spcAft>
                <a:spcPts val="0"/>
              </a:spcAft>
              <a:buClr>
                <a:srgbClr val="434343"/>
              </a:buClr>
              <a:buSzPts val="1400"/>
              <a:buFont typeface="Roboto Condensed Light"/>
              <a:buChar char="○"/>
              <a:defRPr/>
            </a:lvl8pPr>
            <a:lvl9pPr indent="-317500" lvl="8" marL="4114800" rtl="0">
              <a:lnSpc>
                <a:spcPct val="100000"/>
              </a:lnSpc>
              <a:spcBef>
                <a:spcPts val="0"/>
              </a:spcBef>
              <a:spcAft>
                <a:spcPts val="0"/>
              </a:spcAft>
              <a:buClr>
                <a:srgbClr val="434343"/>
              </a:buClr>
              <a:buSzPts val="1400"/>
              <a:buFont typeface="Roboto Condensed Light"/>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
    <p:spTree>
      <p:nvGrpSpPr>
        <p:cNvPr id="1587" name="Shape 1587"/>
        <p:cNvGrpSpPr/>
        <p:nvPr/>
      </p:nvGrpSpPr>
      <p:grpSpPr>
        <a:xfrm>
          <a:off x="0" y="0"/>
          <a:ext cx="0" cy="0"/>
          <a:chOff x="0" y="0"/>
          <a:chExt cx="0" cy="0"/>
        </a:xfrm>
      </p:grpSpPr>
      <p:pic>
        <p:nvPicPr>
          <p:cNvPr id="1588" name="Google Shape;1588;p26"/>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589" name="Google Shape;1589;p26"/>
          <p:cNvGrpSpPr/>
          <p:nvPr/>
        </p:nvGrpSpPr>
        <p:grpSpPr>
          <a:xfrm>
            <a:off x="8524820" y="1741563"/>
            <a:ext cx="1656312" cy="1660374"/>
            <a:chOff x="2929375" y="236175"/>
            <a:chExt cx="805325" cy="807300"/>
          </a:xfrm>
        </p:grpSpPr>
        <p:sp>
          <p:nvSpPr>
            <p:cNvPr id="1590" name="Google Shape;1590;p2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9" name="Google Shape;1609;p26"/>
          <p:cNvGrpSpPr/>
          <p:nvPr/>
        </p:nvGrpSpPr>
        <p:grpSpPr>
          <a:xfrm>
            <a:off x="4300600" y="4715075"/>
            <a:ext cx="538025" cy="157800"/>
            <a:chOff x="2575325" y="1348650"/>
            <a:chExt cx="538025" cy="157800"/>
          </a:xfrm>
        </p:grpSpPr>
        <p:sp>
          <p:nvSpPr>
            <p:cNvPr id="1610" name="Google Shape;1610;p26"/>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6"/>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6"/>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3" name="Google Shape;1613;p26"/>
          <p:cNvGrpSpPr/>
          <p:nvPr/>
        </p:nvGrpSpPr>
        <p:grpSpPr>
          <a:xfrm>
            <a:off x="-246311" y="-75763"/>
            <a:ext cx="925310" cy="943383"/>
            <a:chOff x="595389" y="1761100"/>
            <a:chExt cx="925310" cy="943383"/>
          </a:xfrm>
        </p:grpSpPr>
        <p:cxnSp>
          <p:nvCxnSpPr>
            <p:cNvPr id="1614" name="Google Shape;1614;p2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15" name="Google Shape;1615;p2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16" name="Google Shape;1616;p2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617" name="Google Shape;1617;p26"/>
          <p:cNvGrpSpPr/>
          <p:nvPr/>
        </p:nvGrpSpPr>
        <p:grpSpPr>
          <a:xfrm>
            <a:off x="3777322" y="213225"/>
            <a:ext cx="1584577" cy="196549"/>
            <a:chOff x="750197" y="155825"/>
            <a:chExt cx="1584577" cy="196549"/>
          </a:xfrm>
        </p:grpSpPr>
        <p:sp>
          <p:nvSpPr>
            <p:cNvPr id="1618" name="Google Shape;1618;p2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6" name="Google Shape;1636;p26"/>
          <p:cNvGrpSpPr/>
          <p:nvPr/>
        </p:nvGrpSpPr>
        <p:grpSpPr>
          <a:xfrm>
            <a:off x="8104714" y="4394475"/>
            <a:ext cx="925310" cy="943383"/>
            <a:chOff x="595389" y="1761100"/>
            <a:chExt cx="925310" cy="943383"/>
          </a:xfrm>
        </p:grpSpPr>
        <p:cxnSp>
          <p:nvCxnSpPr>
            <p:cNvPr id="1637" name="Google Shape;1637;p2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38" name="Google Shape;1638;p2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39" name="Google Shape;1639;p2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640" name="Google Shape;1640;p26"/>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1" name="Google Shape;1641;p26"/>
          <p:cNvSpPr txBox="1"/>
          <p:nvPr>
            <p:ph idx="1" type="subTitle"/>
          </p:nvPr>
        </p:nvSpPr>
        <p:spPr>
          <a:xfrm>
            <a:off x="1670563" y="3714439"/>
            <a:ext cx="2433300" cy="62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42" name="Google Shape;1642;p26"/>
          <p:cNvSpPr txBox="1"/>
          <p:nvPr>
            <p:ph idx="2" type="subTitle"/>
          </p:nvPr>
        </p:nvSpPr>
        <p:spPr>
          <a:xfrm>
            <a:off x="5040137" y="3714439"/>
            <a:ext cx="2433300" cy="62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43" name="Google Shape;1643;p26"/>
          <p:cNvSpPr txBox="1"/>
          <p:nvPr>
            <p:ph idx="3" type="subTitle"/>
          </p:nvPr>
        </p:nvSpPr>
        <p:spPr>
          <a:xfrm>
            <a:off x="1670564" y="3395250"/>
            <a:ext cx="243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26"/>
          <p:cNvSpPr txBox="1"/>
          <p:nvPr>
            <p:ph idx="4" type="subTitle"/>
          </p:nvPr>
        </p:nvSpPr>
        <p:spPr>
          <a:xfrm>
            <a:off x="5040139" y="3395250"/>
            <a:ext cx="243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5" name="Google Shape;1645;p26"/>
          <p:cNvSpPr/>
          <p:nvPr>
            <p:ph idx="5" type="pic"/>
          </p:nvPr>
        </p:nvSpPr>
        <p:spPr>
          <a:xfrm>
            <a:off x="2104650" y="1563475"/>
            <a:ext cx="1565100" cy="15651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
        <p:nvSpPr>
          <p:cNvPr id="1646" name="Google Shape;1646;p26"/>
          <p:cNvSpPr/>
          <p:nvPr>
            <p:ph idx="6" type="pic"/>
          </p:nvPr>
        </p:nvSpPr>
        <p:spPr>
          <a:xfrm>
            <a:off x="5474200" y="1563475"/>
            <a:ext cx="1565100" cy="15651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1647" name="Google Shape;1647;p26"/>
          <p:cNvGrpSpPr/>
          <p:nvPr/>
        </p:nvGrpSpPr>
        <p:grpSpPr>
          <a:xfrm>
            <a:off x="-1063405" y="1741563"/>
            <a:ext cx="1656312" cy="1660374"/>
            <a:chOff x="2929375" y="236175"/>
            <a:chExt cx="805325" cy="807300"/>
          </a:xfrm>
        </p:grpSpPr>
        <p:sp>
          <p:nvSpPr>
            <p:cNvPr id="1648" name="Google Shape;1648;p2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_1">
    <p:spTree>
      <p:nvGrpSpPr>
        <p:cNvPr id="1667" name="Shape 1667"/>
        <p:cNvGrpSpPr/>
        <p:nvPr/>
      </p:nvGrpSpPr>
      <p:grpSpPr>
        <a:xfrm>
          <a:off x="0" y="0"/>
          <a:ext cx="0" cy="0"/>
          <a:chOff x="0" y="0"/>
          <a:chExt cx="0" cy="0"/>
        </a:xfrm>
      </p:grpSpPr>
      <p:pic>
        <p:nvPicPr>
          <p:cNvPr id="1668" name="Google Shape;1668;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pic>
        <p:nvPicPr>
          <p:cNvPr id="1669" name="Google Shape;1669;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670" name="Google Shape;1670;p27"/>
          <p:cNvGrpSpPr/>
          <p:nvPr/>
        </p:nvGrpSpPr>
        <p:grpSpPr>
          <a:xfrm>
            <a:off x="7947370" y="-568374"/>
            <a:ext cx="1656312" cy="1660374"/>
            <a:chOff x="2929375" y="236175"/>
            <a:chExt cx="805325" cy="807300"/>
          </a:xfrm>
        </p:grpSpPr>
        <p:sp>
          <p:nvSpPr>
            <p:cNvPr id="1671" name="Google Shape;1671;p2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0" name="Google Shape;1690;p27"/>
          <p:cNvGrpSpPr/>
          <p:nvPr/>
        </p:nvGrpSpPr>
        <p:grpSpPr>
          <a:xfrm>
            <a:off x="-401736" y="390950"/>
            <a:ext cx="925310" cy="943383"/>
            <a:chOff x="595389" y="1761100"/>
            <a:chExt cx="925310" cy="943383"/>
          </a:xfrm>
        </p:grpSpPr>
        <p:cxnSp>
          <p:nvCxnSpPr>
            <p:cNvPr id="1691" name="Google Shape;1691;p2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92" name="Google Shape;1692;p2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93" name="Google Shape;1693;p2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694" name="Google Shape;1694;p27"/>
          <p:cNvGrpSpPr/>
          <p:nvPr/>
        </p:nvGrpSpPr>
        <p:grpSpPr>
          <a:xfrm>
            <a:off x="8568314" y="3963425"/>
            <a:ext cx="925310" cy="943383"/>
            <a:chOff x="595389" y="1761100"/>
            <a:chExt cx="925310" cy="943383"/>
          </a:xfrm>
        </p:grpSpPr>
        <p:cxnSp>
          <p:nvCxnSpPr>
            <p:cNvPr id="1695" name="Google Shape;1695;p2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96" name="Google Shape;1696;p2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97" name="Google Shape;1697;p2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698" name="Google Shape;1698;p27"/>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9" name="Google Shape;1699;p27"/>
          <p:cNvSpPr txBox="1"/>
          <p:nvPr>
            <p:ph idx="1" type="subTitle"/>
          </p:nvPr>
        </p:nvSpPr>
        <p:spPr>
          <a:xfrm>
            <a:off x="1206900" y="1798775"/>
            <a:ext cx="3250500" cy="1897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00" name="Google Shape;1700;p27"/>
          <p:cNvSpPr txBox="1"/>
          <p:nvPr>
            <p:ph idx="2" type="subTitle"/>
          </p:nvPr>
        </p:nvSpPr>
        <p:spPr>
          <a:xfrm>
            <a:off x="4686601" y="1798775"/>
            <a:ext cx="3250500" cy="1897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_2">
    <p:spTree>
      <p:nvGrpSpPr>
        <p:cNvPr id="1701" name="Shape 1701"/>
        <p:cNvGrpSpPr/>
        <p:nvPr/>
      </p:nvGrpSpPr>
      <p:grpSpPr>
        <a:xfrm>
          <a:off x="0" y="0"/>
          <a:ext cx="0" cy="0"/>
          <a:chOff x="0" y="0"/>
          <a:chExt cx="0" cy="0"/>
        </a:xfrm>
      </p:grpSpPr>
      <p:pic>
        <p:nvPicPr>
          <p:cNvPr id="1702" name="Google Shape;1702;p28"/>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703" name="Google Shape;1703;p28"/>
          <p:cNvSpPr/>
          <p:nvPr/>
        </p:nvSpPr>
        <p:spPr>
          <a:xfrm>
            <a:off x="7340650" y="0"/>
            <a:ext cx="18033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4" name="Google Shape;1704;p28"/>
          <p:cNvGrpSpPr/>
          <p:nvPr/>
        </p:nvGrpSpPr>
        <p:grpSpPr>
          <a:xfrm>
            <a:off x="-1008030" y="3427238"/>
            <a:ext cx="1656312" cy="1660374"/>
            <a:chOff x="2929375" y="236175"/>
            <a:chExt cx="805325" cy="807300"/>
          </a:xfrm>
        </p:grpSpPr>
        <p:sp>
          <p:nvSpPr>
            <p:cNvPr id="1705" name="Google Shape;1705;p2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4" name="Google Shape;1724;p28"/>
          <p:cNvGrpSpPr/>
          <p:nvPr/>
        </p:nvGrpSpPr>
        <p:grpSpPr>
          <a:xfrm>
            <a:off x="5532700" y="4715075"/>
            <a:ext cx="538025" cy="157800"/>
            <a:chOff x="2575325" y="1348650"/>
            <a:chExt cx="538025" cy="157800"/>
          </a:xfrm>
        </p:grpSpPr>
        <p:sp>
          <p:nvSpPr>
            <p:cNvPr id="1725" name="Google Shape;1725;p28"/>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8"/>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8"/>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8" name="Google Shape;1728;p28"/>
          <p:cNvGrpSpPr/>
          <p:nvPr/>
        </p:nvGrpSpPr>
        <p:grpSpPr>
          <a:xfrm>
            <a:off x="-246311" y="-75763"/>
            <a:ext cx="925310" cy="943383"/>
            <a:chOff x="595389" y="1761100"/>
            <a:chExt cx="925310" cy="943383"/>
          </a:xfrm>
        </p:grpSpPr>
        <p:cxnSp>
          <p:nvCxnSpPr>
            <p:cNvPr id="1729" name="Google Shape;1729;p2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30" name="Google Shape;1730;p2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31" name="Google Shape;1731;p2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732" name="Google Shape;1732;p28"/>
          <p:cNvGrpSpPr/>
          <p:nvPr/>
        </p:nvGrpSpPr>
        <p:grpSpPr>
          <a:xfrm>
            <a:off x="2917989" y="4603375"/>
            <a:ext cx="925310" cy="943383"/>
            <a:chOff x="595389" y="1761100"/>
            <a:chExt cx="925310" cy="943383"/>
          </a:xfrm>
        </p:grpSpPr>
        <p:cxnSp>
          <p:nvCxnSpPr>
            <p:cNvPr id="1733" name="Google Shape;1733;p2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34" name="Google Shape;1734;p2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35" name="Google Shape;1735;p2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736" name="Google Shape;1736;p28"/>
          <p:cNvGrpSpPr/>
          <p:nvPr/>
        </p:nvGrpSpPr>
        <p:grpSpPr>
          <a:xfrm>
            <a:off x="3777322" y="213225"/>
            <a:ext cx="1584577" cy="196549"/>
            <a:chOff x="750197" y="155825"/>
            <a:chExt cx="1584577" cy="196549"/>
          </a:xfrm>
        </p:grpSpPr>
        <p:sp>
          <p:nvSpPr>
            <p:cNvPr id="1737" name="Google Shape;1737;p2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5" name="Google Shape;1755;p28"/>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56" name="Google Shape;1756;p28"/>
          <p:cNvSpPr txBox="1"/>
          <p:nvPr>
            <p:ph idx="1" type="subTitle"/>
          </p:nvPr>
        </p:nvSpPr>
        <p:spPr>
          <a:xfrm>
            <a:off x="986200" y="2852532"/>
            <a:ext cx="3094200" cy="59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7" name="Google Shape;1757;p28"/>
          <p:cNvSpPr txBox="1"/>
          <p:nvPr>
            <p:ph idx="2" type="subTitle"/>
          </p:nvPr>
        </p:nvSpPr>
        <p:spPr>
          <a:xfrm>
            <a:off x="986200" y="3998373"/>
            <a:ext cx="3094200" cy="59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8" name="Google Shape;1758;p28"/>
          <p:cNvSpPr txBox="1"/>
          <p:nvPr>
            <p:ph idx="3" type="subTitle"/>
          </p:nvPr>
        </p:nvSpPr>
        <p:spPr>
          <a:xfrm>
            <a:off x="986200" y="1706691"/>
            <a:ext cx="3094200" cy="59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9" name="Google Shape;1759;p28"/>
          <p:cNvSpPr txBox="1"/>
          <p:nvPr>
            <p:ph idx="4" type="subTitle"/>
          </p:nvPr>
        </p:nvSpPr>
        <p:spPr>
          <a:xfrm>
            <a:off x="986210" y="2531141"/>
            <a:ext cx="30942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0" name="Google Shape;1760;p28"/>
          <p:cNvSpPr txBox="1"/>
          <p:nvPr>
            <p:ph idx="5" type="subTitle"/>
          </p:nvPr>
        </p:nvSpPr>
        <p:spPr>
          <a:xfrm>
            <a:off x="986210" y="1385300"/>
            <a:ext cx="30942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1" name="Google Shape;1761;p28"/>
          <p:cNvSpPr txBox="1"/>
          <p:nvPr>
            <p:ph idx="6" type="subTitle"/>
          </p:nvPr>
        </p:nvSpPr>
        <p:spPr>
          <a:xfrm>
            <a:off x="986229" y="3676982"/>
            <a:ext cx="30942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2" name="Google Shape;1762;p28"/>
          <p:cNvSpPr/>
          <p:nvPr>
            <p:ph idx="7" type="pic"/>
          </p:nvPr>
        </p:nvSpPr>
        <p:spPr>
          <a:xfrm>
            <a:off x="5532700" y="129330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1763" name="Google Shape;1763;p28"/>
          <p:cNvGrpSpPr/>
          <p:nvPr/>
        </p:nvGrpSpPr>
        <p:grpSpPr>
          <a:xfrm>
            <a:off x="8565764" y="2067650"/>
            <a:ext cx="925310" cy="943383"/>
            <a:chOff x="595389" y="1761100"/>
            <a:chExt cx="925310" cy="943383"/>
          </a:xfrm>
        </p:grpSpPr>
        <p:cxnSp>
          <p:nvCxnSpPr>
            <p:cNvPr id="1764" name="Google Shape;1764;p2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65" name="Google Shape;1765;p2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66" name="Google Shape;1766;p2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_1">
    <p:spTree>
      <p:nvGrpSpPr>
        <p:cNvPr id="1767" name="Shape 1767"/>
        <p:cNvGrpSpPr/>
        <p:nvPr/>
      </p:nvGrpSpPr>
      <p:grpSpPr>
        <a:xfrm>
          <a:off x="0" y="0"/>
          <a:ext cx="0" cy="0"/>
          <a:chOff x="0" y="0"/>
          <a:chExt cx="0" cy="0"/>
        </a:xfrm>
      </p:grpSpPr>
      <p:pic>
        <p:nvPicPr>
          <p:cNvPr id="1768" name="Google Shape;1768;p29"/>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769" name="Google Shape;1769;p29"/>
          <p:cNvSpPr/>
          <p:nvPr/>
        </p:nvSpPr>
        <p:spPr>
          <a:xfrm>
            <a:off x="0" y="0"/>
            <a:ext cx="13398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0" name="Google Shape;1770;p29"/>
          <p:cNvGrpSpPr/>
          <p:nvPr/>
        </p:nvGrpSpPr>
        <p:grpSpPr>
          <a:xfrm>
            <a:off x="8632895" y="1741563"/>
            <a:ext cx="1656312" cy="1660374"/>
            <a:chOff x="2929375" y="236175"/>
            <a:chExt cx="805325" cy="807300"/>
          </a:xfrm>
        </p:grpSpPr>
        <p:sp>
          <p:nvSpPr>
            <p:cNvPr id="1771" name="Google Shape;1771;p2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0" name="Google Shape;1790;p29"/>
          <p:cNvGrpSpPr/>
          <p:nvPr/>
        </p:nvGrpSpPr>
        <p:grpSpPr>
          <a:xfrm>
            <a:off x="4302975" y="4715075"/>
            <a:ext cx="538025" cy="157800"/>
            <a:chOff x="2575325" y="1348650"/>
            <a:chExt cx="538025" cy="157800"/>
          </a:xfrm>
        </p:grpSpPr>
        <p:sp>
          <p:nvSpPr>
            <p:cNvPr id="1791" name="Google Shape;1791;p2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4" name="Google Shape;1794;p29"/>
          <p:cNvGrpSpPr/>
          <p:nvPr/>
        </p:nvGrpSpPr>
        <p:grpSpPr>
          <a:xfrm>
            <a:off x="-253511" y="68312"/>
            <a:ext cx="925310" cy="943383"/>
            <a:chOff x="595389" y="1761100"/>
            <a:chExt cx="925310" cy="943383"/>
          </a:xfrm>
        </p:grpSpPr>
        <p:cxnSp>
          <p:nvCxnSpPr>
            <p:cNvPr id="1795" name="Google Shape;1795;p2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96" name="Google Shape;1796;p2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97" name="Google Shape;1797;p2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798" name="Google Shape;1798;p29"/>
          <p:cNvGrpSpPr/>
          <p:nvPr/>
        </p:nvGrpSpPr>
        <p:grpSpPr>
          <a:xfrm>
            <a:off x="8580189" y="4463100"/>
            <a:ext cx="925310" cy="943383"/>
            <a:chOff x="595389" y="1761100"/>
            <a:chExt cx="925310" cy="943383"/>
          </a:xfrm>
        </p:grpSpPr>
        <p:cxnSp>
          <p:nvCxnSpPr>
            <p:cNvPr id="1799" name="Google Shape;1799;p2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00" name="Google Shape;1800;p2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01" name="Google Shape;1801;p2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802" name="Google Shape;1802;p29"/>
          <p:cNvGrpSpPr/>
          <p:nvPr/>
        </p:nvGrpSpPr>
        <p:grpSpPr>
          <a:xfrm>
            <a:off x="6839422" y="213225"/>
            <a:ext cx="1584577" cy="196549"/>
            <a:chOff x="750197" y="155825"/>
            <a:chExt cx="1584577" cy="196549"/>
          </a:xfrm>
        </p:grpSpPr>
        <p:sp>
          <p:nvSpPr>
            <p:cNvPr id="1803" name="Google Shape;1803;p2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1" name="Google Shape;1821;p2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822" name="Google Shape;1822;p29"/>
          <p:cNvSpPr txBox="1"/>
          <p:nvPr>
            <p:ph idx="1" type="subTitle"/>
          </p:nvPr>
        </p:nvSpPr>
        <p:spPr>
          <a:xfrm>
            <a:off x="3778749" y="1963799"/>
            <a:ext cx="2231400" cy="5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3" name="Google Shape;1823;p29"/>
          <p:cNvSpPr txBox="1"/>
          <p:nvPr>
            <p:ph idx="2" type="subTitle"/>
          </p:nvPr>
        </p:nvSpPr>
        <p:spPr>
          <a:xfrm>
            <a:off x="6192753" y="1963799"/>
            <a:ext cx="2231400" cy="5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4" name="Google Shape;1824;p29"/>
          <p:cNvSpPr txBox="1"/>
          <p:nvPr>
            <p:ph idx="3" type="subTitle"/>
          </p:nvPr>
        </p:nvSpPr>
        <p:spPr>
          <a:xfrm>
            <a:off x="3778653" y="3525209"/>
            <a:ext cx="2231400" cy="5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5" name="Google Shape;1825;p29"/>
          <p:cNvSpPr txBox="1"/>
          <p:nvPr>
            <p:ph idx="4" type="subTitle"/>
          </p:nvPr>
        </p:nvSpPr>
        <p:spPr>
          <a:xfrm>
            <a:off x="6192619" y="3525209"/>
            <a:ext cx="2231400" cy="5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6" name="Google Shape;1826;p29"/>
          <p:cNvSpPr txBox="1"/>
          <p:nvPr>
            <p:ph idx="5" type="subTitle"/>
          </p:nvPr>
        </p:nvSpPr>
        <p:spPr>
          <a:xfrm>
            <a:off x="3778600" y="1646525"/>
            <a:ext cx="22314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7" name="Google Shape;1827;p29"/>
          <p:cNvSpPr txBox="1"/>
          <p:nvPr>
            <p:ph idx="6" type="subTitle"/>
          </p:nvPr>
        </p:nvSpPr>
        <p:spPr>
          <a:xfrm>
            <a:off x="6192536" y="1646525"/>
            <a:ext cx="22314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8" name="Google Shape;1828;p29"/>
          <p:cNvSpPr txBox="1"/>
          <p:nvPr>
            <p:ph idx="7" type="subTitle"/>
          </p:nvPr>
        </p:nvSpPr>
        <p:spPr>
          <a:xfrm>
            <a:off x="3778600" y="3194884"/>
            <a:ext cx="22314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9" name="Google Shape;1829;p29"/>
          <p:cNvSpPr txBox="1"/>
          <p:nvPr>
            <p:ph idx="8" type="subTitle"/>
          </p:nvPr>
        </p:nvSpPr>
        <p:spPr>
          <a:xfrm>
            <a:off x="6192536" y="3194884"/>
            <a:ext cx="22314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30" name="Google Shape;1830;p29"/>
          <p:cNvSpPr/>
          <p:nvPr>
            <p:ph idx="9" type="pic"/>
          </p:nvPr>
        </p:nvSpPr>
        <p:spPr>
          <a:xfrm>
            <a:off x="921425" y="1443900"/>
            <a:ext cx="2579100" cy="28542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1831" name="Shape 1831"/>
        <p:cNvGrpSpPr/>
        <p:nvPr/>
      </p:nvGrpSpPr>
      <p:grpSpPr>
        <a:xfrm>
          <a:off x="0" y="0"/>
          <a:ext cx="0" cy="0"/>
          <a:chOff x="0" y="0"/>
          <a:chExt cx="0" cy="0"/>
        </a:xfrm>
      </p:grpSpPr>
      <p:pic>
        <p:nvPicPr>
          <p:cNvPr id="1832" name="Google Shape;1832;p30"/>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833" name="Google Shape;1833;p30"/>
          <p:cNvGrpSpPr/>
          <p:nvPr/>
        </p:nvGrpSpPr>
        <p:grpSpPr>
          <a:xfrm>
            <a:off x="1269045" y="4603363"/>
            <a:ext cx="1656312" cy="1660374"/>
            <a:chOff x="2929375" y="236175"/>
            <a:chExt cx="805325" cy="807300"/>
          </a:xfrm>
        </p:grpSpPr>
        <p:sp>
          <p:nvSpPr>
            <p:cNvPr id="1834" name="Google Shape;1834;p3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3" name="Google Shape;1853;p30"/>
          <p:cNvGrpSpPr/>
          <p:nvPr/>
        </p:nvGrpSpPr>
        <p:grpSpPr>
          <a:xfrm>
            <a:off x="4300600" y="4794325"/>
            <a:ext cx="538025" cy="157800"/>
            <a:chOff x="2575325" y="1348650"/>
            <a:chExt cx="538025" cy="157800"/>
          </a:xfrm>
        </p:grpSpPr>
        <p:sp>
          <p:nvSpPr>
            <p:cNvPr id="1854" name="Google Shape;1854;p30"/>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0"/>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0"/>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7" name="Google Shape;1857;p30"/>
          <p:cNvGrpSpPr/>
          <p:nvPr/>
        </p:nvGrpSpPr>
        <p:grpSpPr>
          <a:xfrm>
            <a:off x="-246311" y="-75763"/>
            <a:ext cx="925310" cy="943383"/>
            <a:chOff x="595389" y="1761100"/>
            <a:chExt cx="925310" cy="943383"/>
          </a:xfrm>
        </p:grpSpPr>
        <p:cxnSp>
          <p:nvCxnSpPr>
            <p:cNvPr id="1858" name="Google Shape;1858;p30"/>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59" name="Google Shape;1859;p30"/>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60" name="Google Shape;1860;p30"/>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861" name="Google Shape;1861;p30"/>
          <p:cNvGrpSpPr/>
          <p:nvPr/>
        </p:nvGrpSpPr>
        <p:grpSpPr>
          <a:xfrm>
            <a:off x="8349639" y="4480900"/>
            <a:ext cx="925310" cy="943383"/>
            <a:chOff x="595389" y="1761100"/>
            <a:chExt cx="925310" cy="943383"/>
          </a:xfrm>
        </p:grpSpPr>
        <p:cxnSp>
          <p:nvCxnSpPr>
            <p:cNvPr id="1862" name="Google Shape;1862;p30"/>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63" name="Google Shape;1863;p30"/>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64" name="Google Shape;1864;p30"/>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865" name="Google Shape;1865;p30"/>
          <p:cNvGrpSpPr/>
          <p:nvPr/>
        </p:nvGrpSpPr>
        <p:grpSpPr>
          <a:xfrm>
            <a:off x="3777322" y="213225"/>
            <a:ext cx="1584577" cy="196549"/>
            <a:chOff x="750197" y="155825"/>
            <a:chExt cx="1584577" cy="196549"/>
          </a:xfrm>
        </p:grpSpPr>
        <p:sp>
          <p:nvSpPr>
            <p:cNvPr id="1866" name="Google Shape;1866;p3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4" name="Google Shape;1884;p30"/>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885" name="Google Shape;1885;p30"/>
          <p:cNvSpPr txBox="1"/>
          <p:nvPr>
            <p:ph idx="1" type="subTitle"/>
          </p:nvPr>
        </p:nvSpPr>
        <p:spPr>
          <a:xfrm>
            <a:off x="1031900" y="194827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6" name="Google Shape;1886;p30"/>
          <p:cNvSpPr txBox="1"/>
          <p:nvPr>
            <p:ph idx="2" type="subTitle"/>
          </p:nvPr>
        </p:nvSpPr>
        <p:spPr>
          <a:xfrm>
            <a:off x="3506695" y="194827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7" name="Google Shape;1887;p30"/>
          <p:cNvSpPr txBox="1"/>
          <p:nvPr>
            <p:ph idx="3" type="subTitle"/>
          </p:nvPr>
        </p:nvSpPr>
        <p:spPr>
          <a:xfrm>
            <a:off x="5981490" y="194827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8" name="Google Shape;1888;p30"/>
          <p:cNvSpPr txBox="1"/>
          <p:nvPr>
            <p:ph idx="4" type="subTitle"/>
          </p:nvPr>
        </p:nvSpPr>
        <p:spPr>
          <a:xfrm>
            <a:off x="1031900" y="340532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9" name="Google Shape;1889;p30"/>
          <p:cNvSpPr txBox="1"/>
          <p:nvPr>
            <p:ph idx="5" type="subTitle"/>
          </p:nvPr>
        </p:nvSpPr>
        <p:spPr>
          <a:xfrm>
            <a:off x="3506695" y="340532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90" name="Google Shape;1890;p30"/>
          <p:cNvSpPr txBox="1"/>
          <p:nvPr>
            <p:ph idx="6" type="subTitle"/>
          </p:nvPr>
        </p:nvSpPr>
        <p:spPr>
          <a:xfrm>
            <a:off x="5981490" y="340532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91" name="Google Shape;1891;p30"/>
          <p:cNvSpPr txBox="1"/>
          <p:nvPr>
            <p:ph idx="7" type="subTitle"/>
          </p:nvPr>
        </p:nvSpPr>
        <p:spPr>
          <a:xfrm>
            <a:off x="1031900" y="1639450"/>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2" name="Google Shape;1892;p30"/>
          <p:cNvSpPr txBox="1"/>
          <p:nvPr>
            <p:ph idx="8" type="subTitle"/>
          </p:nvPr>
        </p:nvSpPr>
        <p:spPr>
          <a:xfrm>
            <a:off x="3506700" y="1639450"/>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3" name="Google Shape;1893;p30"/>
          <p:cNvSpPr txBox="1"/>
          <p:nvPr>
            <p:ph idx="9" type="subTitle"/>
          </p:nvPr>
        </p:nvSpPr>
        <p:spPr>
          <a:xfrm>
            <a:off x="5981513" y="1639450"/>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4" name="Google Shape;1894;p30"/>
          <p:cNvSpPr txBox="1"/>
          <p:nvPr>
            <p:ph idx="13" type="subTitle"/>
          </p:nvPr>
        </p:nvSpPr>
        <p:spPr>
          <a:xfrm>
            <a:off x="1031900" y="3091847"/>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5" name="Google Shape;1895;p30"/>
          <p:cNvSpPr txBox="1"/>
          <p:nvPr>
            <p:ph idx="14" type="subTitle"/>
          </p:nvPr>
        </p:nvSpPr>
        <p:spPr>
          <a:xfrm>
            <a:off x="3506700" y="3091847"/>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6" name="Google Shape;1896;p30"/>
          <p:cNvSpPr txBox="1"/>
          <p:nvPr>
            <p:ph idx="15" type="subTitle"/>
          </p:nvPr>
        </p:nvSpPr>
        <p:spPr>
          <a:xfrm>
            <a:off x="5981513" y="3091847"/>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97" name="Google Shape;1897;p30"/>
          <p:cNvGrpSpPr/>
          <p:nvPr/>
        </p:nvGrpSpPr>
        <p:grpSpPr>
          <a:xfrm>
            <a:off x="6412545" y="-1250587"/>
            <a:ext cx="1656312" cy="1660374"/>
            <a:chOff x="2929375" y="236175"/>
            <a:chExt cx="805325" cy="807300"/>
          </a:xfrm>
        </p:grpSpPr>
        <p:sp>
          <p:nvSpPr>
            <p:cNvPr id="1898" name="Google Shape;1898;p3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9" name="Shape 119"/>
        <p:cNvGrpSpPr/>
        <p:nvPr/>
      </p:nvGrpSpPr>
      <p:grpSpPr>
        <a:xfrm>
          <a:off x="0" y="0"/>
          <a:ext cx="0" cy="0"/>
          <a:chOff x="0" y="0"/>
          <a:chExt cx="0" cy="0"/>
        </a:xfrm>
      </p:grpSpPr>
      <p:pic>
        <p:nvPicPr>
          <p:cNvPr id="120" name="Google Shape;120;p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21" name="Google Shape;121;p4"/>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Font typeface="Livvic"/>
              <a:buChar char="●"/>
              <a:defRPr sz="2400">
                <a:latin typeface="Itim"/>
                <a:ea typeface="Itim"/>
                <a:cs typeface="Itim"/>
                <a:sym typeface="Itim"/>
              </a:defRPr>
            </a:lvl1pPr>
            <a:lvl2pPr indent="-317500" lvl="1" marL="914400" rtl="0">
              <a:lnSpc>
                <a:spcPct val="100000"/>
              </a:lnSpc>
              <a:spcBef>
                <a:spcPts val="0"/>
              </a:spcBef>
              <a:spcAft>
                <a:spcPts val="0"/>
              </a:spcAft>
              <a:buClr>
                <a:srgbClr val="434343"/>
              </a:buClr>
              <a:buSzPts val="1400"/>
              <a:buFont typeface="Roboto Condensed Light"/>
              <a:buChar char="○"/>
              <a:defRPr/>
            </a:lvl2pPr>
            <a:lvl3pPr indent="-317500" lvl="2" marL="1371600" rtl="0">
              <a:lnSpc>
                <a:spcPct val="100000"/>
              </a:lnSpc>
              <a:spcBef>
                <a:spcPts val="0"/>
              </a:spcBef>
              <a:spcAft>
                <a:spcPts val="0"/>
              </a:spcAft>
              <a:buClr>
                <a:srgbClr val="434343"/>
              </a:buClr>
              <a:buSzPts val="1400"/>
              <a:buFont typeface="Roboto Condensed Light"/>
              <a:buChar char="■"/>
              <a:defRPr/>
            </a:lvl3pPr>
            <a:lvl4pPr indent="-317500" lvl="3" marL="1828800" rtl="0">
              <a:lnSpc>
                <a:spcPct val="100000"/>
              </a:lnSpc>
              <a:spcBef>
                <a:spcPts val="0"/>
              </a:spcBef>
              <a:spcAft>
                <a:spcPts val="0"/>
              </a:spcAft>
              <a:buClr>
                <a:srgbClr val="434343"/>
              </a:buClr>
              <a:buSzPts val="1400"/>
              <a:buFont typeface="Roboto Condensed Light"/>
              <a:buChar char="●"/>
              <a:defRPr/>
            </a:lvl4pPr>
            <a:lvl5pPr indent="-317500" lvl="4" marL="2286000" rtl="0">
              <a:lnSpc>
                <a:spcPct val="100000"/>
              </a:lnSpc>
              <a:spcBef>
                <a:spcPts val="0"/>
              </a:spcBef>
              <a:spcAft>
                <a:spcPts val="0"/>
              </a:spcAft>
              <a:buClr>
                <a:srgbClr val="434343"/>
              </a:buClr>
              <a:buSzPts val="1400"/>
              <a:buFont typeface="Roboto Condensed Light"/>
              <a:buChar char="○"/>
              <a:defRPr/>
            </a:lvl5pPr>
            <a:lvl6pPr indent="-317500" lvl="5" marL="2743200" rtl="0">
              <a:lnSpc>
                <a:spcPct val="100000"/>
              </a:lnSpc>
              <a:spcBef>
                <a:spcPts val="0"/>
              </a:spcBef>
              <a:spcAft>
                <a:spcPts val="0"/>
              </a:spcAft>
              <a:buClr>
                <a:srgbClr val="434343"/>
              </a:buClr>
              <a:buSzPts val="1400"/>
              <a:buFont typeface="Roboto Condensed Light"/>
              <a:buChar char="■"/>
              <a:defRPr/>
            </a:lvl6pPr>
            <a:lvl7pPr indent="-317500" lvl="6" marL="3200400" rtl="0">
              <a:lnSpc>
                <a:spcPct val="100000"/>
              </a:lnSpc>
              <a:spcBef>
                <a:spcPts val="0"/>
              </a:spcBef>
              <a:spcAft>
                <a:spcPts val="0"/>
              </a:spcAft>
              <a:buClr>
                <a:srgbClr val="434343"/>
              </a:buClr>
              <a:buSzPts val="1400"/>
              <a:buFont typeface="Roboto Condensed Light"/>
              <a:buChar char="●"/>
              <a:defRPr/>
            </a:lvl7pPr>
            <a:lvl8pPr indent="-317500" lvl="7" marL="3657600" rtl="0">
              <a:lnSpc>
                <a:spcPct val="100000"/>
              </a:lnSpc>
              <a:spcBef>
                <a:spcPts val="0"/>
              </a:spcBef>
              <a:spcAft>
                <a:spcPts val="0"/>
              </a:spcAft>
              <a:buClr>
                <a:srgbClr val="434343"/>
              </a:buClr>
              <a:buSzPts val="1400"/>
              <a:buFont typeface="Roboto Condensed Light"/>
              <a:buChar char="○"/>
              <a:defRPr/>
            </a:lvl8pPr>
            <a:lvl9pPr indent="-317500" lvl="8" marL="4114800" rtl="0">
              <a:lnSpc>
                <a:spcPct val="100000"/>
              </a:lnSpc>
              <a:spcBef>
                <a:spcPts val="0"/>
              </a:spcBef>
              <a:spcAft>
                <a:spcPts val="0"/>
              </a:spcAft>
              <a:buClr>
                <a:srgbClr val="434343"/>
              </a:buClr>
              <a:buSzPts val="1400"/>
              <a:buFont typeface="Roboto Condensed Light"/>
              <a:buChar char="■"/>
              <a:defRPr/>
            </a:lvl9pPr>
          </a:lstStyle>
          <a:p/>
        </p:txBody>
      </p:sp>
      <p:grpSp>
        <p:nvGrpSpPr>
          <p:cNvPr id="123" name="Google Shape;123;p4"/>
          <p:cNvGrpSpPr/>
          <p:nvPr/>
        </p:nvGrpSpPr>
        <p:grpSpPr>
          <a:xfrm>
            <a:off x="-1008030" y="3427238"/>
            <a:ext cx="1656312" cy="1660374"/>
            <a:chOff x="2929375" y="236175"/>
            <a:chExt cx="805325" cy="807300"/>
          </a:xfrm>
        </p:grpSpPr>
        <p:sp>
          <p:nvSpPr>
            <p:cNvPr id="124" name="Google Shape;124;p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a:off x="5532700" y="4715075"/>
            <a:ext cx="538025" cy="157800"/>
            <a:chOff x="2575325" y="1348650"/>
            <a:chExt cx="538025" cy="157800"/>
          </a:xfrm>
        </p:grpSpPr>
        <p:sp>
          <p:nvSpPr>
            <p:cNvPr id="144" name="Google Shape;144;p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4"/>
          <p:cNvGrpSpPr/>
          <p:nvPr/>
        </p:nvGrpSpPr>
        <p:grpSpPr>
          <a:xfrm>
            <a:off x="-246311" y="-75763"/>
            <a:ext cx="925310" cy="943383"/>
            <a:chOff x="595389" y="1761100"/>
            <a:chExt cx="925310" cy="943383"/>
          </a:xfrm>
        </p:grpSpPr>
        <p:cxnSp>
          <p:nvCxnSpPr>
            <p:cNvPr id="148" name="Google Shape;148;p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51" name="Google Shape;151;p4"/>
          <p:cNvGrpSpPr/>
          <p:nvPr/>
        </p:nvGrpSpPr>
        <p:grpSpPr>
          <a:xfrm>
            <a:off x="3436664" y="4715075"/>
            <a:ext cx="925310" cy="943383"/>
            <a:chOff x="595389" y="1761100"/>
            <a:chExt cx="925310" cy="943383"/>
          </a:xfrm>
        </p:grpSpPr>
        <p:cxnSp>
          <p:nvCxnSpPr>
            <p:cNvPr id="152" name="Google Shape;152;p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55" name="Google Shape;155;p4"/>
          <p:cNvGrpSpPr/>
          <p:nvPr/>
        </p:nvGrpSpPr>
        <p:grpSpPr>
          <a:xfrm>
            <a:off x="3777322" y="213225"/>
            <a:ext cx="1584577" cy="196549"/>
            <a:chOff x="750197" y="155825"/>
            <a:chExt cx="1584577" cy="196549"/>
          </a:xfrm>
        </p:grpSpPr>
        <p:sp>
          <p:nvSpPr>
            <p:cNvPr id="156" name="Google Shape;156;p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4"/>
          <p:cNvGrpSpPr/>
          <p:nvPr/>
        </p:nvGrpSpPr>
        <p:grpSpPr>
          <a:xfrm>
            <a:off x="8565764" y="2067650"/>
            <a:ext cx="925310" cy="943383"/>
            <a:chOff x="595389" y="1761100"/>
            <a:chExt cx="925310" cy="943383"/>
          </a:xfrm>
        </p:grpSpPr>
        <p:cxnSp>
          <p:nvCxnSpPr>
            <p:cNvPr id="175" name="Google Shape;175;p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1917" name="Shape 1917"/>
        <p:cNvGrpSpPr/>
        <p:nvPr/>
      </p:nvGrpSpPr>
      <p:grpSpPr>
        <a:xfrm>
          <a:off x="0" y="0"/>
          <a:ext cx="0" cy="0"/>
          <a:chOff x="0" y="0"/>
          <a:chExt cx="0" cy="0"/>
        </a:xfrm>
      </p:grpSpPr>
      <p:pic>
        <p:nvPicPr>
          <p:cNvPr id="1918" name="Google Shape;1918;p31"/>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919" name="Google Shape;1919;p31"/>
          <p:cNvSpPr/>
          <p:nvPr/>
        </p:nvSpPr>
        <p:spPr>
          <a:xfrm>
            <a:off x="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0" name="Google Shape;1920;p31"/>
          <p:cNvGrpSpPr/>
          <p:nvPr/>
        </p:nvGrpSpPr>
        <p:grpSpPr>
          <a:xfrm>
            <a:off x="-936180" y="4356538"/>
            <a:ext cx="1656312" cy="1660374"/>
            <a:chOff x="2929375" y="236175"/>
            <a:chExt cx="805325" cy="807300"/>
          </a:xfrm>
        </p:grpSpPr>
        <p:sp>
          <p:nvSpPr>
            <p:cNvPr id="1921" name="Google Shape;1921;p3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0" name="Google Shape;1940;p31"/>
          <p:cNvGrpSpPr/>
          <p:nvPr/>
        </p:nvGrpSpPr>
        <p:grpSpPr>
          <a:xfrm>
            <a:off x="4302975" y="194550"/>
            <a:ext cx="538025" cy="157800"/>
            <a:chOff x="2575325" y="1348650"/>
            <a:chExt cx="538025" cy="157800"/>
          </a:xfrm>
        </p:grpSpPr>
        <p:sp>
          <p:nvSpPr>
            <p:cNvPr id="1941" name="Google Shape;1941;p31"/>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1"/>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1"/>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4" name="Google Shape;1944;p31"/>
          <p:cNvGrpSpPr/>
          <p:nvPr/>
        </p:nvGrpSpPr>
        <p:grpSpPr>
          <a:xfrm>
            <a:off x="-66211" y="-198238"/>
            <a:ext cx="925310" cy="943383"/>
            <a:chOff x="595389" y="1761100"/>
            <a:chExt cx="925310" cy="943383"/>
          </a:xfrm>
        </p:grpSpPr>
        <p:cxnSp>
          <p:nvCxnSpPr>
            <p:cNvPr id="1945" name="Google Shape;1945;p3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946" name="Google Shape;1946;p3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947" name="Google Shape;1947;p3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948" name="Google Shape;1948;p31"/>
          <p:cNvGrpSpPr/>
          <p:nvPr/>
        </p:nvGrpSpPr>
        <p:grpSpPr>
          <a:xfrm>
            <a:off x="8515339" y="3013100"/>
            <a:ext cx="925310" cy="943383"/>
            <a:chOff x="595389" y="1761100"/>
            <a:chExt cx="925310" cy="943383"/>
          </a:xfrm>
        </p:grpSpPr>
        <p:cxnSp>
          <p:nvCxnSpPr>
            <p:cNvPr id="1949" name="Google Shape;1949;p3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950" name="Google Shape;1950;p3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951" name="Google Shape;1951;p3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952" name="Google Shape;1952;p31"/>
          <p:cNvGrpSpPr/>
          <p:nvPr/>
        </p:nvGrpSpPr>
        <p:grpSpPr>
          <a:xfrm>
            <a:off x="3777322" y="4787625"/>
            <a:ext cx="1584577" cy="196549"/>
            <a:chOff x="750197" y="155825"/>
            <a:chExt cx="1584577" cy="196549"/>
          </a:xfrm>
        </p:grpSpPr>
        <p:sp>
          <p:nvSpPr>
            <p:cNvPr id="1953" name="Google Shape;1953;p3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1" name="Google Shape;1971;p31"/>
          <p:cNvSpPr txBox="1"/>
          <p:nvPr>
            <p:ph hasCustomPrompt="1" type="title"/>
          </p:nvPr>
        </p:nvSpPr>
        <p:spPr>
          <a:xfrm>
            <a:off x="3370705" y="540000"/>
            <a:ext cx="5062500" cy="7671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7200"/>
              <a:buNone/>
              <a:defRPr sz="54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972" name="Google Shape;1972;p31"/>
          <p:cNvSpPr txBox="1"/>
          <p:nvPr>
            <p:ph idx="1" type="subTitle"/>
          </p:nvPr>
        </p:nvSpPr>
        <p:spPr>
          <a:xfrm>
            <a:off x="3370751" y="1361520"/>
            <a:ext cx="50625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0"/>
              </a:spcBef>
              <a:spcAft>
                <a:spcPts val="0"/>
              </a:spcAft>
              <a:buNone/>
              <a:defRPr sz="1600">
                <a:solidFill>
                  <a:schemeClr val="lt1"/>
                </a:solidFill>
              </a:defRPr>
            </a:lvl2pPr>
            <a:lvl3pPr lvl="2" rtl="0" algn="ctr">
              <a:spcBef>
                <a:spcPts val="0"/>
              </a:spcBef>
              <a:spcAft>
                <a:spcPts val="0"/>
              </a:spcAft>
              <a:buNone/>
              <a:defRPr sz="1600">
                <a:solidFill>
                  <a:schemeClr val="lt1"/>
                </a:solidFill>
              </a:defRPr>
            </a:lvl3pPr>
            <a:lvl4pPr lvl="3" rtl="0" algn="ctr">
              <a:spcBef>
                <a:spcPts val="0"/>
              </a:spcBef>
              <a:spcAft>
                <a:spcPts val="0"/>
              </a:spcAft>
              <a:buNone/>
              <a:defRPr sz="1600">
                <a:solidFill>
                  <a:schemeClr val="lt1"/>
                </a:solidFill>
              </a:defRPr>
            </a:lvl4pPr>
            <a:lvl5pPr lvl="4" rtl="0" algn="ctr">
              <a:spcBef>
                <a:spcPts val="0"/>
              </a:spcBef>
              <a:spcAft>
                <a:spcPts val="0"/>
              </a:spcAft>
              <a:buNone/>
              <a:defRPr sz="1600">
                <a:solidFill>
                  <a:schemeClr val="lt1"/>
                </a:solidFill>
              </a:defRPr>
            </a:lvl5pPr>
            <a:lvl6pPr lvl="5" rtl="0" algn="ctr">
              <a:spcBef>
                <a:spcPts val="0"/>
              </a:spcBef>
              <a:spcAft>
                <a:spcPts val="0"/>
              </a:spcAft>
              <a:buNone/>
              <a:defRPr sz="1600">
                <a:solidFill>
                  <a:schemeClr val="lt1"/>
                </a:solidFill>
              </a:defRPr>
            </a:lvl6pPr>
            <a:lvl7pPr lvl="6" rtl="0" algn="ctr">
              <a:spcBef>
                <a:spcPts val="0"/>
              </a:spcBef>
              <a:spcAft>
                <a:spcPts val="0"/>
              </a:spcAft>
              <a:buNone/>
              <a:defRPr sz="1600">
                <a:solidFill>
                  <a:schemeClr val="lt1"/>
                </a:solidFill>
              </a:defRPr>
            </a:lvl7pPr>
            <a:lvl8pPr lvl="7" rtl="0" algn="ctr">
              <a:spcBef>
                <a:spcPts val="0"/>
              </a:spcBef>
              <a:spcAft>
                <a:spcPts val="0"/>
              </a:spcAft>
              <a:buNone/>
              <a:defRPr sz="1600">
                <a:solidFill>
                  <a:schemeClr val="lt1"/>
                </a:solidFill>
              </a:defRPr>
            </a:lvl8pPr>
            <a:lvl9pPr lvl="8" rtl="0" algn="ctr">
              <a:spcBef>
                <a:spcPts val="0"/>
              </a:spcBef>
              <a:spcAft>
                <a:spcPts val="0"/>
              </a:spcAft>
              <a:buNone/>
              <a:defRPr sz="1600">
                <a:solidFill>
                  <a:schemeClr val="lt1"/>
                </a:solidFill>
              </a:defRPr>
            </a:lvl9pPr>
          </a:lstStyle>
          <a:p/>
        </p:txBody>
      </p:sp>
      <p:sp>
        <p:nvSpPr>
          <p:cNvPr id="1973" name="Google Shape;1973;p31"/>
          <p:cNvSpPr txBox="1"/>
          <p:nvPr>
            <p:ph hasCustomPrompt="1" idx="2" type="title"/>
          </p:nvPr>
        </p:nvSpPr>
        <p:spPr>
          <a:xfrm>
            <a:off x="3370751" y="1951115"/>
            <a:ext cx="5062500" cy="7671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7200"/>
              <a:buNone/>
              <a:defRPr sz="54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974" name="Google Shape;1974;p31"/>
          <p:cNvSpPr txBox="1"/>
          <p:nvPr>
            <p:ph idx="3" type="subTitle"/>
          </p:nvPr>
        </p:nvSpPr>
        <p:spPr>
          <a:xfrm>
            <a:off x="3370613" y="2779497"/>
            <a:ext cx="50625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0"/>
              </a:spcBef>
              <a:spcAft>
                <a:spcPts val="0"/>
              </a:spcAft>
              <a:buNone/>
              <a:defRPr sz="1600">
                <a:solidFill>
                  <a:schemeClr val="lt1"/>
                </a:solidFill>
              </a:defRPr>
            </a:lvl2pPr>
            <a:lvl3pPr lvl="2" rtl="0" algn="ctr">
              <a:spcBef>
                <a:spcPts val="0"/>
              </a:spcBef>
              <a:spcAft>
                <a:spcPts val="0"/>
              </a:spcAft>
              <a:buNone/>
              <a:defRPr sz="1600">
                <a:solidFill>
                  <a:schemeClr val="lt1"/>
                </a:solidFill>
              </a:defRPr>
            </a:lvl3pPr>
            <a:lvl4pPr lvl="3" rtl="0" algn="ctr">
              <a:spcBef>
                <a:spcPts val="0"/>
              </a:spcBef>
              <a:spcAft>
                <a:spcPts val="0"/>
              </a:spcAft>
              <a:buNone/>
              <a:defRPr sz="1600">
                <a:solidFill>
                  <a:schemeClr val="lt1"/>
                </a:solidFill>
              </a:defRPr>
            </a:lvl4pPr>
            <a:lvl5pPr lvl="4" rtl="0" algn="ctr">
              <a:spcBef>
                <a:spcPts val="0"/>
              </a:spcBef>
              <a:spcAft>
                <a:spcPts val="0"/>
              </a:spcAft>
              <a:buNone/>
              <a:defRPr sz="1600">
                <a:solidFill>
                  <a:schemeClr val="lt1"/>
                </a:solidFill>
              </a:defRPr>
            </a:lvl5pPr>
            <a:lvl6pPr lvl="5" rtl="0" algn="ctr">
              <a:spcBef>
                <a:spcPts val="0"/>
              </a:spcBef>
              <a:spcAft>
                <a:spcPts val="0"/>
              </a:spcAft>
              <a:buNone/>
              <a:defRPr sz="1600">
                <a:solidFill>
                  <a:schemeClr val="lt1"/>
                </a:solidFill>
              </a:defRPr>
            </a:lvl6pPr>
            <a:lvl7pPr lvl="6" rtl="0" algn="ctr">
              <a:spcBef>
                <a:spcPts val="0"/>
              </a:spcBef>
              <a:spcAft>
                <a:spcPts val="0"/>
              </a:spcAft>
              <a:buNone/>
              <a:defRPr sz="1600">
                <a:solidFill>
                  <a:schemeClr val="lt1"/>
                </a:solidFill>
              </a:defRPr>
            </a:lvl7pPr>
            <a:lvl8pPr lvl="7" rtl="0" algn="ctr">
              <a:spcBef>
                <a:spcPts val="0"/>
              </a:spcBef>
              <a:spcAft>
                <a:spcPts val="0"/>
              </a:spcAft>
              <a:buNone/>
              <a:defRPr sz="1600">
                <a:solidFill>
                  <a:schemeClr val="lt1"/>
                </a:solidFill>
              </a:defRPr>
            </a:lvl8pPr>
            <a:lvl9pPr lvl="8" rtl="0" algn="ctr">
              <a:spcBef>
                <a:spcPts val="0"/>
              </a:spcBef>
              <a:spcAft>
                <a:spcPts val="0"/>
              </a:spcAft>
              <a:buNone/>
              <a:defRPr sz="1600">
                <a:solidFill>
                  <a:schemeClr val="lt1"/>
                </a:solidFill>
              </a:defRPr>
            </a:lvl9pPr>
          </a:lstStyle>
          <a:p/>
        </p:txBody>
      </p:sp>
      <p:sp>
        <p:nvSpPr>
          <p:cNvPr id="1975" name="Google Shape;1975;p31"/>
          <p:cNvSpPr txBox="1"/>
          <p:nvPr>
            <p:ph hasCustomPrompt="1" idx="4" type="title"/>
          </p:nvPr>
        </p:nvSpPr>
        <p:spPr>
          <a:xfrm>
            <a:off x="3370751" y="3362230"/>
            <a:ext cx="5062500" cy="7671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7200"/>
              <a:buNone/>
              <a:defRPr sz="54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976" name="Google Shape;1976;p31"/>
          <p:cNvSpPr txBox="1"/>
          <p:nvPr>
            <p:ph idx="5" type="subTitle"/>
          </p:nvPr>
        </p:nvSpPr>
        <p:spPr>
          <a:xfrm>
            <a:off x="3370636" y="4197474"/>
            <a:ext cx="50625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0"/>
              </a:spcBef>
              <a:spcAft>
                <a:spcPts val="0"/>
              </a:spcAft>
              <a:buNone/>
              <a:defRPr sz="1600">
                <a:solidFill>
                  <a:schemeClr val="lt1"/>
                </a:solidFill>
              </a:defRPr>
            </a:lvl2pPr>
            <a:lvl3pPr lvl="2" rtl="0" algn="ctr">
              <a:spcBef>
                <a:spcPts val="0"/>
              </a:spcBef>
              <a:spcAft>
                <a:spcPts val="0"/>
              </a:spcAft>
              <a:buNone/>
              <a:defRPr sz="1600">
                <a:solidFill>
                  <a:schemeClr val="lt1"/>
                </a:solidFill>
              </a:defRPr>
            </a:lvl3pPr>
            <a:lvl4pPr lvl="3" rtl="0" algn="ctr">
              <a:spcBef>
                <a:spcPts val="0"/>
              </a:spcBef>
              <a:spcAft>
                <a:spcPts val="0"/>
              </a:spcAft>
              <a:buNone/>
              <a:defRPr sz="1600">
                <a:solidFill>
                  <a:schemeClr val="lt1"/>
                </a:solidFill>
              </a:defRPr>
            </a:lvl4pPr>
            <a:lvl5pPr lvl="4" rtl="0" algn="ctr">
              <a:spcBef>
                <a:spcPts val="0"/>
              </a:spcBef>
              <a:spcAft>
                <a:spcPts val="0"/>
              </a:spcAft>
              <a:buNone/>
              <a:defRPr sz="1600">
                <a:solidFill>
                  <a:schemeClr val="lt1"/>
                </a:solidFill>
              </a:defRPr>
            </a:lvl5pPr>
            <a:lvl6pPr lvl="5" rtl="0" algn="ctr">
              <a:spcBef>
                <a:spcPts val="0"/>
              </a:spcBef>
              <a:spcAft>
                <a:spcPts val="0"/>
              </a:spcAft>
              <a:buNone/>
              <a:defRPr sz="1600">
                <a:solidFill>
                  <a:schemeClr val="lt1"/>
                </a:solidFill>
              </a:defRPr>
            </a:lvl6pPr>
            <a:lvl7pPr lvl="6" rtl="0" algn="ctr">
              <a:spcBef>
                <a:spcPts val="0"/>
              </a:spcBef>
              <a:spcAft>
                <a:spcPts val="0"/>
              </a:spcAft>
              <a:buNone/>
              <a:defRPr sz="1600">
                <a:solidFill>
                  <a:schemeClr val="lt1"/>
                </a:solidFill>
              </a:defRPr>
            </a:lvl7pPr>
            <a:lvl8pPr lvl="7" rtl="0" algn="ctr">
              <a:spcBef>
                <a:spcPts val="0"/>
              </a:spcBef>
              <a:spcAft>
                <a:spcPts val="0"/>
              </a:spcAft>
              <a:buNone/>
              <a:defRPr sz="1600">
                <a:solidFill>
                  <a:schemeClr val="lt1"/>
                </a:solidFill>
              </a:defRPr>
            </a:lvl8pPr>
            <a:lvl9pPr lvl="8" rtl="0" algn="ctr">
              <a:spcBef>
                <a:spcPts val="0"/>
              </a:spcBef>
              <a:spcAft>
                <a:spcPts val="0"/>
              </a:spcAft>
              <a:buNone/>
              <a:defRPr sz="1600">
                <a:solidFill>
                  <a:schemeClr val="lt1"/>
                </a:solidFill>
              </a:defRPr>
            </a:lvl9pPr>
          </a:lstStyle>
          <a:p/>
        </p:txBody>
      </p:sp>
      <p:sp>
        <p:nvSpPr>
          <p:cNvPr id="1977" name="Google Shape;1977;p31"/>
          <p:cNvSpPr/>
          <p:nvPr>
            <p:ph idx="6" type="pic"/>
          </p:nvPr>
        </p:nvSpPr>
        <p:spPr>
          <a:xfrm>
            <a:off x="710738" y="540000"/>
            <a:ext cx="2397000" cy="40635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7_1_1">
    <p:spTree>
      <p:nvGrpSpPr>
        <p:cNvPr id="1978" name="Shape 1978"/>
        <p:cNvGrpSpPr/>
        <p:nvPr/>
      </p:nvGrpSpPr>
      <p:grpSpPr>
        <a:xfrm>
          <a:off x="0" y="0"/>
          <a:ext cx="0" cy="0"/>
          <a:chOff x="0" y="0"/>
          <a:chExt cx="0" cy="0"/>
        </a:xfrm>
      </p:grpSpPr>
      <p:pic>
        <p:nvPicPr>
          <p:cNvPr id="1979" name="Google Shape;1979;p3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980" name="Google Shape;1980;p32"/>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1" name="Google Shape;1981;p32"/>
          <p:cNvSpPr txBox="1"/>
          <p:nvPr>
            <p:ph idx="1" type="subTitle"/>
          </p:nvPr>
        </p:nvSpPr>
        <p:spPr>
          <a:xfrm>
            <a:off x="867500" y="3971306"/>
            <a:ext cx="2103300" cy="61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82" name="Google Shape;1982;p32"/>
          <p:cNvSpPr txBox="1"/>
          <p:nvPr>
            <p:ph idx="2" type="subTitle"/>
          </p:nvPr>
        </p:nvSpPr>
        <p:spPr>
          <a:xfrm>
            <a:off x="6179549" y="3971306"/>
            <a:ext cx="2103300" cy="61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83" name="Google Shape;1983;p32"/>
          <p:cNvSpPr txBox="1"/>
          <p:nvPr>
            <p:ph idx="3" type="subTitle"/>
          </p:nvPr>
        </p:nvSpPr>
        <p:spPr>
          <a:xfrm>
            <a:off x="3523525" y="3971306"/>
            <a:ext cx="2103300" cy="61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84" name="Google Shape;1984;p32"/>
          <p:cNvSpPr txBox="1"/>
          <p:nvPr>
            <p:ph idx="4" type="subTitle"/>
          </p:nvPr>
        </p:nvSpPr>
        <p:spPr>
          <a:xfrm>
            <a:off x="867500" y="3648450"/>
            <a:ext cx="210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5" name="Google Shape;1985;p32"/>
          <p:cNvSpPr txBox="1"/>
          <p:nvPr>
            <p:ph idx="5" type="subTitle"/>
          </p:nvPr>
        </p:nvSpPr>
        <p:spPr>
          <a:xfrm>
            <a:off x="3523518" y="3648450"/>
            <a:ext cx="210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6" name="Google Shape;1986;p32"/>
          <p:cNvSpPr txBox="1"/>
          <p:nvPr>
            <p:ph idx="6" type="subTitle"/>
          </p:nvPr>
        </p:nvSpPr>
        <p:spPr>
          <a:xfrm>
            <a:off x="6179560" y="3648450"/>
            <a:ext cx="210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7" name="Google Shape;1987;p32"/>
          <p:cNvSpPr txBox="1"/>
          <p:nvPr>
            <p:ph hasCustomPrompt="1" idx="7" type="title"/>
          </p:nvPr>
        </p:nvSpPr>
        <p:spPr>
          <a:xfrm>
            <a:off x="1473175" y="2993950"/>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988" name="Google Shape;1988;p32"/>
          <p:cNvSpPr txBox="1"/>
          <p:nvPr>
            <p:ph hasCustomPrompt="1" idx="8" type="title"/>
          </p:nvPr>
        </p:nvSpPr>
        <p:spPr>
          <a:xfrm>
            <a:off x="4129125" y="2993950"/>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989" name="Google Shape;1989;p32"/>
          <p:cNvSpPr txBox="1"/>
          <p:nvPr>
            <p:ph hasCustomPrompt="1" idx="9" type="title"/>
          </p:nvPr>
        </p:nvSpPr>
        <p:spPr>
          <a:xfrm>
            <a:off x="6785050" y="2993950"/>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grpSp>
        <p:nvGrpSpPr>
          <p:cNvPr id="1990" name="Google Shape;1990;p32"/>
          <p:cNvGrpSpPr/>
          <p:nvPr/>
        </p:nvGrpSpPr>
        <p:grpSpPr>
          <a:xfrm>
            <a:off x="-755905" y="4277288"/>
            <a:ext cx="1656312" cy="1660374"/>
            <a:chOff x="2929375" y="236175"/>
            <a:chExt cx="805325" cy="807300"/>
          </a:xfrm>
        </p:grpSpPr>
        <p:sp>
          <p:nvSpPr>
            <p:cNvPr id="1991" name="Google Shape;1991;p3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0" name="Google Shape;2010;p32"/>
          <p:cNvGrpSpPr/>
          <p:nvPr/>
        </p:nvGrpSpPr>
        <p:grpSpPr>
          <a:xfrm>
            <a:off x="7885975" y="155100"/>
            <a:ext cx="538025" cy="157800"/>
            <a:chOff x="2575325" y="1348650"/>
            <a:chExt cx="538025" cy="157800"/>
          </a:xfrm>
        </p:grpSpPr>
        <p:sp>
          <p:nvSpPr>
            <p:cNvPr id="2011" name="Google Shape;2011;p32"/>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2"/>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2"/>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4" name="Google Shape;2014;p32"/>
          <p:cNvGrpSpPr/>
          <p:nvPr/>
        </p:nvGrpSpPr>
        <p:grpSpPr>
          <a:xfrm>
            <a:off x="-246311" y="-75763"/>
            <a:ext cx="925310" cy="943383"/>
            <a:chOff x="595389" y="1761100"/>
            <a:chExt cx="925310" cy="943383"/>
          </a:xfrm>
        </p:grpSpPr>
        <p:cxnSp>
          <p:nvCxnSpPr>
            <p:cNvPr id="2015" name="Google Shape;2015;p3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16" name="Google Shape;2016;p3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17" name="Google Shape;2017;p3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18" name="Google Shape;2018;p32"/>
          <p:cNvGrpSpPr/>
          <p:nvPr/>
        </p:nvGrpSpPr>
        <p:grpSpPr>
          <a:xfrm>
            <a:off x="3777322" y="4794850"/>
            <a:ext cx="1584577" cy="196549"/>
            <a:chOff x="750197" y="155825"/>
            <a:chExt cx="1584577" cy="196549"/>
          </a:xfrm>
        </p:grpSpPr>
        <p:sp>
          <p:nvSpPr>
            <p:cNvPr id="2019" name="Google Shape;2019;p3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7" name="Google Shape;2037;p32"/>
          <p:cNvGrpSpPr/>
          <p:nvPr/>
        </p:nvGrpSpPr>
        <p:grpSpPr>
          <a:xfrm>
            <a:off x="8565764" y="2067650"/>
            <a:ext cx="925310" cy="943383"/>
            <a:chOff x="595389" y="1761100"/>
            <a:chExt cx="925310" cy="943383"/>
          </a:xfrm>
        </p:grpSpPr>
        <p:cxnSp>
          <p:nvCxnSpPr>
            <p:cNvPr id="2038" name="Google Shape;2038;p3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39" name="Google Shape;2039;p3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40" name="Google Shape;2040;p3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41" name="Google Shape;2041;p32"/>
          <p:cNvGrpSpPr/>
          <p:nvPr/>
        </p:nvGrpSpPr>
        <p:grpSpPr>
          <a:xfrm>
            <a:off x="8003920" y="4277288"/>
            <a:ext cx="1656312" cy="1660374"/>
            <a:chOff x="2929375" y="236175"/>
            <a:chExt cx="805325" cy="807300"/>
          </a:xfrm>
        </p:grpSpPr>
        <p:sp>
          <p:nvSpPr>
            <p:cNvPr id="2042" name="Google Shape;2042;p3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061" name="Shape 2061"/>
        <p:cNvGrpSpPr/>
        <p:nvPr/>
      </p:nvGrpSpPr>
      <p:grpSpPr>
        <a:xfrm>
          <a:off x="0" y="0"/>
          <a:ext cx="0" cy="0"/>
          <a:chOff x="0" y="0"/>
          <a:chExt cx="0" cy="0"/>
        </a:xfrm>
      </p:grpSpPr>
      <p:pic>
        <p:nvPicPr>
          <p:cNvPr id="2062" name="Google Shape;2062;p3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2063" name="Google Shape;2063;p33"/>
          <p:cNvSpPr/>
          <p:nvPr/>
        </p:nvSpPr>
        <p:spPr>
          <a:xfrm>
            <a:off x="0" y="0"/>
            <a:ext cx="28914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4" name="Google Shape;2064;p33"/>
          <p:cNvGrpSpPr/>
          <p:nvPr/>
        </p:nvGrpSpPr>
        <p:grpSpPr>
          <a:xfrm>
            <a:off x="8423995" y="1741563"/>
            <a:ext cx="1656312" cy="1660374"/>
            <a:chOff x="2929375" y="236175"/>
            <a:chExt cx="805325" cy="807300"/>
          </a:xfrm>
        </p:grpSpPr>
        <p:sp>
          <p:nvSpPr>
            <p:cNvPr id="2065" name="Google Shape;2065;p3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4" name="Google Shape;2084;p33"/>
          <p:cNvGrpSpPr/>
          <p:nvPr/>
        </p:nvGrpSpPr>
        <p:grpSpPr>
          <a:xfrm>
            <a:off x="1017275" y="4749000"/>
            <a:ext cx="538025" cy="157800"/>
            <a:chOff x="2575325" y="1348650"/>
            <a:chExt cx="538025" cy="157800"/>
          </a:xfrm>
        </p:grpSpPr>
        <p:sp>
          <p:nvSpPr>
            <p:cNvPr id="2085" name="Google Shape;2085;p33"/>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3"/>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3"/>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33"/>
          <p:cNvGrpSpPr/>
          <p:nvPr/>
        </p:nvGrpSpPr>
        <p:grpSpPr>
          <a:xfrm>
            <a:off x="7961339" y="111175"/>
            <a:ext cx="925310" cy="943383"/>
            <a:chOff x="595389" y="1761100"/>
            <a:chExt cx="925310" cy="943383"/>
          </a:xfrm>
        </p:grpSpPr>
        <p:cxnSp>
          <p:nvCxnSpPr>
            <p:cNvPr id="2089" name="Google Shape;2089;p3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90" name="Google Shape;2090;p3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91" name="Google Shape;2091;p3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92" name="Google Shape;2092;p33"/>
          <p:cNvGrpSpPr/>
          <p:nvPr/>
        </p:nvGrpSpPr>
        <p:grpSpPr>
          <a:xfrm>
            <a:off x="-262436" y="2203875"/>
            <a:ext cx="925310" cy="943383"/>
            <a:chOff x="595389" y="1761100"/>
            <a:chExt cx="925310" cy="943383"/>
          </a:xfrm>
        </p:grpSpPr>
        <p:cxnSp>
          <p:nvCxnSpPr>
            <p:cNvPr id="2093" name="Google Shape;2093;p3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94" name="Google Shape;2094;p3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95" name="Google Shape;2095;p3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96" name="Google Shape;2096;p33"/>
          <p:cNvGrpSpPr/>
          <p:nvPr/>
        </p:nvGrpSpPr>
        <p:grpSpPr>
          <a:xfrm>
            <a:off x="1017285" y="155825"/>
            <a:ext cx="1584577" cy="196549"/>
            <a:chOff x="750197" y="155825"/>
            <a:chExt cx="1584577" cy="196549"/>
          </a:xfrm>
        </p:grpSpPr>
        <p:sp>
          <p:nvSpPr>
            <p:cNvPr id="2097" name="Google Shape;2097;p3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5" name="Google Shape;2115;p33"/>
          <p:cNvSpPr txBox="1"/>
          <p:nvPr>
            <p:ph idx="1" type="subTitle"/>
          </p:nvPr>
        </p:nvSpPr>
        <p:spPr>
          <a:xfrm>
            <a:off x="4572000" y="1471301"/>
            <a:ext cx="3852000" cy="107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16" name="Google Shape;2116;p33"/>
          <p:cNvSpPr txBox="1"/>
          <p:nvPr>
            <p:ph type="ctrTitle"/>
          </p:nvPr>
        </p:nvSpPr>
        <p:spPr>
          <a:xfrm flipH="1">
            <a:off x="4572000" y="574895"/>
            <a:ext cx="3852000" cy="998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17" name="Google Shape;2117;p33"/>
          <p:cNvSpPr txBox="1"/>
          <p:nvPr/>
        </p:nvSpPr>
        <p:spPr>
          <a:xfrm>
            <a:off x="4940088" y="3578700"/>
            <a:ext cx="3115800" cy="728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Hind"/>
                <a:ea typeface="Hind"/>
                <a:cs typeface="Hind"/>
                <a:sym typeface="Hind"/>
              </a:rPr>
              <a:t>CREDITS: This presentation template was created by </a:t>
            </a:r>
            <a:r>
              <a:rPr b="1" lang="en" sz="1100">
                <a:solidFill>
                  <a:schemeClr val="dk1"/>
                </a:solidFill>
                <a:uFill>
                  <a:noFill/>
                </a:uFill>
                <a:latin typeface="Hind"/>
                <a:ea typeface="Hind"/>
                <a:cs typeface="Hind"/>
                <a:sym typeface="Hind"/>
                <a:hlinkClick r:id="rId3">
                  <a:extLst>
                    <a:ext uri="{A12FA001-AC4F-418D-AE19-62706E023703}">
                      <ahyp:hlinkClr val="tx"/>
                    </a:ext>
                  </a:extLst>
                </a:hlinkClick>
              </a:rPr>
              <a:t>Slidesgo</a:t>
            </a:r>
            <a:r>
              <a:rPr b="1" lang="en" sz="1100">
                <a:solidFill>
                  <a:schemeClr val="dk1"/>
                </a:solidFill>
                <a:latin typeface="Hind"/>
                <a:ea typeface="Hind"/>
                <a:cs typeface="Hind"/>
                <a:sym typeface="Hind"/>
              </a:rPr>
              <a:t>,</a:t>
            </a:r>
            <a:r>
              <a:rPr lang="en" sz="1100">
                <a:solidFill>
                  <a:schemeClr val="dk1"/>
                </a:solidFill>
                <a:latin typeface="Hind"/>
                <a:ea typeface="Hind"/>
                <a:cs typeface="Hind"/>
                <a:sym typeface="Hind"/>
              </a:rPr>
              <a:t> and includes icons by </a:t>
            </a:r>
            <a:r>
              <a:rPr b="1" lang="en" sz="1100">
                <a:solidFill>
                  <a:schemeClr val="dk1"/>
                </a:solidFill>
                <a:uFill>
                  <a:noFill/>
                </a:uFill>
                <a:latin typeface="Hind"/>
                <a:ea typeface="Hind"/>
                <a:cs typeface="Hind"/>
                <a:sym typeface="Hind"/>
                <a:hlinkClick r:id="rId4">
                  <a:extLst>
                    <a:ext uri="{A12FA001-AC4F-418D-AE19-62706E023703}">
                      <ahyp:hlinkClr val="tx"/>
                    </a:ext>
                  </a:extLst>
                </a:hlinkClick>
              </a:rPr>
              <a:t>Flaticon</a:t>
            </a:r>
            <a:r>
              <a:rPr lang="en" sz="1100">
                <a:solidFill>
                  <a:schemeClr val="dk1"/>
                </a:solidFill>
                <a:latin typeface="Hind"/>
                <a:ea typeface="Hind"/>
                <a:cs typeface="Hind"/>
                <a:sym typeface="Hind"/>
              </a:rPr>
              <a:t>, and infographics &amp; images by </a:t>
            </a:r>
            <a:r>
              <a:rPr b="1" lang="en" sz="1100">
                <a:solidFill>
                  <a:schemeClr val="dk1"/>
                </a:solidFill>
                <a:uFill>
                  <a:noFill/>
                </a:uFill>
                <a:latin typeface="Hind"/>
                <a:ea typeface="Hind"/>
                <a:cs typeface="Hind"/>
                <a:sym typeface="Hind"/>
                <a:hlinkClick r:id="rId5">
                  <a:extLst>
                    <a:ext uri="{A12FA001-AC4F-418D-AE19-62706E023703}">
                      <ahyp:hlinkClr val="tx"/>
                    </a:ext>
                  </a:extLst>
                </a:hlinkClick>
              </a:rPr>
              <a:t>Freepik</a:t>
            </a:r>
            <a:r>
              <a:rPr lang="en" sz="1100">
                <a:solidFill>
                  <a:schemeClr val="dk1"/>
                </a:solidFill>
                <a:latin typeface="Hind"/>
                <a:ea typeface="Hind"/>
                <a:cs typeface="Hind"/>
                <a:sym typeface="Hind"/>
              </a:rPr>
              <a:t> </a:t>
            </a:r>
            <a:endParaRPr sz="1100">
              <a:solidFill>
                <a:schemeClr val="dk1"/>
              </a:solidFill>
              <a:latin typeface="Hind"/>
              <a:ea typeface="Hind"/>
              <a:cs typeface="Hind"/>
              <a:sym typeface="Hind"/>
            </a:endParaRPr>
          </a:p>
        </p:txBody>
      </p:sp>
      <p:sp>
        <p:nvSpPr>
          <p:cNvPr id="2118" name="Google Shape;2118;p33"/>
          <p:cNvSpPr/>
          <p:nvPr>
            <p:ph idx="2" type="pic"/>
          </p:nvPr>
        </p:nvSpPr>
        <p:spPr>
          <a:xfrm>
            <a:off x="1017275" y="540000"/>
            <a:ext cx="2579100" cy="3955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
    <p:bg>
      <p:bgPr>
        <a:gradFill>
          <a:gsLst>
            <a:gs pos="0">
              <a:schemeClr val="lt2"/>
            </a:gs>
            <a:gs pos="11000">
              <a:schemeClr val="lt2"/>
            </a:gs>
            <a:gs pos="49000">
              <a:schemeClr val="accent2"/>
            </a:gs>
            <a:gs pos="75000">
              <a:schemeClr val="lt2"/>
            </a:gs>
            <a:gs pos="100000">
              <a:schemeClr val="accent1"/>
            </a:gs>
          </a:gsLst>
          <a:lin ang="8099331" scaled="0"/>
        </a:gradFill>
      </p:bgPr>
    </p:bg>
    <p:spTree>
      <p:nvGrpSpPr>
        <p:cNvPr id="2119" name="Shape 2119"/>
        <p:cNvGrpSpPr/>
        <p:nvPr/>
      </p:nvGrpSpPr>
      <p:grpSpPr>
        <a:xfrm>
          <a:off x="0" y="0"/>
          <a:ext cx="0" cy="0"/>
          <a:chOff x="0" y="0"/>
          <a:chExt cx="0" cy="0"/>
        </a:xfrm>
      </p:grpSpPr>
      <p:pic>
        <p:nvPicPr>
          <p:cNvPr id="2120" name="Google Shape;2120;p3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21" name="Google Shape;2121;p34"/>
          <p:cNvGrpSpPr/>
          <p:nvPr/>
        </p:nvGrpSpPr>
        <p:grpSpPr>
          <a:xfrm>
            <a:off x="-943205" y="4190838"/>
            <a:ext cx="1656312" cy="1660374"/>
            <a:chOff x="2929375" y="236175"/>
            <a:chExt cx="805325" cy="807300"/>
          </a:xfrm>
        </p:grpSpPr>
        <p:sp>
          <p:nvSpPr>
            <p:cNvPr id="2122" name="Google Shape;2122;p3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1" name="Google Shape;2141;p34"/>
          <p:cNvGrpSpPr/>
          <p:nvPr/>
        </p:nvGrpSpPr>
        <p:grpSpPr>
          <a:xfrm>
            <a:off x="4302975" y="4715075"/>
            <a:ext cx="538025" cy="157800"/>
            <a:chOff x="2575325" y="1348650"/>
            <a:chExt cx="538025" cy="157800"/>
          </a:xfrm>
        </p:grpSpPr>
        <p:sp>
          <p:nvSpPr>
            <p:cNvPr id="2142" name="Google Shape;2142;p3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34"/>
          <p:cNvGrpSpPr/>
          <p:nvPr/>
        </p:nvGrpSpPr>
        <p:grpSpPr>
          <a:xfrm>
            <a:off x="-289536" y="342037"/>
            <a:ext cx="925310" cy="943383"/>
            <a:chOff x="595389" y="1761100"/>
            <a:chExt cx="925310" cy="943383"/>
          </a:xfrm>
        </p:grpSpPr>
        <p:cxnSp>
          <p:nvCxnSpPr>
            <p:cNvPr id="2146" name="Google Shape;2146;p3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47" name="Google Shape;2147;p3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48" name="Google Shape;2148;p3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149" name="Google Shape;2149;p34"/>
          <p:cNvGrpSpPr/>
          <p:nvPr/>
        </p:nvGrpSpPr>
        <p:grpSpPr>
          <a:xfrm>
            <a:off x="8659439" y="4065800"/>
            <a:ext cx="925310" cy="943383"/>
            <a:chOff x="595389" y="1761100"/>
            <a:chExt cx="925310" cy="943383"/>
          </a:xfrm>
        </p:grpSpPr>
        <p:cxnSp>
          <p:nvCxnSpPr>
            <p:cNvPr id="2150" name="Google Shape;2150;p3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51" name="Google Shape;2151;p3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52" name="Google Shape;2152;p3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153" name="Google Shape;2153;p34"/>
          <p:cNvGrpSpPr/>
          <p:nvPr/>
        </p:nvGrpSpPr>
        <p:grpSpPr>
          <a:xfrm>
            <a:off x="3779697" y="213225"/>
            <a:ext cx="1584577" cy="196549"/>
            <a:chOff x="750197" y="155825"/>
            <a:chExt cx="1584577" cy="196549"/>
          </a:xfrm>
        </p:grpSpPr>
        <p:sp>
          <p:nvSpPr>
            <p:cNvPr id="2154" name="Google Shape;2154;p3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2" name="Google Shape;2172;p34"/>
          <p:cNvGrpSpPr/>
          <p:nvPr/>
        </p:nvGrpSpPr>
        <p:grpSpPr>
          <a:xfrm>
            <a:off x="8293945" y="-374937"/>
            <a:ext cx="1656312" cy="1660374"/>
            <a:chOff x="2929375" y="236175"/>
            <a:chExt cx="805325" cy="807300"/>
          </a:xfrm>
        </p:grpSpPr>
        <p:sp>
          <p:nvSpPr>
            <p:cNvPr id="2173" name="Google Shape;2173;p3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92" name="Google Shape;2192;p34"/>
          <p:cNvPicPr preferRelativeResize="0"/>
          <p:nvPr/>
        </p:nvPicPr>
        <p:blipFill>
          <a:blip r:embed="rId3">
            <a:alphaModFix/>
          </a:blip>
          <a:stretch>
            <a:fillRect/>
          </a:stretch>
        </p:blipFill>
        <p:spPr>
          <a:xfrm>
            <a:off x="940350" y="766000"/>
            <a:ext cx="2413750" cy="3620626"/>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
    <p:bg>
      <p:bgPr>
        <a:gradFill>
          <a:gsLst>
            <a:gs pos="0">
              <a:schemeClr val="lt2"/>
            </a:gs>
            <a:gs pos="11000">
              <a:schemeClr val="lt2"/>
            </a:gs>
            <a:gs pos="49000">
              <a:schemeClr val="accent2"/>
            </a:gs>
            <a:gs pos="75000">
              <a:schemeClr val="lt2"/>
            </a:gs>
            <a:gs pos="100000">
              <a:schemeClr val="accent1"/>
            </a:gs>
          </a:gsLst>
          <a:lin ang="8099331" scaled="0"/>
        </a:gradFill>
      </p:bgPr>
    </p:bg>
    <p:spTree>
      <p:nvGrpSpPr>
        <p:cNvPr id="2193" name="Shape 2193"/>
        <p:cNvGrpSpPr/>
        <p:nvPr/>
      </p:nvGrpSpPr>
      <p:grpSpPr>
        <a:xfrm>
          <a:off x="0" y="0"/>
          <a:ext cx="0" cy="0"/>
          <a:chOff x="0" y="0"/>
          <a:chExt cx="0" cy="0"/>
        </a:xfrm>
      </p:grpSpPr>
      <p:pic>
        <p:nvPicPr>
          <p:cNvPr id="2194" name="Google Shape;2194;p3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95" name="Google Shape;2195;p35"/>
          <p:cNvGrpSpPr/>
          <p:nvPr/>
        </p:nvGrpSpPr>
        <p:grpSpPr>
          <a:xfrm>
            <a:off x="-943205" y="812288"/>
            <a:ext cx="1656312" cy="1660374"/>
            <a:chOff x="2929375" y="236175"/>
            <a:chExt cx="805325" cy="807300"/>
          </a:xfrm>
        </p:grpSpPr>
        <p:sp>
          <p:nvSpPr>
            <p:cNvPr id="2196" name="Google Shape;2196;p3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5" name="Google Shape;2215;p35"/>
          <p:cNvGrpSpPr/>
          <p:nvPr/>
        </p:nvGrpSpPr>
        <p:grpSpPr>
          <a:xfrm>
            <a:off x="8236250" y="4715075"/>
            <a:ext cx="538025" cy="157800"/>
            <a:chOff x="2575325" y="1348650"/>
            <a:chExt cx="538025" cy="157800"/>
          </a:xfrm>
        </p:grpSpPr>
        <p:sp>
          <p:nvSpPr>
            <p:cNvPr id="2216" name="Google Shape;2216;p3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9" name="Google Shape;2219;p35"/>
          <p:cNvGrpSpPr/>
          <p:nvPr/>
        </p:nvGrpSpPr>
        <p:grpSpPr>
          <a:xfrm>
            <a:off x="7735464" y="-403388"/>
            <a:ext cx="925310" cy="943383"/>
            <a:chOff x="595389" y="1761100"/>
            <a:chExt cx="925310" cy="943383"/>
          </a:xfrm>
        </p:grpSpPr>
        <p:cxnSp>
          <p:nvCxnSpPr>
            <p:cNvPr id="2220" name="Google Shape;2220;p3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221" name="Google Shape;2221;p3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222" name="Google Shape;2222;p3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223" name="Google Shape;2223;p35"/>
          <p:cNvGrpSpPr/>
          <p:nvPr/>
        </p:nvGrpSpPr>
        <p:grpSpPr>
          <a:xfrm>
            <a:off x="-577711" y="3820875"/>
            <a:ext cx="925310" cy="943383"/>
            <a:chOff x="595389" y="1761100"/>
            <a:chExt cx="925310" cy="943383"/>
          </a:xfrm>
        </p:grpSpPr>
        <p:cxnSp>
          <p:nvCxnSpPr>
            <p:cNvPr id="2224" name="Google Shape;2224;p3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225" name="Google Shape;2225;p3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226" name="Google Shape;2226;p3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227" name="Google Shape;2227;p35"/>
          <p:cNvGrpSpPr/>
          <p:nvPr/>
        </p:nvGrpSpPr>
        <p:grpSpPr>
          <a:xfrm>
            <a:off x="305597" y="213225"/>
            <a:ext cx="1584577" cy="196549"/>
            <a:chOff x="750197" y="155825"/>
            <a:chExt cx="1584577" cy="196549"/>
          </a:xfrm>
        </p:grpSpPr>
        <p:sp>
          <p:nvSpPr>
            <p:cNvPr id="2228" name="Google Shape;2228;p3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6" name="Google Shape;2246;p35"/>
          <p:cNvGrpSpPr/>
          <p:nvPr/>
        </p:nvGrpSpPr>
        <p:grpSpPr>
          <a:xfrm>
            <a:off x="8313670" y="2728488"/>
            <a:ext cx="1656312" cy="1660374"/>
            <a:chOff x="2929375" y="236175"/>
            <a:chExt cx="805325" cy="807300"/>
          </a:xfrm>
        </p:grpSpPr>
        <p:sp>
          <p:nvSpPr>
            <p:cNvPr id="2247" name="Google Shape;2247;p3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66" name="Google Shape;2266;p35"/>
          <p:cNvPicPr preferRelativeResize="0"/>
          <p:nvPr/>
        </p:nvPicPr>
        <p:blipFill rotWithShape="1">
          <a:blip r:embed="rId3">
            <a:alphaModFix/>
          </a:blip>
          <a:srcRect b="0" l="22484" r="10795" t="0"/>
          <a:stretch/>
        </p:blipFill>
        <p:spPr>
          <a:xfrm>
            <a:off x="5704419" y="1382887"/>
            <a:ext cx="2386925" cy="2386851"/>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3">
    <p:spTree>
      <p:nvGrpSpPr>
        <p:cNvPr id="2267" name="Shape 2267"/>
        <p:cNvGrpSpPr/>
        <p:nvPr/>
      </p:nvGrpSpPr>
      <p:grpSpPr>
        <a:xfrm>
          <a:off x="0" y="0"/>
          <a:ext cx="0" cy="0"/>
          <a:chOff x="0" y="0"/>
          <a:chExt cx="0" cy="0"/>
        </a:xfrm>
      </p:grpSpPr>
      <p:sp>
        <p:nvSpPr>
          <p:cNvPr id="2268" name="Google Shape;2268;p36"/>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Arial"/>
              <a:buNone/>
              <a:defRPr>
                <a:solidFill>
                  <a:schemeClr val="lt1"/>
                </a:solidFill>
                <a:latin typeface="Arial"/>
                <a:ea typeface="Arial"/>
                <a:cs typeface="Arial"/>
                <a:sym typeface="Arial"/>
              </a:defRPr>
            </a:lvl1pPr>
            <a:lvl2pPr lvl="1">
              <a:spcBef>
                <a:spcPts val="0"/>
              </a:spcBef>
              <a:spcAft>
                <a:spcPts val="0"/>
              </a:spcAft>
              <a:buSzPts val="2800"/>
              <a:buFont typeface="Arial"/>
              <a:buNone/>
              <a:defRPr>
                <a:latin typeface="Arial"/>
                <a:ea typeface="Arial"/>
                <a:cs typeface="Arial"/>
                <a:sym typeface="Arial"/>
              </a:defRPr>
            </a:lvl2pPr>
            <a:lvl3pPr lvl="2">
              <a:spcBef>
                <a:spcPts val="0"/>
              </a:spcBef>
              <a:spcAft>
                <a:spcPts val="0"/>
              </a:spcAft>
              <a:buSzPts val="2800"/>
              <a:buFont typeface="Arial"/>
              <a:buNone/>
              <a:defRPr>
                <a:latin typeface="Arial"/>
                <a:ea typeface="Arial"/>
                <a:cs typeface="Arial"/>
                <a:sym typeface="Arial"/>
              </a:defRPr>
            </a:lvl3pPr>
            <a:lvl4pPr lvl="3">
              <a:spcBef>
                <a:spcPts val="0"/>
              </a:spcBef>
              <a:spcAft>
                <a:spcPts val="0"/>
              </a:spcAft>
              <a:buSzPts val="2800"/>
              <a:buFont typeface="Arial"/>
              <a:buNone/>
              <a:defRPr>
                <a:latin typeface="Arial"/>
                <a:ea typeface="Arial"/>
                <a:cs typeface="Arial"/>
                <a:sym typeface="Arial"/>
              </a:defRPr>
            </a:lvl4pPr>
            <a:lvl5pPr lvl="4">
              <a:spcBef>
                <a:spcPts val="0"/>
              </a:spcBef>
              <a:spcAft>
                <a:spcPts val="0"/>
              </a:spcAft>
              <a:buSzPts val="2800"/>
              <a:buFont typeface="Arial"/>
              <a:buNone/>
              <a:defRPr>
                <a:latin typeface="Arial"/>
                <a:ea typeface="Arial"/>
                <a:cs typeface="Arial"/>
                <a:sym typeface="Arial"/>
              </a:defRPr>
            </a:lvl5pPr>
            <a:lvl6pPr lvl="5">
              <a:spcBef>
                <a:spcPts val="0"/>
              </a:spcBef>
              <a:spcAft>
                <a:spcPts val="0"/>
              </a:spcAft>
              <a:buSzPts val="2800"/>
              <a:buFont typeface="Arial"/>
              <a:buNone/>
              <a:defRPr>
                <a:latin typeface="Arial"/>
                <a:ea typeface="Arial"/>
                <a:cs typeface="Arial"/>
                <a:sym typeface="Arial"/>
              </a:defRPr>
            </a:lvl6pPr>
            <a:lvl7pPr lvl="6">
              <a:spcBef>
                <a:spcPts val="0"/>
              </a:spcBef>
              <a:spcAft>
                <a:spcPts val="0"/>
              </a:spcAft>
              <a:buSzPts val="2800"/>
              <a:buFont typeface="Arial"/>
              <a:buNone/>
              <a:defRPr>
                <a:latin typeface="Arial"/>
                <a:ea typeface="Arial"/>
                <a:cs typeface="Arial"/>
                <a:sym typeface="Arial"/>
              </a:defRPr>
            </a:lvl7pPr>
            <a:lvl8pPr lvl="7">
              <a:spcBef>
                <a:spcPts val="0"/>
              </a:spcBef>
              <a:spcAft>
                <a:spcPts val="0"/>
              </a:spcAft>
              <a:buSzPts val="2800"/>
              <a:buFont typeface="Arial"/>
              <a:buNone/>
              <a:defRPr>
                <a:latin typeface="Arial"/>
                <a:ea typeface="Arial"/>
                <a:cs typeface="Arial"/>
                <a:sym typeface="Arial"/>
              </a:defRPr>
            </a:lvl8pPr>
            <a:lvl9pPr lvl="8">
              <a:spcBef>
                <a:spcPts val="0"/>
              </a:spcBef>
              <a:spcAft>
                <a:spcPts val="0"/>
              </a:spcAft>
              <a:buSzPts val="2800"/>
              <a:buFont typeface="Arial"/>
              <a:buNone/>
              <a:defRPr>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8" name="Shape 178"/>
        <p:cNvGrpSpPr/>
        <p:nvPr/>
      </p:nvGrpSpPr>
      <p:grpSpPr>
        <a:xfrm>
          <a:off x="0" y="0"/>
          <a:ext cx="0" cy="0"/>
          <a:chOff x="0" y="0"/>
          <a:chExt cx="0" cy="0"/>
        </a:xfrm>
      </p:grpSpPr>
      <p:pic>
        <p:nvPicPr>
          <p:cNvPr id="179" name="Google Shape;179;p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80" name="Google Shape;180;p5"/>
          <p:cNvSpPr/>
          <p:nvPr/>
        </p:nvSpPr>
        <p:spPr>
          <a:xfrm>
            <a:off x="0" y="0"/>
            <a:ext cx="17289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5"/>
          <p:cNvGrpSpPr/>
          <p:nvPr/>
        </p:nvGrpSpPr>
        <p:grpSpPr>
          <a:xfrm>
            <a:off x="-943205" y="1741563"/>
            <a:ext cx="1656312" cy="1660374"/>
            <a:chOff x="2929375" y="236175"/>
            <a:chExt cx="805325" cy="807300"/>
          </a:xfrm>
        </p:grpSpPr>
        <p:sp>
          <p:nvSpPr>
            <p:cNvPr id="182" name="Google Shape;182;p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5"/>
          <p:cNvGrpSpPr/>
          <p:nvPr/>
        </p:nvGrpSpPr>
        <p:grpSpPr>
          <a:xfrm>
            <a:off x="4302975" y="4715075"/>
            <a:ext cx="538025" cy="157800"/>
            <a:chOff x="2575325" y="1348650"/>
            <a:chExt cx="538025" cy="157800"/>
          </a:xfrm>
        </p:grpSpPr>
        <p:sp>
          <p:nvSpPr>
            <p:cNvPr id="202" name="Google Shape;202;p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5"/>
          <p:cNvGrpSpPr/>
          <p:nvPr/>
        </p:nvGrpSpPr>
        <p:grpSpPr>
          <a:xfrm>
            <a:off x="322789" y="68312"/>
            <a:ext cx="925310" cy="943383"/>
            <a:chOff x="595389" y="1761100"/>
            <a:chExt cx="925310" cy="943383"/>
          </a:xfrm>
        </p:grpSpPr>
        <p:cxnSp>
          <p:nvCxnSpPr>
            <p:cNvPr id="206" name="Google Shape;206;p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9" name="Google Shape;209;p5"/>
          <p:cNvGrpSpPr/>
          <p:nvPr/>
        </p:nvGrpSpPr>
        <p:grpSpPr>
          <a:xfrm>
            <a:off x="7931839" y="4065800"/>
            <a:ext cx="925310" cy="943383"/>
            <a:chOff x="595389" y="1761100"/>
            <a:chExt cx="925310" cy="943383"/>
          </a:xfrm>
        </p:grpSpPr>
        <p:cxnSp>
          <p:nvCxnSpPr>
            <p:cNvPr id="210" name="Google Shape;210;p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13" name="Google Shape;213;p5"/>
          <p:cNvGrpSpPr/>
          <p:nvPr/>
        </p:nvGrpSpPr>
        <p:grpSpPr>
          <a:xfrm>
            <a:off x="6839422" y="213225"/>
            <a:ext cx="1584577" cy="196549"/>
            <a:chOff x="750197" y="155825"/>
            <a:chExt cx="1584577" cy="196549"/>
          </a:xfrm>
        </p:grpSpPr>
        <p:sp>
          <p:nvSpPr>
            <p:cNvPr id="214" name="Google Shape;214;p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5"/>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3" name="Google Shape;233;p5"/>
          <p:cNvSpPr txBox="1"/>
          <p:nvPr>
            <p:ph idx="1" type="subTitle"/>
          </p:nvPr>
        </p:nvSpPr>
        <p:spPr>
          <a:xfrm>
            <a:off x="4955264" y="3344402"/>
            <a:ext cx="2976600" cy="69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4" name="Google Shape;234;p5"/>
          <p:cNvSpPr txBox="1"/>
          <p:nvPr>
            <p:ph idx="2" type="subTitle"/>
          </p:nvPr>
        </p:nvSpPr>
        <p:spPr>
          <a:xfrm>
            <a:off x="4955264" y="1967072"/>
            <a:ext cx="2976600" cy="69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5" name="Google Shape;235;p5"/>
          <p:cNvSpPr txBox="1"/>
          <p:nvPr>
            <p:ph idx="3" type="subTitle"/>
          </p:nvPr>
        </p:nvSpPr>
        <p:spPr>
          <a:xfrm>
            <a:off x="4955262" y="3024018"/>
            <a:ext cx="2976600" cy="4776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Font typeface="Anton"/>
              <a:buNone/>
              <a:defRPr b="1" sz="24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5"/>
          <p:cNvSpPr txBox="1"/>
          <p:nvPr>
            <p:ph idx="4" type="subTitle"/>
          </p:nvPr>
        </p:nvSpPr>
        <p:spPr>
          <a:xfrm>
            <a:off x="4955262" y="1646688"/>
            <a:ext cx="29766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5"/>
          <p:cNvSpPr/>
          <p:nvPr>
            <p:ph idx="5" type="pic"/>
          </p:nvPr>
        </p:nvSpPr>
        <p:spPr>
          <a:xfrm>
            <a:off x="1212113" y="1325975"/>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8" name="Shape 238"/>
        <p:cNvGrpSpPr/>
        <p:nvPr/>
      </p:nvGrpSpPr>
      <p:grpSpPr>
        <a:xfrm>
          <a:off x="0" y="0"/>
          <a:ext cx="0" cy="0"/>
          <a:chOff x="0" y="0"/>
          <a:chExt cx="0" cy="0"/>
        </a:xfrm>
      </p:grpSpPr>
      <p:pic>
        <p:nvPicPr>
          <p:cNvPr id="239" name="Google Shape;239;p6"/>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40" name="Google Shape;240;p6"/>
          <p:cNvGrpSpPr/>
          <p:nvPr/>
        </p:nvGrpSpPr>
        <p:grpSpPr>
          <a:xfrm>
            <a:off x="-589830" y="4147826"/>
            <a:ext cx="1656312" cy="1660374"/>
            <a:chOff x="2929375" y="236175"/>
            <a:chExt cx="805325" cy="807300"/>
          </a:xfrm>
        </p:grpSpPr>
        <p:sp>
          <p:nvSpPr>
            <p:cNvPr id="241" name="Google Shape;241;p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a:off x="4302988" y="4736600"/>
            <a:ext cx="538025" cy="157800"/>
            <a:chOff x="2575325" y="1348650"/>
            <a:chExt cx="538025" cy="157800"/>
          </a:xfrm>
        </p:grpSpPr>
        <p:sp>
          <p:nvSpPr>
            <p:cNvPr id="261" name="Google Shape;261;p6"/>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6"/>
          <p:cNvGrpSpPr/>
          <p:nvPr/>
        </p:nvGrpSpPr>
        <p:grpSpPr>
          <a:xfrm>
            <a:off x="-459161" y="2057037"/>
            <a:ext cx="925310" cy="943383"/>
            <a:chOff x="595389" y="1761100"/>
            <a:chExt cx="925310" cy="943383"/>
          </a:xfrm>
        </p:grpSpPr>
        <p:cxnSp>
          <p:nvCxnSpPr>
            <p:cNvPr id="265" name="Google Shape;265;p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68" name="Google Shape;268;p6"/>
          <p:cNvGrpSpPr/>
          <p:nvPr/>
        </p:nvGrpSpPr>
        <p:grpSpPr>
          <a:xfrm flipH="1">
            <a:off x="8575464" y="113150"/>
            <a:ext cx="925310" cy="943383"/>
            <a:chOff x="595389" y="1761100"/>
            <a:chExt cx="925310" cy="943383"/>
          </a:xfrm>
        </p:grpSpPr>
        <p:cxnSp>
          <p:nvCxnSpPr>
            <p:cNvPr id="269" name="Google Shape;269;p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72" name="Google Shape;272;p6"/>
          <p:cNvGrpSpPr/>
          <p:nvPr/>
        </p:nvGrpSpPr>
        <p:grpSpPr>
          <a:xfrm>
            <a:off x="750197" y="155825"/>
            <a:ext cx="1584577" cy="196549"/>
            <a:chOff x="750197" y="155825"/>
            <a:chExt cx="1584577" cy="196549"/>
          </a:xfrm>
        </p:grpSpPr>
        <p:sp>
          <p:nvSpPr>
            <p:cNvPr id="273" name="Google Shape;273;p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6"/>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2" name="Shape 292"/>
        <p:cNvGrpSpPr/>
        <p:nvPr/>
      </p:nvGrpSpPr>
      <p:grpSpPr>
        <a:xfrm>
          <a:off x="0" y="0"/>
          <a:ext cx="0" cy="0"/>
          <a:chOff x="0" y="0"/>
          <a:chExt cx="0" cy="0"/>
        </a:xfrm>
      </p:grpSpPr>
      <p:pic>
        <p:nvPicPr>
          <p:cNvPr id="293" name="Google Shape;293;p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294" name="Google Shape;294;p7"/>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7"/>
          <p:cNvGrpSpPr/>
          <p:nvPr/>
        </p:nvGrpSpPr>
        <p:grpSpPr>
          <a:xfrm>
            <a:off x="3743857" y="4286576"/>
            <a:ext cx="1656312" cy="1660374"/>
            <a:chOff x="2929375" y="236175"/>
            <a:chExt cx="805325" cy="807300"/>
          </a:xfrm>
        </p:grpSpPr>
        <p:sp>
          <p:nvSpPr>
            <p:cNvPr id="296" name="Google Shape;296;p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7"/>
          <p:cNvGrpSpPr/>
          <p:nvPr/>
        </p:nvGrpSpPr>
        <p:grpSpPr>
          <a:xfrm rot="5400000">
            <a:off x="8456538" y="2939575"/>
            <a:ext cx="538025" cy="157800"/>
            <a:chOff x="2575325" y="1348650"/>
            <a:chExt cx="538025" cy="157800"/>
          </a:xfrm>
        </p:grpSpPr>
        <p:sp>
          <p:nvSpPr>
            <p:cNvPr id="316" name="Google Shape;316;p7"/>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7"/>
          <p:cNvGrpSpPr/>
          <p:nvPr/>
        </p:nvGrpSpPr>
        <p:grpSpPr>
          <a:xfrm>
            <a:off x="325689" y="3992850"/>
            <a:ext cx="925310" cy="943383"/>
            <a:chOff x="595389" y="1761100"/>
            <a:chExt cx="925310" cy="943383"/>
          </a:xfrm>
        </p:grpSpPr>
        <p:cxnSp>
          <p:nvCxnSpPr>
            <p:cNvPr id="320" name="Google Shape;320;p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23" name="Google Shape;323;p7"/>
          <p:cNvGrpSpPr/>
          <p:nvPr/>
        </p:nvGrpSpPr>
        <p:grpSpPr>
          <a:xfrm>
            <a:off x="7961339" y="68312"/>
            <a:ext cx="925310" cy="943383"/>
            <a:chOff x="595389" y="1761100"/>
            <a:chExt cx="925310" cy="943383"/>
          </a:xfrm>
        </p:grpSpPr>
        <p:cxnSp>
          <p:nvCxnSpPr>
            <p:cNvPr id="324" name="Google Shape;324;p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27" name="Google Shape;327;p7"/>
          <p:cNvGrpSpPr/>
          <p:nvPr/>
        </p:nvGrpSpPr>
        <p:grpSpPr>
          <a:xfrm>
            <a:off x="750197" y="155825"/>
            <a:ext cx="1584577" cy="196549"/>
            <a:chOff x="750197" y="155825"/>
            <a:chExt cx="1584577" cy="196549"/>
          </a:xfrm>
        </p:grpSpPr>
        <p:sp>
          <p:nvSpPr>
            <p:cNvPr id="328" name="Google Shape;328;p7"/>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7"/>
          <p:cNvSpPr txBox="1"/>
          <p:nvPr>
            <p:ph type="title"/>
          </p:nvPr>
        </p:nvSpPr>
        <p:spPr>
          <a:xfrm>
            <a:off x="720010" y="529475"/>
            <a:ext cx="7704000" cy="519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347" name="Google Shape;347;p7"/>
          <p:cNvSpPr txBox="1"/>
          <p:nvPr>
            <p:ph idx="1" type="subTitle"/>
          </p:nvPr>
        </p:nvSpPr>
        <p:spPr>
          <a:xfrm>
            <a:off x="720000" y="1789050"/>
            <a:ext cx="4345800" cy="21783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2"/>
              </a:buClr>
              <a:buSzPts val="1600"/>
              <a:buFont typeface="Hind Light"/>
              <a:buChar char="●"/>
              <a:defRPr/>
            </a:lvl1pPr>
            <a:lvl2pPr lvl="1" rtl="0" algn="r">
              <a:lnSpc>
                <a:spcPct val="100000"/>
              </a:lnSpc>
              <a:spcBef>
                <a:spcPts val="1600"/>
              </a:spcBef>
              <a:spcAft>
                <a:spcPts val="0"/>
              </a:spcAft>
              <a:buClr>
                <a:srgbClr val="E76A28"/>
              </a:buClr>
              <a:buSzPts val="1600"/>
              <a:buFont typeface="Nunito Light"/>
              <a:buChar char="○"/>
              <a:defRPr sz="2100"/>
            </a:lvl2pPr>
            <a:lvl3pPr lvl="2" rtl="0" algn="r">
              <a:lnSpc>
                <a:spcPct val="100000"/>
              </a:lnSpc>
              <a:spcBef>
                <a:spcPts val="0"/>
              </a:spcBef>
              <a:spcAft>
                <a:spcPts val="0"/>
              </a:spcAft>
              <a:buClr>
                <a:srgbClr val="E76A28"/>
              </a:buClr>
              <a:buSzPts val="1500"/>
              <a:buFont typeface="Nunito Light"/>
              <a:buChar char="■"/>
              <a:defRPr sz="2100"/>
            </a:lvl3pPr>
            <a:lvl4pPr lvl="3" rtl="0" algn="r">
              <a:lnSpc>
                <a:spcPct val="100000"/>
              </a:lnSpc>
              <a:spcBef>
                <a:spcPts val="0"/>
              </a:spcBef>
              <a:spcAft>
                <a:spcPts val="0"/>
              </a:spcAft>
              <a:buClr>
                <a:srgbClr val="E76A28"/>
              </a:buClr>
              <a:buSzPts val="1500"/>
              <a:buFont typeface="Nunito Light"/>
              <a:buChar char="●"/>
              <a:defRPr sz="2100"/>
            </a:lvl4pPr>
            <a:lvl5pPr lvl="4" rtl="0" algn="r">
              <a:lnSpc>
                <a:spcPct val="100000"/>
              </a:lnSpc>
              <a:spcBef>
                <a:spcPts val="0"/>
              </a:spcBef>
              <a:spcAft>
                <a:spcPts val="0"/>
              </a:spcAft>
              <a:buClr>
                <a:srgbClr val="E76A28"/>
              </a:buClr>
              <a:buSzPts val="1400"/>
              <a:buFont typeface="Nunito Light"/>
              <a:buChar char="○"/>
              <a:defRPr sz="2100"/>
            </a:lvl5pPr>
            <a:lvl6pPr lvl="5" rtl="0" algn="r">
              <a:lnSpc>
                <a:spcPct val="100000"/>
              </a:lnSpc>
              <a:spcBef>
                <a:spcPts val="0"/>
              </a:spcBef>
              <a:spcAft>
                <a:spcPts val="0"/>
              </a:spcAft>
              <a:buClr>
                <a:srgbClr val="999999"/>
              </a:buClr>
              <a:buSzPts val="1400"/>
              <a:buFont typeface="Nunito Light"/>
              <a:buChar char="■"/>
              <a:defRPr sz="2100"/>
            </a:lvl6pPr>
            <a:lvl7pPr lvl="6" rtl="0" algn="r">
              <a:lnSpc>
                <a:spcPct val="100000"/>
              </a:lnSpc>
              <a:spcBef>
                <a:spcPts val="0"/>
              </a:spcBef>
              <a:spcAft>
                <a:spcPts val="0"/>
              </a:spcAft>
              <a:buClr>
                <a:srgbClr val="999999"/>
              </a:buClr>
              <a:buSzPts val="1300"/>
              <a:buFont typeface="Nunito Light"/>
              <a:buChar char="●"/>
              <a:defRPr sz="2100"/>
            </a:lvl7pPr>
            <a:lvl8pPr lvl="7" rtl="0" algn="r">
              <a:lnSpc>
                <a:spcPct val="100000"/>
              </a:lnSpc>
              <a:spcBef>
                <a:spcPts val="0"/>
              </a:spcBef>
              <a:spcAft>
                <a:spcPts val="0"/>
              </a:spcAft>
              <a:buClr>
                <a:srgbClr val="999999"/>
              </a:buClr>
              <a:buSzPts val="1300"/>
              <a:buFont typeface="Nunito Light"/>
              <a:buChar char="○"/>
              <a:defRPr sz="2100"/>
            </a:lvl8pPr>
            <a:lvl9pPr lvl="8" rtl="0" algn="r">
              <a:lnSpc>
                <a:spcPct val="100000"/>
              </a:lnSpc>
              <a:spcBef>
                <a:spcPts val="0"/>
              </a:spcBef>
              <a:spcAft>
                <a:spcPts val="0"/>
              </a:spcAft>
              <a:buClr>
                <a:srgbClr val="999999"/>
              </a:buClr>
              <a:buSzPts val="1400"/>
              <a:buFont typeface="Nunito Light"/>
              <a:buChar char="■"/>
              <a:defRPr sz="2100"/>
            </a:lvl9pPr>
          </a:lstStyle>
          <a:p/>
        </p:txBody>
      </p:sp>
      <p:sp>
        <p:nvSpPr>
          <p:cNvPr id="348" name="Google Shape;348;p7"/>
          <p:cNvSpPr/>
          <p:nvPr>
            <p:ph idx="2" type="pic"/>
          </p:nvPr>
        </p:nvSpPr>
        <p:spPr>
          <a:xfrm>
            <a:off x="5532700" y="129330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9" name="Shape 349"/>
        <p:cNvGrpSpPr/>
        <p:nvPr/>
      </p:nvGrpSpPr>
      <p:grpSpPr>
        <a:xfrm>
          <a:off x="0" y="0"/>
          <a:ext cx="0" cy="0"/>
          <a:chOff x="0" y="0"/>
          <a:chExt cx="0" cy="0"/>
        </a:xfrm>
      </p:grpSpPr>
      <p:pic>
        <p:nvPicPr>
          <p:cNvPr id="350" name="Google Shape;350;p8"/>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351" name="Google Shape;351;p8"/>
          <p:cNvSpPr/>
          <p:nvPr/>
        </p:nvSpPr>
        <p:spPr>
          <a:xfrm>
            <a:off x="0" y="3565875"/>
            <a:ext cx="9144000" cy="1577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8"/>
          <p:cNvGrpSpPr/>
          <p:nvPr/>
        </p:nvGrpSpPr>
        <p:grpSpPr>
          <a:xfrm>
            <a:off x="-1159330" y="1458601"/>
            <a:ext cx="1656312" cy="1660374"/>
            <a:chOff x="2929375" y="236175"/>
            <a:chExt cx="805325" cy="807300"/>
          </a:xfrm>
        </p:grpSpPr>
        <p:sp>
          <p:nvSpPr>
            <p:cNvPr id="353" name="Google Shape;353;p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8"/>
          <p:cNvGrpSpPr/>
          <p:nvPr/>
        </p:nvGrpSpPr>
        <p:grpSpPr>
          <a:xfrm>
            <a:off x="4302988" y="4715075"/>
            <a:ext cx="538025" cy="157800"/>
            <a:chOff x="2575325" y="1348650"/>
            <a:chExt cx="538025" cy="157800"/>
          </a:xfrm>
        </p:grpSpPr>
        <p:sp>
          <p:nvSpPr>
            <p:cNvPr id="373" name="Google Shape;373;p8"/>
            <p:cNvSpPr/>
            <p:nvPr/>
          </p:nvSpPr>
          <p:spPr>
            <a:xfrm>
              <a:off x="2575325"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2765438"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2955550"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8"/>
          <p:cNvGrpSpPr/>
          <p:nvPr/>
        </p:nvGrpSpPr>
        <p:grpSpPr>
          <a:xfrm>
            <a:off x="-296736" y="-320688"/>
            <a:ext cx="925310" cy="943383"/>
            <a:chOff x="595389" y="1761100"/>
            <a:chExt cx="925310" cy="943383"/>
          </a:xfrm>
        </p:grpSpPr>
        <p:cxnSp>
          <p:nvCxnSpPr>
            <p:cNvPr id="377" name="Google Shape;377;p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80" name="Google Shape;380;p8"/>
          <p:cNvGrpSpPr/>
          <p:nvPr/>
        </p:nvGrpSpPr>
        <p:grpSpPr>
          <a:xfrm>
            <a:off x="8608989" y="2100062"/>
            <a:ext cx="925310" cy="943383"/>
            <a:chOff x="595389" y="1761100"/>
            <a:chExt cx="925310" cy="943383"/>
          </a:xfrm>
        </p:grpSpPr>
        <p:cxnSp>
          <p:nvCxnSpPr>
            <p:cNvPr id="381" name="Google Shape;381;p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84" name="Google Shape;384;p8"/>
          <p:cNvGrpSpPr/>
          <p:nvPr/>
        </p:nvGrpSpPr>
        <p:grpSpPr>
          <a:xfrm>
            <a:off x="6839422" y="213225"/>
            <a:ext cx="1584577" cy="196549"/>
            <a:chOff x="750197" y="155825"/>
            <a:chExt cx="1584577" cy="196549"/>
          </a:xfrm>
        </p:grpSpPr>
        <p:sp>
          <p:nvSpPr>
            <p:cNvPr id="385" name="Google Shape;385;p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8"/>
          <p:cNvSpPr txBox="1"/>
          <p:nvPr>
            <p:ph type="title"/>
          </p:nvPr>
        </p:nvSpPr>
        <p:spPr>
          <a:xfrm>
            <a:off x="719900" y="882475"/>
            <a:ext cx="7704000" cy="13179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4800"/>
              <a:buNone/>
              <a:defRPr sz="6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4" name="Google Shape;404;p8"/>
          <p:cNvSpPr/>
          <p:nvPr>
            <p:ph idx="2" type="pic"/>
          </p:nvPr>
        </p:nvSpPr>
        <p:spPr>
          <a:xfrm>
            <a:off x="720000" y="2416025"/>
            <a:ext cx="7704000" cy="18450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405" name="Google Shape;405;p8"/>
          <p:cNvGrpSpPr/>
          <p:nvPr/>
        </p:nvGrpSpPr>
        <p:grpSpPr>
          <a:xfrm>
            <a:off x="8111795" y="4368926"/>
            <a:ext cx="1656312" cy="1660374"/>
            <a:chOff x="2929375" y="236175"/>
            <a:chExt cx="805325" cy="807300"/>
          </a:xfrm>
        </p:grpSpPr>
        <p:sp>
          <p:nvSpPr>
            <p:cNvPr id="406" name="Google Shape;406;p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5" name="Shape 425"/>
        <p:cNvGrpSpPr/>
        <p:nvPr/>
      </p:nvGrpSpPr>
      <p:grpSpPr>
        <a:xfrm>
          <a:off x="0" y="0"/>
          <a:ext cx="0" cy="0"/>
          <a:chOff x="0" y="0"/>
          <a:chExt cx="0" cy="0"/>
        </a:xfrm>
      </p:grpSpPr>
      <p:pic>
        <p:nvPicPr>
          <p:cNvPr id="426" name="Google Shape;426;p9"/>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427" name="Google Shape;427;p9"/>
          <p:cNvSpPr/>
          <p:nvPr/>
        </p:nvSpPr>
        <p:spPr>
          <a:xfrm>
            <a:off x="350" y="3514725"/>
            <a:ext cx="9144000" cy="1628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9"/>
          <p:cNvGrpSpPr/>
          <p:nvPr/>
        </p:nvGrpSpPr>
        <p:grpSpPr>
          <a:xfrm>
            <a:off x="-606409" y="1336313"/>
            <a:ext cx="1656312" cy="1660374"/>
            <a:chOff x="2929375" y="236175"/>
            <a:chExt cx="805325" cy="807300"/>
          </a:xfrm>
        </p:grpSpPr>
        <p:sp>
          <p:nvSpPr>
            <p:cNvPr id="429" name="Google Shape;429;p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9"/>
          <p:cNvGrpSpPr/>
          <p:nvPr/>
        </p:nvGrpSpPr>
        <p:grpSpPr>
          <a:xfrm>
            <a:off x="4302988" y="231550"/>
            <a:ext cx="538025" cy="157800"/>
            <a:chOff x="2575325" y="1348650"/>
            <a:chExt cx="538025" cy="157800"/>
          </a:xfrm>
        </p:grpSpPr>
        <p:sp>
          <p:nvSpPr>
            <p:cNvPr id="449" name="Google Shape;449;p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9"/>
          <p:cNvGrpSpPr/>
          <p:nvPr/>
        </p:nvGrpSpPr>
        <p:grpSpPr>
          <a:xfrm>
            <a:off x="8572489" y="4515800"/>
            <a:ext cx="925310" cy="943383"/>
            <a:chOff x="595389" y="1761100"/>
            <a:chExt cx="925310" cy="943383"/>
          </a:xfrm>
        </p:grpSpPr>
        <p:cxnSp>
          <p:nvCxnSpPr>
            <p:cNvPr id="453" name="Google Shape;453;p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456" name="Google Shape;456;p9"/>
          <p:cNvGrpSpPr/>
          <p:nvPr/>
        </p:nvGrpSpPr>
        <p:grpSpPr>
          <a:xfrm>
            <a:off x="-262436" y="-403375"/>
            <a:ext cx="925310" cy="943383"/>
            <a:chOff x="595389" y="1761100"/>
            <a:chExt cx="925310" cy="943383"/>
          </a:xfrm>
        </p:grpSpPr>
        <p:cxnSp>
          <p:nvCxnSpPr>
            <p:cNvPr id="457" name="Google Shape;457;p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460" name="Google Shape;460;p9"/>
          <p:cNvGrpSpPr/>
          <p:nvPr/>
        </p:nvGrpSpPr>
        <p:grpSpPr>
          <a:xfrm>
            <a:off x="3779560" y="4782825"/>
            <a:ext cx="1584577" cy="196549"/>
            <a:chOff x="750197" y="155825"/>
            <a:chExt cx="1584577" cy="196549"/>
          </a:xfrm>
        </p:grpSpPr>
        <p:sp>
          <p:nvSpPr>
            <p:cNvPr id="461" name="Google Shape;461;p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9"/>
          <p:cNvGrpSpPr/>
          <p:nvPr/>
        </p:nvGrpSpPr>
        <p:grpSpPr>
          <a:xfrm>
            <a:off x="8102391" y="2520888"/>
            <a:ext cx="1656312" cy="1660374"/>
            <a:chOff x="2929375" y="236175"/>
            <a:chExt cx="805325" cy="807300"/>
          </a:xfrm>
        </p:grpSpPr>
        <p:sp>
          <p:nvSpPr>
            <p:cNvPr id="480" name="Google Shape;480;p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9"/>
          <p:cNvSpPr txBox="1"/>
          <p:nvPr>
            <p:ph type="title"/>
          </p:nvPr>
        </p:nvSpPr>
        <p:spPr>
          <a:xfrm>
            <a:off x="2085150" y="616925"/>
            <a:ext cx="4973700" cy="1332600"/>
          </a:xfrm>
          <a:prstGeom prst="rect">
            <a:avLst/>
          </a:prstGeom>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3000"/>
              <a:buNone/>
              <a:defRPr sz="72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500" name="Google Shape;500;p9"/>
          <p:cNvSpPr txBox="1"/>
          <p:nvPr>
            <p:ph idx="1" type="subTitle"/>
          </p:nvPr>
        </p:nvSpPr>
        <p:spPr>
          <a:xfrm>
            <a:off x="2084999" y="2090125"/>
            <a:ext cx="4973700" cy="6222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Clr>
                <a:srgbClr val="5B595B"/>
              </a:buClr>
              <a:buSzPts val="1400"/>
              <a:buFont typeface="Lato"/>
              <a:buChar char="●"/>
              <a:defRPr sz="1600">
                <a:solidFill>
                  <a:schemeClr val="accent5"/>
                </a:solidFill>
              </a:defRPr>
            </a:lvl1pPr>
            <a:lvl2pPr lvl="1" rtl="0" algn="ctr">
              <a:lnSpc>
                <a:spcPct val="100000"/>
              </a:lnSpc>
              <a:spcBef>
                <a:spcPts val="0"/>
              </a:spcBef>
              <a:spcAft>
                <a:spcPts val="0"/>
              </a:spcAft>
              <a:buClr>
                <a:srgbClr val="5B595B"/>
              </a:buClr>
              <a:buSzPts val="1400"/>
              <a:buFont typeface="Lato"/>
              <a:buChar char="○"/>
              <a:defRPr sz="2100"/>
            </a:lvl2pPr>
            <a:lvl3pPr lvl="2" rtl="0" algn="ctr">
              <a:lnSpc>
                <a:spcPct val="100000"/>
              </a:lnSpc>
              <a:spcBef>
                <a:spcPts val="0"/>
              </a:spcBef>
              <a:spcAft>
                <a:spcPts val="0"/>
              </a:spcAft>
              <a:buClr>
                <a:srgbClr val="5B595B"/>
              </a:buClr>
              <a:buSzPts val="1400"/>
              <a:buFont typeface="Lato"/>
              <a:buChar char="■"/>
              <a:defRPr sz="2100"/>
            </a:lvl3pPr>
            <a:lvl4pPr lvl="3" rtl="0" algn="ctr">
              <a:lnSpc>
                <a:spcPct val="100000"/>
              </a:lnSpc>
              <a:spcBef>
                <a:spcPts val="0"/>
              </a:spcBef>
              <a:spcAft>
                <a:spcPts val="0"/>
              </a:spcAft>
              <a:buClr>
                <a:srgbClr val="5B595B"/>
              </a:buClr>
              <a:buSzPts val="1400"/>
              <a:buFont typeface="Lato"/>
              <a:buChar char="●"/>
              <a:defRPr sz="2100"/>
            </a:lvl4pPr>
            <a:lvl5pPr lvl="4" rtl="0" algn="ctr">
              <a:lnSpc>
                <a:spcPct val="100000"/>
              </a:lnSpc>
              <a:spcBef>
                <a:spcPts val="0"/>
              </a:spcBef>
              <a:spcAft>
                <a:spcPts val="0"/>
              </a:spcAft>
              <a:buClr>
                <a:srgbClr val="5B595B"/>
              </a:buClr>
              <a:buSzPts val="1400"/>
              <a:buFont typeface="Lato"/>
              <a:buChar char="○"/>
              <a:defRPr sz="2100"/>
            </a:lvl5pPr>
            <a:lvl6pPr lvl="5" rtl="0" algn="ctr">
              <a:lnSpc>
                <a:spcPct val="100000"/>
              </a:lnSpc>
              <a:spcBef>
                <a:spcPts val="0"/>
              </a:spcBef>
              <a:spcAft>
                <a:spcPts val="0"/>
              </a:spcAft>
              <a:buClr>
                <a:srgbClr val="5B595B"/>
              </a:buClr>
              <a:buSzPts val="1400"/>
              <a:buFont typeface="Lato"/>
              <a:buChar char="■"/>
              <a:defRPr sz="2100"/>
            </a:lvl6pPr>
            <a:lvl7pPr lvl="6" rtl="0" algn="ctr">
              <a:lnSpc>
                <a:spcPct val="100000"/>
              </a:lnSpc>
              <a:spcBef>
                <a:spcPts val="0"/>
              </a:spcBef>
              <a:spcAft>
                <a:spcPts val="0"/>
              </a:spcAft>
              <a:buClr>
                <a:srgbClr val="5B595B"/>
              </a:buClr>
              <a:buSzPts val="1400"/>
              <a:buFont typeface="Lato"/>
              <a:buChar char="●"/>
              <a:defRPr sz="2100"/>
            </a:lvl7pPr>
            <a:lvl8pPr lvl="7" rtl="0" algn="ctr">
              <a:lnSpc>
                <a:spcPct val="100000"/>
              </a:lnSpc>
              <a:spcBef>
                <a:spcPts val="0"/>
              </a:spcBef>
              <a:spcAft>
                <a:spcPts val="0"/>
              </a:spcAft>
              <a:buClr>
                <a:srgbClr val="5B595B"/>
              </a:buClr>
              <a:buSzPts val="1400"/>
              <a:buFont typeface="Lato"/>
              <a:buChar char="○"/>
              <a:defRPr sz="2100"/>
            </a:lvl8pPr>
            <a:lvl9pPr lvl="8" rtl="0" algn="ctr">
              <a:lnSpc>
                <a:spcPct val="100000"/>
              </a:lnSpc>
              <a:spcBef>
                <a:spcPts val="0"/>
              </a:spcBef>
              <a:spcAft>
                <a:spcPts val="0"/>
              </a:spcAft>
              <a:buClr>
                <a:srgbClr val="5B595B"/>
              </a:buClr>
              <a:buSzPts val="1400"/>
              <a:buFont typeface="Lato"/>
              <a:buChar char="■"/>
              <a:defRPr sz="2100"/>
            </a:lvl9pPr>
          </a:lstStyle>
          <a:p/>
        </p:txBody>
      </p:sp>
      <p:sp>
        <p:nvSpPr>
          <p:cNvPr id="501" name="Google Shape;501;p9"/>
          <p:cNvSpPr/>
          <p:nvPr>
            <p:ph idx="2" type="pic"/>
          </p:nvPr>
        </p:nvSpPr>
        <p:spPr>
          <a:xfrm>
            <a:off x="2085150" y="2852925"/>
            <a:ext cx="4973700" cy="17505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2" name="Shape 502"/>
        <p:cNvGrpSpPr/>
        <p:nvPr/>
      </p:nvGrpSpPr>
      <p:grpSpPr>
        <a:xfrm>
          <a:off x="0" y="0"/>
          <a:ext cx="0" cy="0"/>
          <a:chOff x="0" y="0"/>
          <a:chExt cx="0" cy="0"/>
        </a:xfrm>
      </p:grpSpPr>
      <p:sp>
        <p:nvSpPr>
          <p:cNvPr id="503" name="Google Shape;503;p10"/>
          <p:cNvSpPr txBox="1"/>
          <p:nvPr>
            <p:ph type="title"/>
          </p:nvPr>
        </p:nvSpPr>
        <p:spPr>
          <a:xfrm>
            <a:off x="720000" y="4015675"/>
            <a:ext cx="7704000" cy="587400"/>
          </a:xfrm>
          <a:prstGeom prst="rect">
            <a:avLst/>
          </a:prstGeom>
          <a:gradFill>
            <a:gsLst>
              <a:gs pos="0">
                <a:schemeClr val="lt2"/>
              </a:gs>
              <a:gs pos="11000">
                <a:schemeClr val="lt2"/>
              </a:gs>
              <a:gs pos="49000">
                <a:schemeClr val="accent2"/>
              </a:gs>
              <a:gs pos="75000">
                <a:schemeClr val="lt2"/>
              </a:gs>
              <a:gs pos="100000">
                <a:schemeClr val="accent1"/>
              </a:gs>
            </a:gsLst>
            <a:lin ang="8099331" scaled="0"/>
          </a:gradFill>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04" name="Google Shape;504;p10"/>
          <p:cNvGrpSpPr/>
          <p:nvPr/>
        </p:nvGrpSpPr>
        <p:grpSpPr>
          <a:xfrm>
            <a:off x="-1065655" y="2942788"/>
            <a:ext cx="1656312" cy="1660374"/>
            <a:chOff x="2929375" y="236175"/>
            <a:chExt cx="805325" cy="807300"/>
          </a:xfrm>
        </p:grpSpPr>
        <p:sp>
          <p:nvSpPr>
            <p:cNvPr id="505" name="Google Shape;505;p1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10"/>
          <p:cNvGrpSpPr/>
          <p:nvPr/>
        </p:nvGrpSpPr>
        <p:grpSpPr>
          <a:xfrm>
            <a:off x="5532700" y="4715075"/>
            <a:ext cx="538025" cy="157800"/>
            <a:chOff x="2575325" y="1348650"/>
            <a:chExt cx="538025" cy="157800"/>
          </a:xfrm>
        </p:grpSpPr>
        <p:sp>
          <p:nvSpPr>
            <p:cNvPr id="525" name="Google Shape;525;p10"/>
            <p:cNvSpPr/>
            <p:nvPr/>
          </p:nvSpPr>
          <p:spPr>
            <a:xfrm>
              <a:off x="2575325"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2765438"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0"/>
            <p:cNvSpPr/>
            <p:nvPr/>
          </p:nvSpPr>
          <p:spPr>
            <a:xfrm>
              <a:off x="2955550"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10"/>
          <p:cNvGrpSpPr/>
          <p:nvPr/>
        </p:nvGrpSpPr>
        <p:grpSpPr>
          <a:xfrm>
            <a:off x="-277036" y="-299063"/>
            <a:ext cx="925310" cy="943383"/>
            <a:chOff x="595389" y="1761100"/>
            <a:chExt cx="925310" cy="943383"/>
          </a:xfrm>
        </p:grpSpPr>
        <p:cxnSp>
          <p:nvCxnSpPr>
            <p:cNvPr id="529" name="Google Shape;529;p10"/>
            <p:cNvCxnSpPr/>
            <p:nvPr/>
          </p:nvCxnSpPr>
          <p:spPr>
            <a:xfrm>
              <a:off x="790199" y="2065118"/>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30" name="Google Shape;530;p10"/>
            <p:cNvCxnSpPr/>
            <p:nvPr/>
          </p:nvCxnSpPr>
          <p:spPr>
            <a:xfrm>
              <a:off x="595389" y="2117083"/>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31" name="Google Shape;531;p10"/>
            <p:cNvCxnSpPr/>
            <p:nvPr/>
          </p:nvCxnSpPr>
          <p:spPr>
            <a:xfrm>
              <a:off x="656919" y="1761100"/>
              <a:ext cx="730500" cy="587400"/>
            </a:xfrm>
            <a:prstGeom prst="straightConnector1">
              <a:avLst/>
            </a:prstGeom>
            <a:noFill/>
            <a:ln cap="flat" cmpd="sng" w="9525">
              <a:solidFill>
                <a:schemeClr val="accent5"/>
              </a:solidFill>
              <a:prstDash val="solid"/>
              <a:round/>
              <a:headEnd len="med" w="med" type="none"/>
              <a:tailEnd len="med" w="med" type="none"/>
            </a:ln>
          </p:spPr>
        </p:cxnSp>
      </p:grpSp>
      <p:grpSp>
        <p:nvGrpSpPr>
          <p:cNvPr id="532" name="Google Shape;532;p10"/>
          <p:cNvGrpSpPr/>
          <p:nvPr/>
        </p:nvGrpSpPr>
        <p:grpSpPr>
          <a:xfrm>
            <a:off x="2917989" y="4603375"/>
            <a:ext cx="925310" cy="943383"/>
            <a:chOff x="595389" y="1761100"/>
            <a:chExt cx="925310" cy="943383"/>
          </a:xfrm>
        </p:grpSpPr>
        <p:cxnSp>
          <p:nvCxnSpPr>
            <p:cNvPr id="533" name="Google Shape;533;p10"/>
            <p:cNvCxnSpPr/>
            <p:nvPr/>
          </p:nvCxnSpPr>
          <p:spPr>
            <a:xfrm>
              <a:off x="790199" y="2065118"/>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34" name="Google Shape;534;p10"/>
            <p:cNvCxnSpPr/>
            <p:nvPr/>
          </p:nvCxnSpPr>
          <p:spPr>
            <a:xfrm>
              <a:off x="595389" y="2117083"/>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35" name="Google Shape;535;p10"/>
            <p:cNvCxnSpPr/>
            <p:nvPr/>
          </p:nvCxnSpPr>
          <p:spPr>
            <a:xfrm>
              <a:off x="656919" y="1761100"/>
              <a:ext cx="730500" cy="587400"/>
            </a:xfrm>
            <a:prstGeom prst="straightConnector1">
              <a:avLst/>
            </a:prstGeom>
            <a:noFill/>
            <a:ln cap="flat" cmpd="sng" w="9525">
              <a:solidFill>
                <a:schemeClr val="accent5"/>
              </a:solidFill>
              <a:prstDash val="solid"/>
              <a:round/>
              <a:headEnd len="med" w="med" type="none"/>
              <a:tailEnd len="med" w="med" type="none"/>
            </a:ln>
          </p:spPr>
        </p:cxnSp>
      </p:grpSp>
      <p:grpSp>
        <p:nvGrpSpPr>
          <p:cNvPr id="536" name="Google Shape;536;p10"/>
          <p:cNvGrpSpPr/>
          <p:nvPr/>
        </p:nvGrpSpPr>
        <p:grpSpPr>
          <a:xfrm>
            <a:off x="6839422" y="227650"/>
            <a:ext cx="1584577" cy="196549"/>
            <a:chOff x="750197" y="155825"/>
            <a:chExt cx="1584577" cy="196549"/>
          </a:xfrm>
        </p:grpSpPr>
        <p:sp>
          <p:nvSpPr>
            <p:cNvPr id="537" name="Google Shape;537;p1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10"/>
          <p:cNvGrpSpPr/>
          <p:nvPr/>
        </p:nvGrpSpPr>
        <p:grpSpPr>
          <a:xfrm>
            <a:off x="8565764" y="2067650"/>
            <a:ext cx="925310" cy="943383"/>
            <a:chOff x="595389" y="1761100"/>
            <a:chExt cx="925310" cy="943383"/>
          </a:xfrm>
        </p:grpSpPr>
        <p:cxnSp>
          <p:nvCxnSpPr>
            <p:cNvPr id="556" name="Google Shape;556;p10"/>
            <p:cNvCxnSpPr/>
            <p:nvPr/>
          </p:nvCxnSpPr>
          <p:spPr>
            <a:xfrm>
              <a:off x="790199" y="2065118"/>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57" name="Google Shape;557;p10"/>
            <p:cNvCxnSpPr/>
            <p:nvPr/>
          </p:nvCxnSpPr>
          <p:spPr>
            <a:xfrm>
              <a:off x="595389" y="2117083"/>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58" name="Google Shape;558;p10"/>
            <p:cNvCxnSpPr/>
            <p:nvPr/>
          </p:nvCxnSpPr>
          <p:spPr>
            <a:xfrm>
              <a:off x="656919" y="1761100"/>
              <a:ext cx="730500" cy="58740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1000">
              <a:schemeClr val="lt2"/>
            </a:gs>
            <a:gs pos="49000">
              <a:schemeClr val="accent2"/>
            </a:gs>
            <a:gs pos="75000">
              <a:schemeClr val="l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indent="-317500" lvl="1" marL="9144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youtu.be/jo9NOdMFVTM?si=S5ChvwomAcQ04VXO" TargetMode="External"/><Relationship Id="rId4" Type="http://schemas.openxmlformats.org/officeDocument/2006/relationships/hyperlink" Target="https://www.chipverify.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3.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2" name="Shape 2272"/>
        <p:cNvGrpSpPr/>
        <p:nvPr/>
      </p:nvGrpSpPr>
      <p:grpSpPr>
        <a:xfrm>
          <a:off x="0" y="0"/>
          <a:ext cx="0" cy="0"/>
          <a:chOff x="0" y="0"/>
          <a:chExt cx="0" cy="0"/>
        </a:xfrm>
      </p:grpSpPr>
      <p:sp>
        <p:nvSpPr>
          <p:cNvPr id="2273" name="Google Shape;2273;p37"/>
          <p:cNvSpPr txBox="1"/>
          <p:nvPr>
            <p:ph type="ctrTitle"/>
          </p:nvPr>
        </p:nvSpPr>
        <p:spPr>
          <a:xfrm>
            <a:off x="847075" y="1183975"/>
            <a:ext cx="3914100" cy="246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50">
                <a:solidFill>
                  <a:schemeClr val="accent3"/>
                </a:solidFill>
              </a:rPr>
              <a:t>Layered Testbench of </a:t>
            </a:r>
            <a:r>
              <a:rPr lang="en" sz="4800"/>
              <a:t>Tomasulo’s</a:t>
            </a:r>
            <a:r>
              <a:rPr lang="en" sz="4300"/>
              <a:t> </a:t>
            </a:r>
            <a:r>
              <a:rPr lang="en" sz="4400"/>
              <a:t>Algorithm</a:t>
            </a:r>
            <a:endParaRPr sz="4400"/>
          </a:p>
        </p:txBody>
      </p:sp>
      <p:sp>
        <p:nvSpPr>
          <p:cNvPr id="2274" name="Google Shape;2274;p37"/>
          <p:cNvSpPr txBox="1"/>
          <p:nvPr>
            <p:ph idx="1" type="subTitle"/>
          </p:nvPr>
        </p:nvSpPr>
        <p:spPr>
          <a:xfrm>
            <a:off x="847125" y="3738100"/>
            <a:ext cx="3914100" cy="4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Team ID: 6 </a:t>
            </a:r>
            <a:endParaRPr/>
          </a:p>
        </p:txBody>
      </p:sp>
      <p:pic>
        <p:nvPicPr>
          <p:cNvPr id="2275" name="Google Shape;2275;p37"/>
          <p:cNvPicPr preferRelativeResize="0"/>
          <p:nvPr>
            <p:ph idx="2" type="pic"/>
          </p:nvPr>
        </p:nvPicPr>
        <p:blipFill rotWithShape="1">
          <a:blip r:embed="rId3">
            <a:alphaModFix/>
          </a:blip>
          <a:srcRect b="1140" l="0" r="28734" t="6094"/>
          <a:stretch/>
        </p:blipFill>
        <p:spPr>
          <a:xfrm>
            <a:off x="4891175" y="1183975"/>
            <a:ext cx="3405699" cy="29405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7" name="Shape 2437"/>
        <p:cNvGrpSpPr/>
        <p:nvPr/>
      </p:nvGrpSpPr>
      <p:grpSpPr>
        <a:xfrm>
          <a:off x="0" y="0"/>
          <a:ext cx="0" cy="0"/>
          <a:chOff x="0" y="0"/>
          <a:chExt cx="0" cy="0"/>
        </a:xfrm>
      </p:grpSpPr>
      <p:sp>
        <p:nvSpPr>
          <p:cNvPr id="2438" name="Google Shape;2438;p46"/>
          <p:cNvSpPr txBox="1"/>
          <p:nvPr/>
        </p:nvSpPr>
        <p:spPr>
          <a:xfrm>
            <a:off x="1116200" y="1183950"/>
            <a:ext cx="7325400" cy="2020800"/>
          </a:xfrm>
          <a:prstGeom prst="rect">
            <a:avLst/>
          </a:prstGeom>
          <a:noFill/>
          <a:ln>
            <a:noFill/>
          </a:ln>
        </p:spPr>
        <p:txBody>
          <a:bodyPr anchorCtr="0" anchor="ctr" bIns="91425" lIns="91425" spcFirstLastPara="1" rIns="91425" wrap="square" tIns="91425">
            <a:noAutofit/>
          </a:bodyPr>
          <a:lstStyle/>
          <a:p>
            <a:pPr indent="0" lvl="0" marL="274320" rtl="0" algn="l">
              <a:lnSpc>
                <a:spcPct val="125000"/>
              </a:lnSpc>
              <a:spcBef>
                <a:spcPts val="800"/>
              </a:spcBef>
              <a:spcAft>
                <a:spcPts val="0"/>
              </a:spcAft>
              <a:buNone/>
            </a:pPr>
            <a:r>
              <a:t/>
            </a:r>
            <a:endParaRPr sz="2200">
              <a:solidFill>
                <a:schemeClr val="dk1"/>
              </a:solidFill>
              <a:latin typeface="Hind"/>
              <a:ea typeface="Hind"/>
              <a:cs typeface="Hind"/>
              <a:sym typeface="Hind"/>
            </a:endParaRPr>
          </a:p>
          <a:p>
            <a:pPr indent="-139700" lvl="0" marL="274320" rtl="0" algn="l">
              <a:lnSpc>
                <a:spcPct val="125000"/>
              </a:lnSpc>
              <a:spcBef>
                <a:spcPts val="800"/>
              </a:spcBef>
              <a:spcAft>
                <a:spcPts val="0"/>
              </a:spcAft>
              <a:buClr>
                <a:schemeClr val="dk2"/>
              </a:buClr>
              <a:buSzPts val="2200"/>
              <a:buFont typeface="Hind"/>
              <a:buChar char="●"/>
            </a:pPr>
            <a:r>
              <a:rPr lang="en" sz="2200">
                <a:solidFill>
                  <a:schemeClr val="dk1"/>
                </a:solidFill>
                <a:latin typeface="Hind"/>
                <a:ea typeface="Hind"/>
                <a:cs typeface="Hind"/>
                <a:sym typeface="Hind"/>
              </a:rPr>
              <a:t> </a:t>
            </a:r>
            <a:r>
              <a:rPr lang="en" sz="2200">
                <a:solidFill>
                  <a:schemeClr val="dk1"/>
                </a:solidFill>
                <a:latin typeface="Hind"/>
                <a:ea typeface="Hind"/>
                <a:cs typeface="Hind"/>
                <a:sym typeface="Hind"/>
              </a:rPr>
              <a:t>FFVDD Course Slides</a:t>
            </a:r>
            <a:endParaRPr sz="2200">
              <a:solidFill>
                <a:schemeClr val="dk1"/>
              </a:solidFill>
              <a:latin typeface="Hind"/>
              <a:ea typeface="Hind"/>
              <a:cs typeface="Hind"/>
              <a:sym typeface="Hind"/>
            </a:endParaRPr>
          </a:p>
          <a:p>
            <a:pPr indent="-139700" lvl="0" marL="274320" rtl="0" algn="l">
              <a:lnSpc>
                <a:spcPct val="125000"/>
              </a:lnSpc>
              <a:spcBef>
                <a:spcPts val="0"/>
              </a:spcBef>
              <a:spcAft>
                <a:spcPts val="0"/>
              </a:spcAft>
              <a:buClr>
                <a:schemeClr val="dk2"/>
              </a:buClr>
              <a:buSzPts val="2200"/>
              <a:buFont typeface="Hind"/>
              <a:buChar char="●"/>
            </a:pPr>
            <a:r>
              <a:rPr lang="en" sz="2200">
                <a:solidFill>
                  <a:schemeClr val="dk1"/>
                </a:solidFill>
                <a:latin typeface="Hind"/>
                <a:ea typeface="Hind"/>
                <a:cs typeface="Hind"/>
                <a:sym typeface="Hind"/>
              </a:rPr>
              <a:t> </a:t>
            </a:r>
            <a:r>
              <a:rPr lang="en" sz="2200" u="sng">
                <a:solidFill>
                  <a:schemeClr val="hlink"/>
                </a:solidFill>
                <a:latin typeface="Hind"/>
                <a:ea typeface="Hind"/>
                <a:cs typeface="Hind"/>
                <a:sym typeface="Hind"/>
                <a:hlinkClick r:id="rId3"/>
              </a:rPr>
              <a:t>[YouTube] System Verilog Testbench code for Full Adder</a:t>
            </a:r>
            <a:endParaRPr sz="2200">
              <a:solidFill>
                <a:schemeClr val="dk1"/>
              </a:solidFill>
              <a:latin typeface="Hind"/>
              <a:ea typeface="Hind"/>
              <a:cs typeface="Hind"/>
              <a:sym typeface="Hind"/>
            </a:endParaRPr>
          </a:p>
          <a:p>
            <a:pPr indent="-139700" lvl="0" marL="274320" rtl="0" algn="l">
              <a:lnSpc>
                <a:spcPct val="125000"/>
              </a:lnSpc>
              <a:spcBef>
                <a:spcPts val="0"/>
              </a:spcBef>
              <a:spcAft>
                <a:spcPts val="0"/>
              </a:spcAft>
              <a:buClr>
                <a:schemeClr val="dk2"/>
              </a:buClr>
              <a:buSzPts val="2200"/>
              <a:buFont typeface="Hind"/>
              <a:buChar char="●"/>
            </a:pPr>
            <a:r>
              <a:rPr lang="en" sz="2200">
                <a:solidFill>
                  <a:schemeClr val="dk1"/>
                </a:solidFill>
                <a:latin typeface="Hind"/>
                <a:ea typeface="Hind"/>
                <a:cs typeface="Hind"/>
                <a:sym typeface="Hind"/>
              </a:rPr>
              <a:t> </a:t>
            </a:r>
            <a:r>
              <a:rPr lang="en" sz="2200" u="sng">
                <a:solidFill>
                  <a:schemeClr val="hlink"/>
                </a:solidFill>
                <a:latin typeface="Hind"/>
                <a:ea typeface="Hind"/>
                <a:cs typeface="Hind"/>
                <a:sym typeface="Hind"/>
                <a:hlinkClick r:id="rId4"/>
              </a:rPr>
              <a:t>ChipVerify</a:t>
            </a:r>
            <a:endParaRPr sz="2200">
              <a:solidFill>
                <a:schemeClr val="dk1"/>
              </a:solidFill>
              <a:latin typeface="Hind"/>
              <a:ea typeface="Hind"/>
              <a:cs typeface="Hind"/>
              <a:sym typeface="Hind"/>
            </a:endParaRPr>
          </a:p>
          <a:p>
            <a:pPr indent="0" lvl="0" marL="274320" rtl="0" algn="l">
              <a:lnSpc>
                <a:spcPct val="125000"/>
              </a:lnSpc>
              <a:spcBef>
                <a:spcPts val="800"/>
              </a:spcBef>
              <a:spcAft>
                <a:spcPts val="0"/>
              </a:spcAft>
              <a:buNone/>
            </a:pPr>
            <a:r>
              <a:t/>
            </a:r>
            <a:endParaRPr sz="2200">
              <a:solidFill>
                <a:schemeClr val="dk1"/>
              </a:solidFill>
              <a:latin typeface="Hind"/>
              <a:ea typeface="Hind"/>
              <a:cs typeface="Hind"/>
              <a:sym typeface="Hind"/>
            </a:endParaRPr>
          </a:p>
          <a:p>
            <a:pPr indent="0" lvl="0" marL="274320" rtl="0" algn="l">
              <a:lnSpc>
                <a:spcPct val="125000"/>
              </a:lnSpc>
              <a:spcBef>
                <a:spcPts val="800"/>
              </a:spcBef>
              <a:spcAft>
                <a:spcPts val="0"/>
              </a:spcAft>
              <a:buNone/>
            </a:pPr>
            <a:r>
              <a:t/>
            </a:r>
            <a:endParaRPr sz="2200">
              <a:solidFill>
                <a:schemeClr val="dk1"/>
              </a:solidFill>
              <a:latin typeface="Hind"/>
              <a:ea typeface="Hind"/>
              <a:cs typeface="Hind"/>
              <a:sym typeface="Hind"/>
            </a:endParaRPr>
          </a:p>
        </p:txBody>
      </p:sp>
      <p:sp>
        <p:nvSpPr>
          <p:cNvPr id="2439" name="Google Shape;2439;p46"/>
          <p:cNvSpPr txBox="1"/>
          <p:nvPr>
            <p:ph type="title"/>
          </p:nvPr>
        </p:nvSpPr>
        <p:spPr>
          <a:xfrm>
            <a:off x="1946550" y="287150"/>
            <a:ext cx="5250900" cy="7308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700"/>
              <a:t>References</a:t>
            </a:r>
            <a:endParaRPr sz="3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9" name="Shape 2279"/>
        <p:cNvGrpSpPr/>
        <p:nvPr/>
      </p:nvGrpSpPr>
      <p:grpSpPr>
        <a:xfrm>
          <a:off x="0" y="0"/>
          <a:ext cx="0" cy="0"/>
          <a:chOff x="0" y="0"/>
          <a:chExt cx="0" cy="0"/>
        </a:xfrm>
      </p:grpSpPr>
      <p:sp>
        <p:nvSpPr>
          <p:cNvPr id="2280" name="Google Shape;2280;p38"/>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accent3"/>
                </a:solidFill>
              </a:rPr>
              <a:t>Introduction</a:t>
            </a:r>
            <a:r>
              <a:rPr lang="en" sz="2600">
                <a:solidFill>
                  <a:schemeClr val="accent3"/>
                </a:solidFill>
              </a:rPr>
              <a:t> </a:t>
            </a:r>
            <a:r>
              <a:rPr lang="en" sz="2600"/>
              <a:t>and</a:t>
            </a:r>
            <a:r>
              <a:rPr lang="en" sz="2600"/>
              <a:t> Features</a:t>
            </a:r>
            <a:endParaRPr sz="2600"/>
          </a:p>
        </p:txBody>
      </p:sp>
      <p:sp>
        <p:nvSpPr>
          <p:cNvPr id="2281" name="Google Shape;2281;p38"/>
          <p:cNvSpPr txBox="1"/>
          <p:nvPr>
            <p:ph idx="1" type="subTitle"/>
          </p:nvPr>
        </p:nvSpPr>
        <p:spPr>
          <a:xfrm>
            <a:off x="4062375" y="3507875"/>
            <a:ext cx="2976600" cy="106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Assertion-Based Validation</a:t>
            </a:r>
            <a:endParaRPr sz="1300"/>
          </a:p>
          <a:p>
            <a:pPr indent="-311150" lvl="0" marL="457200" rtl="0" algn="l">
              <a:spcBef>
                <a:spcPts val="0"/>
              </a:spcBef>
              <a:spcAft>
                <a:spcPts val="0"/>
              </a:spcAft>
              <a:buSzPts val="1300"/>
              <a:buChar char="●"/>
            </a:pPr>
            <a:r>
              <a:rPr lang="en" sz="1300"/>
              <a:t>Coverage-Driven Optimization </a:t>
            </a:r>
            <a:endParaRPr sz="1300"/>
          </a:p>
          <a:p>
            <a:pPr indent="-311150" lvl="0" marL="457200" rtl="0" algn="l">
              <a:spcBef>
                <a:spcPts val="0"/>
              </a:spcBef>
              <a:spcAft>
                <a:spcPts val="0"/>
              </a:spcAft>
              <a:buSzPts val="1300"/>
              <a:buChar char="●"/>
            </a:pPr>
            <a:r>
              <a:rPr lang="en" sz="1300"/>
              <a:t>Execution Monitoring</a:t>
            </a:r>
            <a:endParaRPr sz="1300"/>
          </a:p>
          <a:p>
            <a:pPr indent="-311150" lvl="0" marL="457200" rtl="0" algn="l">
              <a:spcBef>
                <a:spcPts val="0"/>
              </a:spcBef>
              <a:spcAft>
                <a:spcPts val="0"/>
              </a:spcAft>
              <a:buSzPts val="1300"/>
              <a:buChar char="●"/>
            </a:pPr>
            <a:r>
              <a:rPr lang="en" sz="1300"/>
              <a:t>Modular Testbench Architecture</a:t>
            </a:r>
            <a:endParaRPr sz="1300"/>
          </a:p>
        </p:txBody>
      </p:sp>
      <p:sp>
        <p:nvSpPr>
          <p:cNvPr id="2282" name="Google Shape;2282;p38"/>
          <p:cNvSpPr txBox="1"/>
          <p:nvPr>
            <p:ph idx="2" type="subTitle"/>
          </p:nvPr>
        </p:nvSpPr>
        <p:spPr>
          <a:xfrm>
            <a:off x="4126000" y="1671450"/>
            <a:ext cx="4701000" cy="14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Tomasulo's algorithm is a fundamental technique employed in modern microprocessors to enable dynamic instruction scheduling and improve overall performance. This project aims to thoroughly verify the implementation of Tomasulo's algorithm, ensuring its adherence to the expected behavioral and timing characteristics.</a:t>
            </a:r>
            <a:endParaRPr/>
          </a:p>
        </p:txBody>
      </p:sp>
      <p:sp>
        <p:nvSpPr>
          <p:cNvPr id="2283" name="Google Shape;2283;p38"/>
          <p:cNvSpPr txBox="1"/>
          <p:nvPr>
            <p:ph idx="3" type="subTitle"/>
          </p:nvPr>
        </p:nvSpPr>
        <p:spPr>
          <a:xfrm>
            <a:off x="4126012" y="3154643"/>
            <a:ext cx="2976600" cy="47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Features</a:t>
            </a:r>
            <a:endParaRPr sz="1600">
              <a:solidFill>
                <a:schemeClr val="dk1"/>
              </a:solidFill>
            </a:endParaRPr>
          </a:p>
        </p:txBody>
      </p:sp>
      <p:sp>
        <p:nvSpPr>
          <p:cNvPr id="2284" name="Google Shape;2284;p38"/>
          <p:cNvSpPr txBox="1"/>
          <p:nvPr>
            <p:ph idx="4" type="subTitle"/>
          </p:nvPr>
        </p:nvSpPr>
        <p:spPr>
          <a:xfrm>
            <a:off x="4126012" y="1325975"/>
            <a:ext cx="2976600" cy="47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Introduction</a:t>
            </a:r>
            <a:endParaRPr>
              <a:solidFill>
                <a:schemeClr val="dk1"/>
              </a:solidFill>
            </a:endParaRPr>
          </a:p>
        </p:txBody>
      </p:sp>
      <p:pic>
        <p:nvPicPr>
          <p:cNvPr id="2285" name="Google Shape;2285;p38"/>
          <p:cNvPicPr preferRelativeResize="0"/>
          <p:nvPr>
            <p:ph idx="5" type="pic"/>
          </p:nvPr>
        </p:nvPicPr>
        <p:blipFill rotWithShape="1">
          <a:blip r:embed="rId3">
            <a:alphaModFix/>
          </a:blip>
          <a:srcRect b="15574" l="0" r="0" t="15574"/>
          <a:stretch/>
        </p:blipFill>
        <p:spPr>
          <a:xfrm>
            <a:off x="1212113" y="1325975"/>
            <a:ext cx="2579100" cy="3169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9" name="Shape 2289"/>
        <p:cNvGrpSpPr/>
        <p:nvPr/>
      </p:nvGrpSpPr>
      <p:grpSpPr>
        <a:xfrm>
          <a:off x="0" y="0"/>
          <a:ext cx="0" cy="0"/>
          <a:chOff x="0" y="0"/>
          <a:chExt cx="0" cy="0"/>
        </a:xfrm>
      </p:grpSpPr>
      <p:graphicFrame>
        <p:nvGraphicFramePr>
          <p:cNvPr id="2290" name="Google Shape;2290;p39"/>
          <p:cNvGraphicFramePr/>
          <p:nvPr/>
        </p:nvGraphicFramePr>
        <p:xfrm>
          <a:off x="4148575" y="1355849"/>
          <a:ext cx="3000000" cy="3000000"/>
        </p:xfrm>
        <a:graphic>
          <a:graphicData uri="http://schemas.openxmlformats.org/drawingml/2006/table">
            <a:tbl>
              <a:tblPr>
                <a:noFill/>
                <a:tableStyleId>{824226E5-A9E6-4E87-A2A8-AC94711D41C8}</a:tableStyleId>
              </a:tblPr>
              <a:tblGrid>
                <a:gridCol w="1121825"/>
              </a:tblGrid>
              <a:tr h="191650">
                <a:tc>
                  <a:txBody>
                    <a:bodyPr/>
                    <a:lstStyle/>
                    <a:p>
                      <a:pPr indent="0" lvl="0" marL="0" rtl="0" algn="ctr">
                        <a:spcBef>
                          <a:spcPts val="0"/>
                        </a:spcBef>
                        <a:spcAft>
                          <a:spcPts val="0"/>
                        </a:spcAft>
                        <a:buNone/>
                      </a:pPr>
                      <a:r>
                        <a:rPr b="1" lang="en" sz="600"/>
                        <a:t>Instruction Queue</a:t>
                      </a:r>
                      <a:endParaRPr b="1" sz="8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r>
              <a:tr h="191650">
                <a:tc>
                  <a:txBody>
                    <a:bodyPr/>
                    <a:lstStyle/>
                    <a:p>
                      <a:pPr indent="0" lvl="0" marL="0" rtl="0" algn="ctr">
                        <a:spcBef>
                          <a:spcPts val="0"/>
                        </a:spcBef>
                        <a:spcAft>
                          <a:spcPts val="0"/>
                        </a:spcAft>
                        <a:buNone/>
                      </a:pPr>
                      <a:r>
                        <a:rPr lang="en" sz="600"/>
                        <a:t>SUB F5, F1, F2</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191650">
                <a:tc>
                  <a:txBody>
                    <a:bodyPr/>
                    <a:lstStyle/>
                    <a:p>
                      <a:pPr indent="0" lvl="0" marL="0" rtl="0" algn="ctr">
                        <a:spcBef>
                          <a:spcPts val="0"/>
                        </a:spcBef>
                        <a:spcAft>
                          <a:spcPts val="0"/>
                        </a:spcAft>
                        <a:buNone/>
                      </a:pPr>
                      <a:r>
                        <a:rPr lang="en" sz="600"/>
                        <a:t>MUL F3, F2, F4</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191650">
                <a:tc>
                  <a:txBody>
                    <a:bodyPr/>
                    <a:lstStyle/>
                    <a:p>
                      <a:pPr indent="0" lvl="0" marL="0" rtl="0" algn="ctr">
                        <a:spcBef>
                          <a:spcPts val="0"/>
                        </a:spcBef>
                        <a:spcAft>
                          <a:spcPts val="0"/>
                        </a:spcAft>
                        <a:buNone/>
                      </a:pPr>
                      <a:r>
                        <a:rPr lang="en" sz="600"/>
                        <a:t>LD F2, 45 + R3</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184200">
                <a:tc>
                  <a:txBody>
                    <a:bodyPr/>
                    <a:lstStyle/>
                    <a:p>
                      <a:pPr indent="0" lvl="0" marL="0" rtl="0" algn="ctr">
                        <a:spcBef>
                          <a:spcPts val="0"/>
                        </a:spcBef>
                        <a:spcAft>
                          <a:spcPts val="0"/>
                        </a:spcAft>
                        <a:buNone/>
                      </a:pPr>
                      <a:r>
                        <a:rPr lang="en" sz="600"/>
                        <a:t>LD F0, 34 + R2</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bl>
          </a:graphicData>
        </a:graphic>
      </p:graphicFrame>
      <p:graphicFrame>
        <p:nvGraphicFramePr>
          <p:cNvPr id="2291" name="Google Shape;2291;p39"/>
          <p:cNvGraphicFramePr/>
          <p:nvPr/>
        </p:nvGraphicFramePr>
        <p:xfrm>
          <a:off x="6910475" y="626786"/>
          <a:ext cx="3000000" cy="3000000"/>
        </p:xfrm>
        <a:graphic>
          <a:graphicData uri="http://schemas.openxmlformats.org/drawingml/2006/table">
            <a:tbl>
              <a:tblPr>
                <a:noFill/>
                <a:tableStyleId>{824226E5-A9E6-4E87-A2A8-AC94711D41C8}</a:tableStyleId>
              </a:tblPr>
              <a:tblGrid>
                <a:gridCol w="1050150"/>
              </a:tblGrid>
              <a:tr h="145175">
                <a:tc>
                  <a:txBody>
                    <a:bodyPr/>
                    <a:lstStyle/>
                    <a:p>
                      <a:pPr indent="0" lvl="0" marL="0" rtl="0" algn="ctr">
                        <a:spcBef>
                          <a:spcPts val="0"/>
                        </a:spcBef>
                        <a:spcAft>
                          <a:spcPts val="0"/>
                        </a:spcAft>
                        <a:buNone/>
                      </a:pPr>
                      <a:r>
                        <a:rPr b="1" lang="en" sz="600"/>
                        <a:t>Register Table</a:t>
                      </a:r>
                      <a:endParaRPr b="1" sz="600"/>
                    </a:p>
                  </a:txBody>
                  <a:tcPr marT="45700" marB="45700" marR="45700" marL="45700">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r>
              <a:tr h="145175">
                <a:tc>
                  <a:txBody>
                    <a:bodyPr/>
                    <a:lstStyle/>
                    <a:p>
                      <a:pPr indent="0" lvl="0" marL="0" rtl="0" algn="ctr">
                        <a:spcBef>
                          <a:spcPts val="0"/>
                        </a:spcBef>
                        <a:spcAft>
                          <a:spcPts val="0"/>
                        </a:spcAft>
                        <a:buNone/>
                      </a:pPr>
                      <a:r>
                        <a:rPr lang="en" sz="600"/>
                        <a:t>F0</a:t>
                      </a:r>
                      <a:endParaRPr sz="600"/>
                    </a:p>
                  </a:txBody>
                  <a:tcPr marT="45700" marB="45700" marR="45700" marL="45700">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145175">
                <a:tc>
                  <a:txBody>
                    <a:bodyPr/>
                    <a:lstStyle/>
                    <a:p>
                      <a:pPr indent="0" lvl="0" marL="0" rtl="0" algn="ctr">
                        <a:spcBef>
                          <a:spcPts val="0"/>
                        </a:spcBef>
                        <a:spcAft>
                          <a:spcPts val="0"/>
                        </a:spcAft>
                        <a:buNone/>
                      </a:pPr>
                      <a:r>
                        <a:rPr lang="en" sz="600"/>
                        <a:t>F1</a:t>
                      </a:r>
                      <a:endParaRPr sz="600"/>
                    </a:p>
                  </a:txBody>
                  <a:tcPr marT="45700" marB="45700" marR="45700" marL="45700">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145175">
                <a:tc>
                  <a:txBody>
                    <a:bodyPr/>
                    <a:lstStyle/>
                    <a:p>
                      <a:pPr indent="0" lvl="0" marL="0" rtl="0" algn="ctr">
                        <a:spcBef>
                          <a:spcPts val="0"/>
                        </a:spcBef>
                        <a:spcAft>
                          <a:spcPts val="0"/>
                        </a:spcAft>
                        <a:buNone/>
                      </a:pPr>
                      <a:r>
                        <a:rPr lang="en" sz="600"/>
                        <a:t>F2</a:t>
                      </a:r>
                      <a:endParaRPr sz="600"/>
                    </a:p>
                  </a:txBody>
                  <a:tcPr marT="45700" marB="45700" marR="45700" marL="45700">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145175">
                <a:tc>
                  <a:txBody>
                    <a:bodyPr/>
                    <a:lstStyle/>
                    <a:p>
                      <a:pPr indent="0" lvl="0" marL="0" rtl="0" algn="ctr">
                        <a:spcBef>
                          <a:spcPts val="0"/>
                        </a:spcBef>
                        <a:spcAft>
                          <a:spcPts val="0"/>
                        </a:spcAft>
                        <a:buNone/>
                      </a:pPr>
                      <a:r>
                        <a:rPr lang="en" sz="600"/>
                        <a:t>F3</a:t>
                      </a:r>
                      <a:endParaRPr sz="600"/>
                    </a:p>
                  </a:txBody>
                  <a:tcPr marT="45700" marB="45700" marR="45700" marL="45700">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145175">
                <a:tc>
                  <a:txBody>
                    <a:bodyPr/>
                    <a:lstStyle/>
                    <a:p>
                      <a:pPr indent="0" lvl="0" marL="0" rtl="0" algn="ctr">
                        <a:spcBef>
                          <a:spcPts val="0"/>
                        </a:spcBef>
                        <a:spcAft>
                          <a:spcPts val="0"/>
                        </a:spcAft>
                        <a:buNone/>
                      </a:pPr>
                      <a:r>
                        <a:rPr lang="en" sz="600"/>
                        <a:t>F4</a:t>
                      </a:r>
                      <a:endParaRPr sz="600"/>
                    </a:p>
                  </a:txBody>
                  <a:tcPr marT="45700" marB="45700" marR="45700" marL="45700">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145175">
                <a:tc>
                  <a:txBody>
                    <a:bodyPr/>
                    <a:lstStyle/>
                    <a:p>
                      <a:pPr indent="0" lvl="0" marL="0" rtl="0" algn="ctr">
                        <a:spcBef>
                          <a:spcPts val="0"/>
                        </a:spcBef>
                        <a:spcAft>
                          <a:spcPts val="0"/>
                        </a:spcAft>
                        <a:buNone/>
                      </a:pPr>
                      <a:r>
                        <a:rPr lang="en" sz="600"/>
                        <a:t>F5</a:t>
                      </a:r>
                      <a:endParaRPr sz="600"/>
                    </a:p>
                  </a:txBody>
                  <a:tcPr marT="45700" marB="45700" marR="45700" marL="45700">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145175">
                <a:tc>
                  <a:txBody>
                    <a:bodyPr/>
                    <a:lstStyle/>
                    <a:p>
                      <a:pPr indent="0" lvl="0" marL="0" rtl="0" algn="ctr">
                        <a:spcBef>
                          <a:spcPts val="0"/>
                        </a:spcBef>
                        <a:spcAft>
                          <a:spcPts val="0"/>
                        </a:spcAft>
                        <a:buNone/>
                      </a:pPr>
                      <a:r>
                        <a:rPr lang="en" sz="600"/>
                        <a:t>F6</a:t>
                      </a:r>
                      <a:endParaRPr sz="600"/>
                    </a:p>
                  </a:txBody>
                  <a:tcPr marT="45700" marB="45700" marR="45700" marL="45700">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145175">
                <a:tc>
                  <a:txBody>
                    <a:bodyPr/>
                    <a:lstStyle/>
                    <a:p>
                      <a:pPr indent="0" lvl="0" marL="0" rtl="0" algn="ctr">
                        <a:spcBef>
                          <a:spcPts val="0"/>
                        </a:spcBef>
                        <a:spcAft>
                          <a:spcPts val="0"/>
                        </a:spcAft>
                        <a:buNone/>
                      </a:pPr>
                      <a:r>
                        <a:rPr lang="en" sz="600"/>
                        <a:t>F7</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bl>
          </a:graphicData>
        </a:graphic>
      </p:graphicFrame>
      <p:graphicFrame>
        <p:nvGraphicFramePr>
          <p:cNvPr id="2292" name="Google Shape;2292;p39"/>
          <p:cNvGraphicFramePr/>
          <p:nvPr/>
        </p:nvGraphicFramePr>
        <p:xfrm>
          <a:off x="5799413" y="3207661"/>
          <a:ext cx="3000000" cy="3000000"/>
        </p:xfrm>
        <a:graphic>
          <a:graphicData uri="http://schemas.openxmlformats.org/drawingml/2006/table">
            <a:tbl>
              <a:tblPr>
                <a:noFill/>
                <a:tableStyleId>{824226E5-A9E6-4E87-A2A8-AC94711D41C8}</a:tableStyleId>
              </a:tblPr>
              <a:tblGrid>
                <a:gridCol w="291400"/>
                <a:gridCol w="291400"/>
                <a:gridCol w="291400"/>
              </a:tblGrid>
              <a:tr h="211900">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211900">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bl>
          </a:graphicData>
        </a:graphic>
      </p:graphicFrame>
      <p:graphicFrame>
        <p:nvGraphicFramePr>
          <p:cNvPr id="2293" name="Google Shape;2293;p39"/>
          <p:cNvGraphicFramePr/>
          <p:nvPr/>
        </p:nvGraphicFramePr>
        <p:xfrm>
          <a:off x="7688863" y="3224299"/>
          <a:ext cx="3000000" cy="3000000"/>
        </p:xfrm>
        <a:graphic>
          <a:graphicData uri="http://schemas.openxmlformats.org/drawingml/2006/table">
            <a:tbl>
              <a:tblPr>
                <a:noFill/>
                <a:tableStyleId>{824226E5-A9E6-4E87-A2A8-AC94711D41C8}</a:tableStyleId>
              </a:tblPr>
              <a:tblGrid>
                <a:gridCol w="291400"/>
                <a:gridCol w="291400"/>
                <a:gridCol w="291400"/>
              </a:tblGrid>
              <a:tr h="220375">
                <a:tc>
                  <a:txBody>
                    <a:bodyPr/>
                    <a:lstStyle/>
                    <a:p>
                      <a:pPr indent="0" lvl="0" marL="0" rtl="0" algn="ctr">
                        <a:spcBef>
                          <a:spcPts val="0"/>
                        </a:spcBef>
                        <a:spcAft>
                          <a:spcPts val="0"/>
                        </a:spcAft>
                        <a:buNone/>
                      </a:pPr>
                      <a:r>
                        <a:t/>
                      </a:r>
                      <a:endParaRPr sz="7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203425">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bl>
          </a:graphicData>
        </a:graphic>
      </p:graphicFrame>
      <p:graphicFrame>
        <p:nvGraphicFramePr>
          <p:cNvPr id="2294" name="Google Shape;2294;p39"/>
          <p:cNvGraphicFramePr/>
          <p:nvPr/>
        </p:nvGraphicFramePr>
        <p:xfrm>
          <a:off x="3718975" y="3968099"/>
          <a:ext cx="3000000" cy="3000000"/>
        </p:xfrm>
        <a:graphic>
          <a:graphicData uri="http://schemas.openxmlformats.org/drawingml/2006/table">
            <a:tbl>
              <a:tblPr>
                <a:noFill/>
                <a:tableStyleId>{824226E5-A9E6-4E87-A2A8-AC94711D41C8}</a:tableStyleId>
              </a:tblPr>
              <a:tblGrid>
                <a:gridCol w="1121825"/>
              </a:tblGrid>
              <a:tr h="191650">
                <a:tc>
                  <a:txBody>
                    <a:bodyPr/>
                    <a:lstStyle/>
                    <a:p>
                      <a:pPr indent="0" lvl="0" marL="0" rtl="0" algn="ctr">
                        <a:spcBef>
                          <a:spcPts val="0"/>
                        </a:spcBef>
                        <a:spcAft>
                          <a:spcPts val="0"/>
                        </a:spcAft>
                        <a:buNone/>
                      </a:pPr>
                      <a:r>
                        <a:rPr lang="en" sz="600"/>
                        <a:t>MEMORY UNIT</a:t>
                      </a:r>
                      <a:endParaRPr sz="8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r>
            </a:tbl>
          </a:graphicData>
        </a:graphic>
      </p:graphicFrame>
      <p:graphicFrame>
        <p:nvGraphicFramePr>
          <p:cNvPr id="2295" name="Google Shape;2295;p39"/>
          <p:cNvGraphicFramePr/>
          <p:nvPr/>
        </p:nvGraphicFramePr>
        <p:xfrm>
          <a:off x="5675613" y="3984699"/>
          <a:ext cx="3000000" cy="3000000"/>
        </p:xfrm>
        <a:graphic>
          <a:graphicData uri="http://schemas.openxmlformats.org/drawingml/2006/table">
            <a:tbl>
              <a:tblPr>
                <a:noFill/>
                <a:tableStyleId>{824226E5-A9E6-4E87-A2A8-AC94711D41C8}</a:tableStyleId>
              </a:tblPr>
              <a:tblGrid>
                <a:gridCol w="1121825"/>
              </a:tblGrid>
              <a:tr h="191650">
                <a:tc>
                  <a:txBody>
                    <a:bodyPr/>
                    <a:lstStyle/>
                    <a:p>
                      <a:pPr indent="0" lvl="0" marL="0" rtl="0" algn="ctr">
                        <a:spcBef>
                          <a:spcPts val="0"/>
                        </a:spcBef>
                        <a:spcAft>
                          <a:spcPts val="0"/>
                        </a:spcAft>
                        <a:buNone/>
                      </a:pPr>
                      <a:r>
                        <a:rPr lang="en" sz="600"/>
                        <a:t>ADDER UNIT</a:t>
                      </a:r>
                      <a:endParaRPr sz="8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r>
            </a:tbl>
          </a:graphicData>
        </a:graphic>
      </p:graphicFrame>
      <p:graphicFrame>
        <p:nvGraphicFramePr>
          <p:cNvPr id="2296" name="Google Shape;2296;p39"/>
          <p:cNvGraphicFramePr/>
          <p:nvPr/>
        </p:nvGraphicFramePr>
        <p:xfrm>
          <a:off x="7558438" y="3986411"/>
          <a:ext cx="3000000" cy="3000000"/>
        </p:xfrm>
        <a:graphic>
          <a:graphicData uri="http://schemas.openxmlformats.org/drawingml/2006/table">
            <a:tbl>
              <a:tblPr>
                <a:noFill/>
                <a:tableStyleId>{824226E5-A9E6-4E87-A2A8-AC94711D41C8}</a:tableStyleId>
              </a:tblPr>
              <a:tblGrid>
                <a:gridCol w="1121825"/>
              </a:tblGrid>
              <a:tr h="191650">
                <a:tc>
                  <a:txBody>
                    <a:bodyPr/>
                    <a:lstStyle/>
                    <a:p>
                      <a:pPr indent="0" lvl="0" marL="0" rtl="0" algn="ctr">
                        <a:spcBef>
                          <a:spcPts val="0"/>
                        </a:spcBef>
                        <a:spcAft>
                          <a:spcPts val="0"/>
                        </a:spcAft>
                        <a:buNone/>
                      </a:pPr>
                      <a:r>
                        <a:rPr lang="en" sz="600"/>
                        <a:t>MULTIPLIER UNIT</a:t>
                      </a:r>
                      <a:endParaRPr sz="8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r>
            </a:tbl>
          </a:graphicData>
        </a:graphic>
      </p:graphicFrame>
      <p:sp>
        <p:nvSpPr>
          <p:cNvPr id="2297" name="Google Shape;2297;p39"/>
          <p:cNvSpPr/>
          <p:nvPr/>
        </p:nvSpPr>
        <p:spPr>
          <a:xfrm>
            <a:off x="4708350" y="2776439"/>
            <a:ext cx="1470900" cy="195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298" name="Google Shape;2298;p39"/>
          <p:cNvSpPr/>
          <p:nvPr/>
        </p:nvSpPr>
        <p:spPr>
          <a:xfrm flipH="1">
            <a:off x="4708350" y="2315963"/>
            <a:ext cx="16200" cy="4800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299" name="Google Shape;2299;p39"/>
          <p:cNvSpPr/>
          <p:nvPr/>
        </p:nvSpPr>
        <p:spPr>
          <a:xfrm>
            <a:off x="7427450" y="2315963"/>
            <a:ext cx="16200" cy="33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00" name="Google Shape;2300;p39"/>
          <p:cNvSpPr txBox="1"/>
          <p:nvPr/>
        </p:nvSpPr>
        <p:spPr>
          <a:xfrm>
            <a:off x="293925" y="3459063"/>
            <a:ext cx="28497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Hind"/>
                <a:ea typeface="Hind"/>
                <a:cs typeface="Hind"/>
                <a:sym typeface="Hind"/>
              </a:rPr>
              <a:t>LOAD, ADD, SUB:</a:t>
            </a:r>
            <a:r>
              <a:rPr lang="en" sz="1200">
                <a:solidFill>
                  <a:schemeClr val="dk1"/>
                </a:solidFill>
                <a:latin typeface="Hind"/>
                <a:ea typeface="Hind"/>
                <a:cs typeface="Hind"/>
                <a:sym typeface="Hind"/>
              </a:rPr>
              <a:t> 2 CYCLES</a:t>
            </a:r>
            <a:endParaRPr sz="1200">
              <a:solidFill>
                <a:schemeClr val="dk1"/>
              </a:solidFill>
              <a:latin typeface="Hind"/>
              <a:ea typeface="Hind"/>
              <a:cs typeface="Hind"/>
              <a:sym typeface="Hind"/>
            </a:endParaRPr>
          </a:p>
          <a:p>
            <a:pPr indent="0" lvl="0" marL="0" rtl="0" algn="l">
              <a:spcBef>
                <a:spcPts val="0"/>
              </a:spcBef>
              <a:spcAft>
                <a:spcPts val="0"/>
              </a:spcAft>
              <a:buNone/>
            </a:pPr>
            <a:r>
              <a:rPr b="1" lang="en" sz="1200">
                <a:solidFill>
                  <a:schemeClr val="dk1"/>
                </a:solidFill>
                <a:latin typeface="Hind"/>
                <a:ea typeface="Hind"/>
                <a:cs typeface="Hind"/>
                <a:sym typeface="Hind"/>
              </a:rPr>
              <a:t>MUL:</a:t>
            </a:r>
            <a:r>
              <a:rPr lang="en" sz="1200">
                <a:solidFill>
                  <a:schemeClr val="dk1"/>
                </a:solidFill>
                <a:latin typeface="Hind"/>
                <a:ea typeface="Hind"/>
                <a:cs typeface="Hind"/>
                <a:sym typeface="Hind"/>
              </a:rPr>
              <a:t> 6 CYCLES</a:t>
            </a:r>
            <a:endParaRPr sz="1200">
              <a:solidFill>
                <a:schemeClr val="dk1"/>
              </a:solidFill>
              <a:latin typeface="Hind"/>
              <a:ea typeface="Hind"/>
              <a:cs typeface="Hind"/>
              <a:sym typeface="Hind"/>
            </a:endParaRPr>
          </a:p>
          <a:p>
            <a:pPr indent="0" lvl="0" marL="0" rtl="0" algn="l">
              <a:spcBef>
                <a:spcPts val="0"/>
              </a:spcBef>
              <a:spcAft>
                <a:spcPts val="0"/>
              </a:spcAft>
              <a:buNone/>
            </a:pPr>
            <a:r>
              <a:rPr b="1" lang="en" sz="1200">
                <a:solidFill>
                  <a:schemeClr val="dk1"/>
                </a:solidFill>
                <a:latin typeface="Hind"/>
                <a:ea typeface="Hind"/>
                <a:cs typeface="Hind"/>
                <a:sym typeface="Hind"/>
              </a:rPr>
              <a:t>DIV:</a:t>
            </a:r>
            <a:r>
              <a:rPr lang="en" sz="1200">
                <a:solidFill>
                  <a:schemeClr val="dk1"/>
                </a:solidFill>
                <a:latin typeface="Hind"/>
                <a:ea typeface="Hind"/>
                <a:cs typeface="Hind"/>
                <a:sym typeface="Hind"/>
              </a:rPr>
              <a:t> 25 CYCLES</a:t>
            </a:r>
            <a:endParaRPr sz="1200">
              <a:solidFill>
                <a:schemeClr val="dk1"/>
              </a:solidFill>
              <a:latin typeface="Hind"/>
              <a:ea typeface="Hind"/>
              <a:cs typeface="Hind"/>
              <a:sym typeface="Hind"/>
            </a:endParaRPr>
          </a:p>
        </p:txBody>
      </p:sp>
      <p:sp>
        <p:nvSpPr>
          <p:cNvPr id="2301" name="Google Shape;2301;p39"/>
          <p:cNvSpPr txBox="1"/>
          <p:nvPr/>
        </p:nvSpPr>
        <p:spPr>
          <a:xfrm>
            <a:off x="6266250" y="2431194"/>
            <a:ext cx="1039800" cy="2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Hind"/>
                <a:ea typeface="Hind"/>
                <a:cs typeface="Hind"/>
                <a:sym typeface="Hind"/>
              </a:rPr>
              <a:t>Operand Busses</a:t>
            </a:r>
            <a:endParaRPr b="1" sz="800">
              <a:solidFill>
                <a:schemeClr val="dk1"/>
              </a:solidFill>
              <a:latin typeface="Hind"/>
              <a:ea typeface="Hind"/>
              <a:cs typeface="Hind"/>
              <a:sym typeface="Hind"/>
            </a:endParaRPr>
          </a:p>
        </p:txBody>
      </p:sp>
      <p:sp>
        <p:nvSpPr>
          <p:cNvPr id="2302" name="Google Shape;2302;p39"/>
          <p:cNvSpPr txBox="1"/>
          <p:nvPr/>
        </p:nvSpPr>
        <p:spPr>
          <a:xfrm>
            <a:off x="4873100" y="2617863"/>
            <a:ext cx="840900" cy="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700">
              <a:solidFill>
                <a:schemeClr val="dk1"/>
              </a:solidFill>
              <a:latin typeface="Hind"/>
              <a:ea typeface="Hind"/>
              <a:cs typeface="Hind"/>
              <a:sym typeface="Hind"/>
            </a:endParaRPr>
          </a:p>
        </p:txBody>
      </p:sp>
      <p:sp>
        <p:nvSpPr>
          <p:cNvPr id="2303" name="Google Shape;2303;p39"/>
          <p:cNvSpPr txBox="1"/>
          <p:nvPr/>
        </p:nvSpPr>
        <p:spPr>
          <a:xfrm>
            <a:off x="4724550" y="2544213"/>
            <a:ext cx="1039800" cy="2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Hind"/>
                <a:ea typeface="Hind"/>
                <a:cs typeface="Hind"/>
                <a:sym typeface="Hind"/>
              </a:rPr>
              <a:t>Operation Busses</a:t>
            </a:r>
            <a:endParaRPr b="1" sz="800">
              <a:solidFill>
                <a:schemeClr val="dk1"/>
              </a:solidFill>
              <a:latin typeface="Hind"/>
              <a:ea typeface="Hind"/>
              <a:cs typeface="Hind"/>
              <a:sym typeface="Hind"/>
            </a:endParaRPr>
          </a:p>
        </p:txBody>
      </p:sp>
      <p:sp>
        <p:nvSpPr>
          <p:cNvPr id="2304" name="Google Shape;2304;p39"/>
          <p:cNvSpPr txBox="1"/>
          <p:nvPr/>
        </p:nvSpPr>
        <p:spPr>
          <a:xfrm>
            <a:off x="6781503" y="3224325"/>
            <a:ext cx="799500" cy="3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chemeClr val="dk1"/>
                </a:solidFill>
                <a:latin typeface="Hind"/>
                <a:ea typeface="Hind"/>
                <a:cs typeface="Hind"/>
                <a:sym typeface="Hind"/>
              </a:rPr>
              <a:t>Reservation Stations</a:t>
            </a:r>
            <a:endParaRPr b="1" sz="800">
              <a:solidFill>
                <a:schemeClr val="dk1"/>
              </a:solidFill>
              <a:latin typeface="Hind"/>
              <a:ea typeface="Hind"/>
              <a:cs typeface="Hind"/>
              <a:sym typeface="Hind"/>
            </a:endParaRPr>
          </a:p>
        </p:txBody>
      </p:sp>
      <p:sp>
        <p:nvSpPr>
          <p:cNvPr id="2305" name="Google Shape;2305;p39"/>
          <p:cNvSpPr/>
          <p:nvPr/>
        </p:nvSpPr>
        <p:spPr>
          <a:xfrm>
            <a:off x="6065800" y="2776838"/>
            <a:ext cx="1772700" cy="195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06" name="Google Shape;2306;p39"/>
          <p:cNvSpPr/>
          <p:nvPr/>
        </p:nvSpPr>
        <p:spPr>
          <a:xfrm>
            <a:off x="6214675" y="2650538"/>
            <a:ext cx="2177100" cy="19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07" name="Google Shape;2307;p39"/>
          <p:cNvSpPr/>
          <p:nvPr/>
        </p:nvSpPr>
        <p:spPr>
          <a:xfrm rot="5400000">
            <a:off x="6133287" y="2992951"/>
            <a:ext cx="169376"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9"/>
          <p:cNvSpPr/>
          <p:nvPr/>
        </p:nvSpPr>
        <p:spPr>
          <a:xfrm rot="5400000">
            <a:off x="6065125" y="2928263"/>
            <a:ext cx="299700" cy="6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09" name="Google Shape;2309;p39"/>
          <p:cNvSpPr/>
          <p:nvPr/>
        </p:nvSpPr>
        <p:spPr>
          <a:xfrm rot="5400000">
            <a:off x="5859062" y="2992951"/>
            <a:ext cx="169376"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9"/>
          <p:cNvSpPr/>
          <p:nvPr/>
        </p:nvSpPr>
        <p:spPr>
          <a:xfrm rot="5400000">
            <a:off x="5789100" y="2918200"/>
            <a:ext cx="299700" cy="162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11" name="Google Shape;2311;p39"/>
          <p:cNvSpPr/>
          <p:nvPr/>
        </p:nvSpPr>
        <p:spPr>
          <a:xfrm rot="5400000">
            <a:off x="6423962" y="2992951"/>
            <a:ext cx="169376"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9"/>
          <p:cNvSpPr/>
          <p:nvPr/>
        </p:nvSpPr>
        <p:spPr>
          <a:xfrm rot="5400000">
            <a:off x="7750412" y="3001951"/>
            <a:ext cx="169376"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9"/>
          <p:cNvSpPr/>
          <p:nvPr/>
        </p:nvSpPr>
        <p:spPr>
          <a:xfrm rot="5400000">
            <a:off x="7682100" y="2936100"/>
            <a:ext cx="299700" cy="129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14" name="Google Shape;2314;p39"/>
          <p:cNvSpPr/>
          <p:nvPr/>
        </p:nvSpPr>
        <p:spPr>
          <a:xfrm rot="5400000">
            <a:off x="8039162" y="3000689"/>
            <a:ext cx="169376"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9"/>
          <p:cNvSpPr/>
          <p:nvPr/>
        </p:nvSpPr>
        <p:spPr>
          <a:xfrm rot="5400000">
            <a:off x="8303562" y="3000676"/>
            <a:ext cx="169376"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9"/>
          <p:cNvSpPr/>
          <p:nvPr/>
        </p:nvSpPr>
        <p:spPr>
          <a:xfrm rot="5400000">
            <a:off x="6065125" y="2797475"/>
            <a:ext cx="299700" cy="12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17" name="Google Shape;2317;p39"/>
          <p:cNvSpPr/>
          <p:nvPr/>
        </p:nvSpPr>
        <p:spPr>
          <a:xfrm rot="5400000">
            <a:off x="6358800" y="2811950"/>
            <a:ext cx="299700" cy="15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18" name="Google Shape;2318;p39"/>
          <p:cNvSpPr/>
          <p:nvPr/>
        </p:nvSpPr>
        <p:spPr>
          <a:xfrm rot="5400000">
            <a:off x="7973995" y="2813450"/>
            <a:ext cx="299700" cy="12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19" name="Google Shape;2319;p39"/>
          <p:cNvSpPr/>
          <p:nvPr/>
        </p:nvSpPr>
        <p:spPr>
          <a:xfrm rot="5400000">
            <a:off x="8235400" y="2797175"/>
            <a:ext cx="299700" cy="13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20" name="Google Shape;2320;p39"/>
          <p:cNvSpPr/>
          <p:nvPr/>
        </p:nvSpPr>
        <p:spPr>
          <a:xfrm>
            <a:off x="4417525" y="2776438"/>
            <a:ext cx="290700" cy="195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21" name="Google Shape;2321;p39"/>
          <p:cNvSpPr/>
          <p:nvPr/>
        </p:nvSpPr>
        <p:spPr>
          <a:xfrm rot="5400000">
            <a:off x="4336137" y="2981676"/>
            <a:ext cx="169376"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9"/>
          <p:cNvSpPr/>
          <p:nvPr/>
        </p:nvSpPr>
        <p:spPr>
          <a:xfrm rot="5400000">
            <a:off x="4270975" y="2918200"/>
            <a:ext cx="299700" cy="162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23" name="Google Shape;2323;p39"/>
          <p:cNvSpPr/>
          <p:nvPr/>
        </p:nvSpPr>
        <p:spPr>
          <a:xfrm rot="5400000">
            <a:off x="6461514" y="3775270"/>
            <a:ext cx="157974"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9"/>
          <p:cNvSpPr/>
          <p:nvPr/>
        </p:nvSpPr>
        <p:spPr>
          <a:xfrm rot="5400000">
            <a:off x="6433700" y="3744450"/>
            <a:ext cx="213600" cy="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25" name="Google Shape;2325;p39"/>
          <p:cNvSpPr/>
          <p:nvPr/>
        </p:nvSpPr>
        <p:spPr>
          <a:xfrm rot="5400000">
            <a:off x="6167364" y="3775270"/>
            <a:ext cx="157974"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9"/>
          <p:cNvSpPr/>
          <p:nvPr/>
        </p:nvSpPr>
        <p:spPr>
          <a:xfrm rot="5400000">
            <a:off x="6138800" y="3744450"/>
            <a:ext cx="215100" cy="4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graphicFrame>
        <p:nvGraphicFramePr>
          <p:cNvPr id="2327" name="Google Shape;2327;p39"/>
          <p:cNvGraphicFramePr/>
          <p:nvPr/>
        </p:nvGraphicFramePr>
        <p:xfrm>
          <a:off x="3947750" y="3207661"/>
          <a:ext cx="3000000" cy="3000000"/>
        </p:xfrm>
        <a:graphic>
          <a:graphicData uri="http://schemas.openxmlformats.org/drawingml/2006/table">
            <a:tbl>
              <a:tblPr>
                <a:noFill/>
                <a:tableStyleId>{824226E5-A9E6-4E87-A2A8-AC94711D41C8}</a:tableStyleId>
              </a:tblPr>
              <a:tblGrid>
                <a:gridCol w="311775"/>
                <a:gridCol w="311775"/>
              </a:tblGrid>
              <a:tr h="211900">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211900">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bl>
          </a:graphicData>
        </a:graphic>
      </p:graphicFrame>
      <p:sp>
        <p:nvSpPr>
          <p:cNvPr id="2328" name="Google Shape;2328;p39"/>
          <p:cNvSpPr/>
          <p:nvPr/>
        </p:nvSpPr>
        <p:spPr>
          <a:xfrm rot="5400000">
            <a:off x="8030601" y="3746370"/>
            <a:ext cx="157974"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9"/>
          <p:cNvSpPr/>
          <p:nvPr/>
        </p:nvSpPr>
        <p:spPr>
          <a:xfrm flipH="1" rot="-5400000">
            <a:off x="8035639" y="3727350"/>
            <a:ext cx="147900" cy="5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30" name="Google Shape;2330;p39"/>
          <p:cNvSpPr/>
          <p:nvPr/>
        </p:nvSpPr>
        <p:spPr>
          <a:xfrm rot="5400000">
            <a:off x="8334564" y="3739782"/>
            <a:ext cx="157974"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9"/>
          <p:cNvSpPr/>
          <p:nvPr/>
        </p:nvSpPr>
        <p:spPr>
          <a:xfrm rot="5400000">
            <a:off x="8323100" y="3743838"/>
            <a:ext cx="180900" cy="5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graphicFrame>
        <p:nvGraphicFramePr>
          <p:cNvPr id="2332" name="Google Shape;2332;p39"/>
          <p:cNvGraphicFramePr/>
          <p:nvPr/>
        </p:nvGraphicFramePr>
        <p:xfrm>
          <a:off x="306613" y="1358224"/>
          <a:ext cx="3000000" cy="3000000"/>
        </p:xfrm>
        <a:graphic>
          <a:graphicData uri="http://schemas.openxmlformats.org/drawingml/2006/table">
            <a:tbl>
              <a:tblPr>
                <a:noFill/>
                <a:tableStyleId>{824226E5-A9E6-4E87-A2A8-AC94711D41C8}</a:tableStyleId>
              </a:tblPr>
              <a:tblGrid>
                <a:gridCol w="634050"/>
                <a:gridCol w="469475"/>
                <a:gridCol w="469475"/>
                <a:gridCol w="469475"/>
                <a:gridCol w="469475"/>
                <a:gridCol w="469475"/>
              </a:tblGrid>
              <a:tr h="296575">
                <a:tc>
                  <a:txBody>
                    <a:bodyPr/>
                    <a:lstStyle/>
                    <a:p>
                      <a:pPr indent="0" lvl="0" marL="0" rtl="0" algn="ctr">
                        <a:spcBef>
                          <a:spcPts val="0"/>
                        </a:spcBef>
                        <a:spcAft>
                          <a:spcPts val="0"/>
                        </a:spcAft>
                        <a:buNone/>
                      </a:pPr>
                      <a:r>
                        <a:rPr b="1" lang="en" sz="600"/>
                        <a:t>INSTRUCTION</a:t>
                      </a:r>
                      <a:endParaRPr b="1"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tcPr>
                </a:tc>
                <a:tc>
                  <a:txBody>
                    <a:bodyPr/>
                    <a:lstStyle/>
                    <a:p>
                      <a:pPr indent="0" lvl="0" marL="0" rtl="0" algn="ctr">
                        <a:spcBef>
                          <a:spcPts val="0"/>
                        </a:spcBef>
                        <a:spcAft>
                          <a:spcPts val="0"/>
                        </a:spcAft>
                        <a:buNone/>
                      </a:pPr>
                      <a:r>
                        <a:rPr b="1" lang="en" sz="600"/>
                        <a:t>ISSUE</a:t>
                      </a:r>
                      <a:endParaRPr b="1"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b="1" lang="en" sz="600"/>
                        <a:t>EX-START</a:t>
                      </a:r>
                      <a:endParaRPr b="1"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b="1" lang="en" sz="600"/>
                        <a:t>EX-COMP</a:t>
                      </a:r>
                      <a:endParaRPr b="1"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b="1" lang="en" sz="600"/>
                        <a:t>WRITE</a:t>
                      </a:r>
                      <a:endParaRPr b="1"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b="1" lang="en" sz="600"/>
                        <a:t>COMMIT</a:t>
                      </a:r>
                      <a:endParaRPr b="1"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r>
              <a:tr h="244650">
                <a:tc>
                  <a:txBody>
                    <a:bodyPr/>
                    <a:lstStyle/>
                    <a:p>
                      <a:pPr indent="0" lvl="0" marL="0" rtl="0" algn="ctr">
                        <a:spcBef>
                          <a:spcPts val="0"/>
                        </a:spcBef>
                        <a:spcAft>
                          <a:spcPts val="0"/>
                        </a:spcAft>
                        <a:buNone/>
                      </a:pPr>
                      <a:r>
                        <a:rPr b="1" lang="en" sz="600"/>
                        <a:t>LD F0, 34 + R2</a:t>
                      </a:r>
                      <a:endParaRPr b="1"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600"/>
                        <a:t>1</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2</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3</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4</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5</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244650">
                <a:tc>
                  <a:txBody>
                    <a:bodyPr/>
                    <a:lstStyle/>
                    <a:p>
                      <a:pPr indent="0" lvl="0" marL="0" rtl="0" algn="ctr">
                        <a:spcBef>
                          <a:spcPts val="0"/>
                        </a:spcBef>
                        <a:spcAft>
                          <a:spcPts val="0"/>
                        </a:spcAft>
                        <a:buNone/>
                      </a:pPr>
                      <a:r>
                        <a:rPr b="1" lang="en" sz="600"/>
                        <a:t>LD F2, 45 + R3</a:t>
                      </a:r>
                      <a:endParaRPr b="1"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600"/>
                        <a:t>2</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4</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5</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6</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7</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244650">
                <a:tc>
                  <a:txBody>
                    <a:bodyPr/>
                    <a:lstStyle/>
                    <a:p>
                      <a:pPr indent="0" lvl="0" marL="0" rtl="0" algn="ctr">
                        <a:spcBef>
                          <a:spcPts val="0"/>
                        </a:spcBef>
                        <a:spcAft>
                          <a:spcPts val="0"/>
                        </a:spcAft>
                        <a:buNone/>
                      </a:pPr>
                      <a:r>
                        <a:rPr b="1" lang="en" sz="600"/>
                        <a:t>MUL F3, F2, F4</a:t>
                      </a:r>
                      <a:endParaRPr b="1"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600"/>
                        <a:t>3</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7</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12</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13</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14</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244650">
                <a:tc>
                  <a:txBody>
                    <a:bodyPr/>
                    <a:lstStyle/>
                    <a:p>
                      <a:pPr indent="0" lvl="0" marL="0" rtl="0" algn="ctr">
                        <a:spcBef>
                          <a:spcPts val="0"/>
                        </a:spcBef>
                        <a:spcAft>
                          <a:spcPts val="0"/>
                        </a:spcAft>
                        <a:buNone/>
                      </a:pPr>
                      <a:r>
                        <a:rPr b="1" lang="en" sz="600"/>
                        <a:t>SUB F5, F1, F2</a:t>
                      </a:r>
                      <a:endParaRPr b="1"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600"/>
                        <a:t>4</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7</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8</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9</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15</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244650">
                <a:tc>
                  <a:txBody>
                    <a:bodyPr/>
                    <a:lstStyle/>
                    <a:p>
                      <a:pPr indent="0" lvl="0" marL="0" rtl="0" algn="ctr">
                        <a:spcBef>
                          <a:spcPts val="0"/>
                        </a:spcBef>
                        <a:spcAft>
                          <a:spcPts val="0"/>
                        </a:spcAft>
                        <a:buNone/>
                      </a:pPr>
                      <a:r>
                        <a:rPr b="1" lang="en" sz="600"/>
                        <a:t>DIV F0, F3, F1</a:t>
                      </a:r>
                      <a:endParaRPr b="1"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600"/>
                        <a:t>5</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14</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38</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39</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40</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244650">
                <a:tc>
                  <a:txBody>
                    <a:bodyPr/>
                    <a:lstStyle/>
                    <a:p>
                      <a:pPr indent="0" lvl="0" marL="0" rtl="0" algn="ctr">
                        <a:spcBef>
                          <a:spcPts val="0"/>
                        </a:spcBef>
                        <a:spcAft>
                          <a:spcPts val="0"/>
                        </a:spcAft>
                        <a:buNone/>
                      </a:pPr>
                      <a:r>
                        <a:rPr b="1" lang="en" sz="600"/>
                        <a:t>ADD F1, F5, F2</a:t>
                      </a:r>
                      <a:endParaRPr b="1"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600"/>
                        <a:t>6</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10</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11</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12</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600"/>
                        <a:t>41</a:t>
                      </a:r>
                      <a:endParaRPr sz="600"/>
                    </a:p>
                  </a:txBody>
                  <a:tcPr marT="45700" marB="45700" marR="45700" marL="4570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bl>
          </a:graphicData>
        </a:graphic>
      </p:graphicFrame>
      <p:sp>
        <p:nvSpPr>
          <p:cNvPr id="2333" name="Google Shape;2333;p39"/>
          <p:cNvSpPr/>
          <p:nvPr/>
        </p:nvSpPr>
        <p:spPr>
          <a:xfrm rot="5400000">
            <a:off x="4046689" y="3783720"/>
            <a:ext cx="157974"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9"/>
          <p:cNvSpPr/>
          <p:nvPr/>
        </p:nvSpPr>
        <p:spPr>
          <a:xfrm rot="5400000">
            <a:off x="4014225" y="3749112"/>
            <a:ext cx="222900" cy="4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35" name="Google Shape;2335;p39"/>
          <p:cNvSpPr/>
          <p:nvPr/>
        </p:nvSpPr>
        <p:spPr>
          <a:xfrm>
            <a:off x="3591500" y="4371475"/>
            <a:ext cx="5175300" cy="19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36" name="Google Shape;2336;p39"/>
          <p:cNvSpPr txBox="1"/>
          <p:nvPr/>
        </p:nvSpPr>
        <p:spPr>
          <a:xfrm>
            <a:off x="2049775" y="567075"/>
            <a:ext cx="4742100" cy="48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100">
                <a:solidFill>
                  <a:schemeClr val="accent3"/>
                </a:solidFill>
                <a:latin typeface="Poppins"/>
                <a:ea typeface="Poppins"/>
                <a:cs typeface="Poppins"/>
                <a:sym typeface="Poppins"/>
              </a:rPr>
              <a:t>Block Diagram</a:t>
            </a:r>
            <a:r>
              <a:rPr b="1" lang="en" sz="2100">
                <a:solidFill>
                  <a:schemeClr val="dk1"/>
                </a:solidFill>
                <a:latin typeface="Poppins"/>
                <a:ea typeface="Poppins"/>
                <a:cs typeface="Poppins"/>
                <a:sym typeface="Poppins"/>
              </a:rPr>
              <a:t> </a:t>
            </a:r>
            <a:r>
              <a:rPr b="1" lang="en" sz="2100">
                <a:solidFill>
                  <a:schemeClr val="dk1"/>
                </a:solidFill>
                <a:latin typeface="Poppins"/>
                <a:ea typeface="Poppins"/>
                <a:cs typeface="Poppins"/>
                <a:sym typeface="Poppins"/>
              </a:rPr>
              <a:t>of the Design</a:t>
            </a:r>
            <a:endParaRPr b="1" sz="2100">
              <a:solidFill>
                <a:schemeClr val="dk1"/>
              </a:solidFill>
              <a:latin typeface="Poppins"/>
              <a:ea typeface="Poppins"/>
              <a:cs typeface="Poppins"/>
              <a:sym typeface="Poppins"/>
            </a:endParaRPr>
          </a:p>
          <a:p>
            <a:pPr indent="0" lvl="0" marL="0" rtl="0" algn="ctr">
              <a:spcBef>
                <a:spcPts val="0"/>
              </a:spcBef>
              <a:spcAft>
                <a:spcPts val="0"/>
              </a:spcAft>
              <a:buNone/>
            </a:pPr>
            <a:r>
              <a:t/>
            </a:r>
            <a:endParaRPr sz="2100">
              <a:solidFill>
                <a:schemeClr val="dk1"/>
              </a:solidFill>
              <a:latin typeface="Hind"/>
              <a:ea typeface="Hind"/>
              <a:cs typeface="Hind"/>
              <a:sym typeface="Hind"/>
            </a:endParaRPr>
          </a:p>
        </p:txBody>
      </p:sp>
      <p:sp>
        <p:nvSpPr>
          <p:cNvPr id="2337" name="Google Shape;2337;p39"/>
          <p:cNvSpPr/>
          <p:nvPr/>
        </p:nvSpPr>
        <p:spPr>
          <a:xfrm rot="5400000">
            <a:off x="6820200" y="2421250"/>
            <a:ext cx="3920100" cy="19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38" name="Google Shape;2338;p39"/>
          <p:cNvSpPr/>
          <p:nvPr/>
        </p:nvSpPr>
        <p:spPr>
          <a:xfrm>
            <a:off x="5940450" y="2937425"/>
            <a:ext cx="2849700" cy="19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39" name="Google Shape;2339;p39"/>
          <p:cNvSpPr/>
          <p:nvPr/>
        </p:nvSpPr>
        <p:spPr>
          <a:xfrm>
            <a:off x="7432550" y="448050"/>
            <a:ext cx="1357500" cy="19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40" name="Google Shape;2340;p39"/>
          <p:cNvSpPr/>
          <p:nvPr/>
        </p:nvSpPr>
        <p:spPr>
          <a:xfrm rot="5400000">
            <a:off x="7350862" y="484451"/>
            <a:ext cx="169376"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9"/>
          <p:cNvSpPr/>
          <p:nvPr/>
        </p:nvSpPr>
        <p:spPr>
          <a:xfrm rot="5400000">
            <a:off x="6157539" y="4211595"/>
            <a:ext cx="157974"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9"/>
          <p:cNvSpPr/>
          <p:nvPr/>
        </p:nvSpPr>
        <p:spPr>
          <a:xfrm rot="5400000">
            <a:off x="4200901" y="4194620"/>
            <a:ext cx="157974"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9"/>
          <p:cNvSpPr/>
          <p:nvPr/>
        </p:nvSpPr>
        <p:spPr>
          <a:xfrm flipH="1">
            <a:off x="3571600" y="2790175"/>
            <a:ext cx="16200" cy="16008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44" name="Google Shape;2344;p39"/>
          <p:cNvSpPr/>
          <p:nvPr/>
        </p:nvSpPr>
        <p:spPr>
          <a:xfrm rot="5400000">
            <a:off x="8032314" y="4211595"/>
            <a:ext cx="157974" cy="965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9"/>
          <p:cNvSpPr/>
          <p:nvPr/>
        </p:nvSpPr>
        <p:spPr>
          <a:xfrm rot="5400000">
            <a:off x="4026938" y="2988777"/>
            <a:ext cx="169376" cy="84523"/>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9"/>
          <p:cNvSpPr/>
          <p:nvPr/>
        </p:nvSpPr>
        <p:spPr>
          <a:xfrm rot="5400000">
            <a:off x="4016675" y="2873375"/>
            <a:ext cx="189900" cy="14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47" name="Google Shape;2347;p39"/>
          <p:cNvSpPr/>
          <p:nvPr/>
        </p:nvSpPr>
        <p:spPr>
          <a:xfrm>
            <a:off x="3571600" y="2776850"/>
            <a:ext cx="549000" cy="19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48" name="Google Shape;2348;p39"/>
          <p:cNvSpPr txBox="1"/>
          <p:nvPr/>
        </p:nvSpPr>
        <p:spPr>
          <a:xfrm>
            <a:off x="4785616" y="3215825"/>
            <a:ext cx="799500" cy="3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chemeClr val="dk1"/>
                </a:solidFill>
                <a:latin typeface="Hind"/>
                <a:ea typeface="Hind"/>
                <a:cs typeface="Hind"/>
                <a:sym typeface="Hind"/>
              </a:rPr>
              <a:t>Reservation Stations</a:t>
            </a:r>
            <a:endParaRPr b="1" sz="800">
              <a:solidFill>
                <a:schemeClr val="dk1"/>
              </a:solidFill>
              <a:latin typeface="Hind"/>
              <a:ea typeface="Hind"/>
              <a:cs typeface="Hind"/>
              <a:sym typeface="Hind"/>
            </a:endParaRPr>
          </a:p>
        </p:txBody>
      </p:sp>
      <p:sp>
        <p:nvSpPr>
          <p:cNvPr id="2349" name="Google Shape;2349;p39"/>
          <p:cNvSpPr txBox="1"/>
          <p:nvPr/>
        </p:nvSpPr>
        <p:spPr>
          <a:xfrm>
            <a:off x="6090825" y="4306800"/>
            <a:ext cx="1121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Hind"/>
                <a:ea typeface="Hind"/>
                <a:cs typeface="Hind"/>
                <a:sym typeface="Hind"/>
              </a:rPr>
              <a:t>Common Data Bus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3" name="Shape 2353"/>
        <p:cNvGrpSpPr/>
        <p:nvPr/>
      </p:nvGrpSpPr>
      <p:grpSpPr>
        <a:xfrm>
          <a:off x="0" y="0"/>
          <a:ext cx="0" cy="0"/>
          <a:chOff x="0" y="0"/>
          <a:chExt cx="0" cy="0"/>
        </a:xfrm>
      </p:grpSpPr>
      <p:sp>
        <p:nvSpPr>
          <p:cNvPr id="2354" name="Google Shape;2354;p40"/>
          <p:cNvSpPr/>
          <p:nvPr/>
        </p:nvSpPr>
        <p:spPr>
          <a:xfrm>
            <a:off x="998400" y="972100"/>
            <a:ext cx="7147200" cy="3685200"/>
          </a:xfrm>
          <a:prstGeom prst="rect">
            <a:avLst/>
          </a:prstGeom>
          <a:noFill/>
          <a:ln cap="flat" cmpd="sng" w="28575">
            <a:solidFill>
              <a:srgbClr val="403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55" name="Google Shape;2355;p40"/>
          <p:cNvSpPr/>
          <p:nvPr/>
        </p:nvSpPr>
        <p:spPr>
          <a:xfrm>
            <a:off x="1254025" y="1342900"/>
            <a:ext cx="4782600" cy="26259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56" name="Google Shape;2356;p40"/>
          <p:cNvSpPr/>
          <p:nvPr/>
        </p:nvSpPr>
        <p:spPr>
          <a:xfrm>
            <a:off x="1575225" y="1663600"/>
            <a:ext cx="3898500" cy="20463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Hind"/>
              <a:ea typeface="Hind"/>
              <a:cs typeface="Hind"/>
              <a:sym typeface="Hind"/>
            </a:endParaRPr>
          </a:p>
        </p:txBody>
      </p:sp>
      <p:sp>
        <p:nvSpPr>
          <p:cNvPr id="2357" name="Google Shape;2357;p40"/>
          <p:cNvSpPr txBox="1"/>
          <p:nvPr/>
        </p:nvSpPr>
        <p:spPr>
          <a:xfrm>
            <a:off x="3973925" y="2882888"/>
            <a:ext cx="840900" cy="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700">
              <a:solidFill>
                <a:schemeClr val="dk1"/>
              </a:solidFill>
              <a:latin typeface="Hind"/>
              <a:ea typeface="Hind"/>
              <a:cs typeface="Hind"/>
              <a:sym typeface="Hind"/>
            </a:endParaRPr>
          </a:p>
        </p:txBody>
      </p:sp>
      <p:sp>
        <p:nvSpPr>
          <p:cNvPr id="2358" name="Google Shape;2358;p40"/>
          <p:cNvSpPr txBox="1"/>
          <p:nvPr/>
        </p:nvSpPr>
        <p:spPr>
          <a:xfrm>
            <a:off x="75" y="376050"/>
            <a:ext cx="9144000" cy="48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100">
                <a:solidFill>
                  <a:schemeClr val="accent3"/>
                </a:solidFill>
                <a:latin typeface="Poppins"/>
                <a:ea typeface="Poppins"/>
                <a:cs typeface="Poppins"/>
                <a:sym typeface="Poppins"/>
              </a:rPr>
              <a:t>Block Diagram</a:t>
            </a:r>
            <a:r>
              <a:rPr b="1" lang="en" sz="2100">
                <a:solidFill>
                  <a:schemeClr val="dk1"/>
                </a:solidFill>
                <a:latin typeface="Poppins"/>
                <a:ea typeface="Poppins"/>
                <a:cs typeface="Poppins"/>
                <a:sym typeface="Poppins"/>
              </a:rPr>
              <a:t> of Layered Testbench</a:t>
            </a:r>
            <a:endParaRPr b="1" sz="2100">
              <a:solidFill>
                <a:schemeClr val="dk1"/>
              </a:solidFill>
              <a:latin typeface="Poppins"/>
              <a:ea typeface="Poppins"/>
              <a:cs typeface="Poppins"/>
              <a:sym typeface="Poppins"/>
            </a:endParaRPr>
          </a:p>
          <a:p>
            <a:pPr indent="0" lvl="0" marL="0" rtl="0" algn="ctr">
              <a:spcBef>
                <a:spcPts val="0"/>
              </a:spcBef>
              <a:spcAft>
                <a:spcPts val="0"/>
              </a:spcAft>
              <a:buNone/>
            </a:pPr>
            <a:r>
              <a:t/>
            </a:r>
            <a:endParaRPr sz="2100">
              <a:solidFill>
                <a:schemeClr val="dk1"/>
              </a:solidFill>
              <a:latin typeface="Hind"/>
              <a:ea typeface="Hind"/>
              <a:cs typeface="Hind"/>
              <a:sym typeface="Hind"/>
            </a:endParaRPr>
          </a:p>
        </p:txBody>
      </p:sp>
      <p:sp>
        <p:nvSpPr>
          <p:cNvPr id="2359" name="Google Shape;2359;p40"/>
          <p:cNvSpPr/>
          <p:nvPr/>
        </p:nvSpPr>
        <p:spPr>
          <a:xfrm>
            <a:off x="1911525" y="2176700"/>
            <a:ext cx="1163100" cy="351000"/>
          </a:xfrm>
          <a:prstGeom prst="rect">
            <a:avLst/>
          </a:pr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ind"/>
                <a:ea typeface="Hind"/>
                <a:cs typeface="Hind"/>
                <a:sym typeface="Hind"/>
              </a:rPr>
              <a:t>Generator</a:t>
            </a:r>
            <a:endParaRPr>
              <a:latin typeface="Hind"/>
              <a:ea typeface="Hind"/>
              <a:cs typeface="Hind"/>
              <a:sym typeface="Hind"/>
            </a:endParaRPr>
          </a:p>
        </p:txBody>
      </p:sp>
      <p:sp>
        <p:nvSpPr>
          <p:cNvPr id="2360" name="Google Shape;2360;p40"/>
          <p:cNvSpPr/>
          <p:nvPr/>
        </p:nvSpPr>
        <p:spPr>
          <a:xfrm>
            <a:off x="3672825" y="2176700"/>
            <a:ext cx="1163100" cy="351000"/>
          </a:xfrm>
          <a:prstGeom prst="rect">
            <a:avLst/>
          </a:pr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ind"/>
                <a:ea typeface="Hind"/>
                <a:cs typeface="Hind"/>
                <a:sym typeface="Hind"/>
              </a:rPr>
              <a:t>Driver</a:t>
            </a:r>
            <a:endParaRPr>
              <a:latin typeface="Hind"/>
              <a:ea typeface="Hind"/>
              <a:cs typeface="Hind"/>
              <a:sym typeface="Hind"/>
            </a:endParaRPr>
          </a:p>
        </p:txBody>
      </p:sp>
      <p:sp>
        <p:nvSpPr>
          <p:cNvPr id="2361" name="Google Shape;2361;p40"/>
          <p:cNvSpPr/>
          <p:nvPr/>
        </p:nvSpPr>
        <p:spPr>
          <a:xfrm>
            <a:off x="3672825" y="2882900"/>
            <a:ext cx="1163100" cy="351000"/>
          </a:xfrm>
          <a:prstGeom prst="rect">
            <a:avLst/>
          </a:pr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ind"/>
                <a:ea typeface="Hind"/>
                <a:cs typeface="Hind"/>
                <a:sym typeface="Hind"/>
              </a:rPr>
              <a:t>Monitor</a:t>
            </a:r>
            <a:endParaRPr>
              <a:latin typeface="Hind"/>
              <a:ea typeface="Hind"/>
              <a:cs typeface="Hind"/>
              <a:sym typeface="Hind"/>
            </a:endParaRPr>
          </a:p>
        </p:txBody>
      </p:sp>
      <p:sp>
        <p:nvSpPr>
          <p:cNvPr id="2362" name="Google Shape;2362;p40"/>
          <p:cNvSpPr/>
          <p:nvPr/>
        </p:nvSpPr>
        <p:spPr>
          <a:xfrm>
            <a:off x="1911525" y="2882900"/>
            <a:ext cx="1163100" cy="351000"/>
          </a:xfrm>
          <a:prstGeom prst="rect">
            <a:avLst/>
          </a:pr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ind"/>
                <a:ea typeface="Hind"/>
                <a:cs typeface="Hind"/>
                <a:sym typeface="Hind"/>
              </a:rPr>
              <a:t>Scoreboard</a:t>
            </a:r>
            <a:endParaRPr>
              <a:latin typeface="Hind"/>
              <a:ea typeface="Hind"/>
              <a:cs typeface="Hind"/>
              <a:sym typeface="Hind"/>
            </a:endParaRPr>
          </a:p>
        </p:txBody>
      </p:sp>
      <p:sp>
        <p:nvSpPr>
          <p:cNvPr id="2363" name="Google Shape;2363;p40"/>
          <p:cNvSpPr/>
          <p:nvPr/>
        </p:nvSpPr>
        <p:spPr>
          <a:xfrm>
            <a:off x="5914800" y="4151000"/>
            <a:ext cx="1163100" cy="351000"/>
          </a:xfrm>
          <a:prstGeom prst="rect">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ind"/>
                <a:ea typeface="Hind"/>
                <a:cs typeface="Hind"/>
                <a:sym typeface="Hind"/>
              </a:rPr>
              <a:t>Coverpoints</a:t>
            </a:r>
            <a:endParaRPr>
              <a:latin typeface="Hind"/>
              <a:ea typeface="Hind"/>
              <a:cs typeface="Hind"/>
              <a:sym typeface="Hind"/>
            </a:endParaRPr>
          </a:p>
        </p:txBody>
      </p:sp>
      <p:sp>
        <p:nvSpPr>
          <p:cNvPr id="2364" name="Google Shape;2364;p40"/>
          <p:cNvSpPr/>
          <p:nvPr/>
        </p:nvSpPr>
        <p:spPr>
          <a:xfrm>
            <a:off x="4026200" y="4151000"/>
            <a:ext cx="1163100" cy="351000"/>
          </a:xfrm>
          <a:prstGeom prst="rect">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ind"/>
                <a:ea typeface="Hind"/>
                <a:cs typeface="Hind"/>
                <a:sym typeface="Hind"/>
              </a:rPr>
              <a:t>Assumptions</a:t>
            </a:r>
            <a:endParaRPr>
              <a:latin typeface="Hind"/>
              <a:ea typeface="Hind"/>
              <a:cs typeface="Hind"/>
              <a:sym typeface="Hind"/>
            </a:endParaRPr>
          </a:p>
        </p:txBody>
      </p:sp>
      <p:sp>
        <p:nvSpPr>
          <p:cNvPr id="2365" name="Google Shape;2365;p40"/>
          <p:cNvSpPr/>
          <p:nvPr/>
        </p:nvSpPr>
        <p:spPr>
          <a:xfrm>
            <a:off x="2066100" y="4151000"/>
            <a:ext cx="1163100" cy="351000"/>
          </a:xfrm>
          <a:prstGeom prst="rect">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ind"/>
                <a:ea typeface="Hind"/>
                <a:cs typeface="Hind"/>
                <a:sym typeface="Hind"/>
              </a:rPr>
              <a:t>Assertions</a:t>
            </a:r>
            <a:endParaRPr>
              <a:latin typeface="Hind"/>
              <a:ea typeface="Hind"/>
              <a:cs typeface="Hind"/>
              <a:sym typeface="Hind"/>
            </a:endParaRPr>
          </a:p>
        </p:txBody>
      </p:sp>
      <p:sp>
        <p:nvSpPr>
          <p:cNvPr id="2366" name="Google Shape;2366;p40"/>
          <p:cNvSpPr/>
          <p:nvPr/>
        </p:nvSpPr>
        <p:spPr>
          <a:xfrm>
            <a:off x="6581900" y="1725025"/>
            <a:ext cx="1163100" cy="1852500"/>
          </a:xfrm>
          <a:prstGeom prst="rect">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ind"/>
                <a:ea typeface="Hind"/>
                <a:cs typeface="Hind"/>
                <a:sym typeface="Hind"/>
              </a:rPr>
              <a:t>DUT</a:t>
            </a:r>
            <a:endParaRPr>
              <a:latin typeface="Hind"/>
              <a:ea typeface="Hind"/>
              <a:cs typeface="Hind"/>
              <a:sym typeface="Hind"/>
            </a:endParaRPr>
          </a:p>
        </p:txBody>
      </p:sp>
      <p:sp>
        <p:nvSpPr>
          <p:cNvPr id="2367" name="Google Shape;2367;p40"/>
          <p:cNvSpPr/>
          <p:nvPr/>
        </p:nvSpPr>
        <p:spPr>
          <a:xfrm flipH="1">
            <a:off x="6412100" y="1968775"/>
            <a:ext cx="260400" cy="1365000"/>
          </a:xfrm>
          <a:prstGeom prst="rect">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Hind"/>
                <a:ea typeface="Hind"/>
                <a:cs typeface="Hind"/>
                <a:sym typeface="Hind"/>
              </a:rPr>
              <a:t>Inter</a:t>
            </a:r>
            <a:endParaRPr sz="900">
              <a:latin typeface="Hind"/>
              <a:ea typeface="Hind"/>
              <a:cs typeface="Hind"/>
              <a:sym typeface="Hind"/>
            </a:endParaRPr>
          </a:p>
          <a:p>
            <a:pPr indent="0" lvl="0" marL="0" rtl="0" algn="ctr">
              <a:spcBef>
                <a:spcPts val="0"/>
              </a:spcBef>
              <a:spcAft>
                <a:spcPts val="0"/>
              </a:spcAft>
              <a:buNone/>
            </a:pPr>
            <a:r>
              <a:rPr lang="en" sz="900">
                <a:latin typeface="Hind"/>
                <a:ea typeface="Hind"/>
                <a:cs typeface="Hind"/>
                <a:sym typeface="Hind"/>
              </a:rPr>
              <a:t>face</a:t>
            </a:r>
            <a:endParaRPr sz="900">
              <a:latin typeface="Hind"/>
              <a:ea typeface="Hind"/>
              <a:cs typeface="Hind"/>
              <a:sym typeface="Hind"/>
            </a:endParaRPr>
          </a:p>
        </p:txBody>
      </p:sp>
      <p:sp>
        <p:nvSpPr>
          <p:cNvPr id="2368" name="Google Shape;2368;p40"/>
          <p:cNvSpPr/>
          <p:nvPr/>
        </p:nvSpPr>
        <p:spPr>
          <a:xfrm>
            <a:off x="3456441" y="2287600"/>
            <a:ext cx="171771" cy="129198"/>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0"/>
          <p:cNvSpPr/>
          <p:nvPr/>
        </p:nvSpPr>
        <p:spPr>
          <a:xfrm>
            <a:off x="3123425" y="2336150"/>
            <a:ext cx="336600" cy="32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70" name="Google Shape;2370;p40"/>
          <p:cNvSpPr/>
          <p:nvPr/>
        </p:nvSpPr>
        <p:spPr>
          <a:xfrm flipH="1">
            <a:off x="3121338" y="2993800"/>
            <a:ext cx="171771" cy="129198"/>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0"/>
          <p:cNvSpPr/>
          <p:nvPr/>
        </p:nvSpPr>
        <p:spPr>
          <a:xfrm flipH="1">
            <a:off x="3289524" y="3042350"/>
            <a:ext cx="336600" cy="32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72" name="Google Shape;2372;p40"/>
          <p:cNvSpPr/>
          <p:nvPr/>
        </p:nvSpPr>
        <p:spPr>
          <a:xfrm>
            <a:off x="3242125" y="2156225"/>
            <a:ext cx="190800" cy="1293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73" name="Google Shape;2373;p40"/>
          <p:cNvSpPr/>
          <p:nvPr/>
        </p:nvSpPr>
        <p:spPr>
          <a:xfrm>
            <a:off x="3242125" y="2864500"/>
            <a:ext cx="190800" cy="1293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74" name="Google Shape;2374;p40"/>
          <p:cNvSpPr txBox="1"/>
          <p:nvPr/>
        </p:nvSpPr>
        <p:spPr>
          <a:xfrm>
            <a:off x="3026575" y="1968775"/>
            <a:ext cx="621900" cy="18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latin typeface="Hind"/>
                <a:ea typeface="Hind"/>
                <a:cs typeface="Hind"/>
                <a:sym typeface="Hind"/>
              </a:rPr>
              <a:t>Transaction</a:t>
            </a:r>
            <a:endParaRPr b="1" sz="600">
              <a:latin typeface="Hind"/>
              <a:ea typeface="Hind"/>
              <a:cs typeface="Hind"/>
              <a:sym typeface="Hind"/>
            </a:endParaRPr>
          </a:p>
        </p:txBody>
      </p:sp>
      <p:sp>
        <p:nvSpPr>
          <p:cNvPr id="2375" name="Google Shape;2375;p40"/>
          <p:cNvSpPr txBox="1"/>
          <p:nvPr/>
        </p:nvSpPr>
        <p:spPr>
          <a:xfrm>
            <a:off x="1512425" y="1663604"/>
            <a:ext cx="1163100" cy="22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Hind"/>
                <a:ea typeface="Hind"/>
                <a:cs typeface="Hind"/>
                <a:sym typeface="Hind"/>
              </a:rPr>
              <a:t>Environment</a:t>
            </a:r>
            <a:endParaRPr b="1" sz="1200">
              <a:solidFill>
                <a:schemeClr val="dk1"/>
              </a:solidFill>
              <a:latin typeface="Hind"/>
              <a:ea typeface="Hind"/>
              <a:cs typeface="Hind"/>
              <a:sym typeface="Hind"/>
            </a:endParaRPr>
          </a:p>
        </p:txBody>
      </p:sp>
      <p:sp>
        <p:nvSpPr>
          <p:cNvPr id="2376" name="Google Shape;2376;p40"/>
          <p:cNvSpPr txBox="1"/>
          <p:nvPr/>
        </p:nvSpPr>
        <p:spPr>
          <a:xfrm>
            <a:off x="1157425" y="1350000"/>
            <a:ext cx="640500" cy="22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Hind"/>
                <a:ea typeface="Hind"/>
                <a:cs typeface="Hind"/>
                <a:sym typeface="Hind"/>
              </a:rPr>
              <a:t>  Test</a:t>
            </a:r>
            <a:endParaRPr b="1" sz="1200">
              <a:solidFill>
                <a:schemeClr val="dk1"/>
              </a:solidFill>
              <a:latin typeface="Hind"/>
              <a:ea typeface="Hind"/>
              <a:cs typeface="Hind"/>
              <a:sym typeface="Hind"/>
            </a:endParaRPr>
          </a:p>
        </p:txBody>
      </p:sp>
      <p:sp>
        <p:nvSpPr>
          <p:cNvPr id="2377" name="Google Shape;2377;p40"/>
          <p:cNvSpPr txBox="1"/>
          <p:nvPr/>
        </p:nvSpPr>
        <p:spPr>
          <a:xfrm>
            <a:off x="922200" y="985325"/>
            <a:ext cx="1257900" cy="22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Hind"/>
                <a:ea typeface="Hind"/>
                <a:cs typeface="Hind"/>
                <a:sym typeface="Hind"/>
              </a:rPr>
              <a:t>Testbench Top</a:t>
            </a:r>
            <a:endParaRPr b="1" sz="1200">
              <a:solidFill>
                <a:schemeClr val="dk1"/>
              </a:solidFill>
              <a:latin typeface="Hind"/>
              <a:ea typeface="Hind"/>
              <a:cs typeface="Hind"/>
              <a:sym typeface="Hind"/>
            </a:endParaRPr>
          </a:p>
        </p:txBody>
      </p:sp>
      <p:sp>
        <p:nvSpPr>
          <p:cNvPr id="2378" name="Google Shape;2378;p40"/>
          <p:cNvSpPr/>
          <p:nvPr/>
        </p:nvSpPr>
        <p:spPr>
          <a:xfrm>
            <a:off x="6114753" y="2321725"/>
            <a:ext cx="171771" cy="129198"/>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0"/>
          <p:cNvSpPr txBox="1"/>
          <p:nvPr/>
        </p:nvSpPr>
        <p:spPr>
          <a:xfrm>
            <a:off x="3026575" y="2691275"/>
            <a:ext cx="621900" cy="18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latin typeface="Hind"/>
                <a:ea typeface="Hind"/>
                <a:cs typeface="Hind"/>
                <a:sym typeface="Hind"/>
              </a:rPr>
              <a:t>Transaction</a:t>
            </a:r>
            <a:endParaRPr b="1" sz="600">
              <a:latin typeface="Hind"/>
              <a:ea typeface="Hind"/>
              <a:cs typeface="Hind"/>
              <a:sym typeface="Hind"/>
            </a:endParaRPr>
          </a:p>
        </p:txBody>
      </p:sp>
      <p:sp>
        <p:nvSpPr>
          <p:cNvPr id="2380" name="Google Shape;2380;p40"/>
          <p:cNvSpPr/>
          <p:nvPr/>
        </p:nvSpPr>
        <p:spPr>
          <a:xfrm>
            <a:off x="5021950" y="2370275"/>
            <a:ext cx="1102200" cy="32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81" name="Google Shape;2381;p40"/>
          <p:cNvSpPr/>
          <p:nvPr/>
        </p:nvSpPr>
        <p:spPr>
          <a:xfrm flipH="1">
            <a:off x="4850178" y="2321725"/>
            <a:ext cx="171771" cy="129198"/>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0"/>
          <p:cNvSpPr/>
          <p:nvPr/>
        </p:nvSpPr>
        <p:spPr>
          <a:xfrm flipH="1">
            <a:off x="4851616" y="3042350"/>
            <a:ext cx="171771" cy="129198"/>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0"/>
          <p:cNvSpPr/>
          <p:nvPr/>
        </p:nvSpPr>
        <p:spPr>
          <a:xfrm rot="-5400000">
            <a:off x="4759775" y="2748500"/>
            <a:ext cx="717900" cy="32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384" name="Google Shape;2384;p40"/>
          <p:cNvSpPr/>
          <p:nvPr/>
        </p:nvSpPr>
        <p:spPr>
          <a:xfrm>
            <a:off x="4974000" y="3090900"/>
            <a:ext cx="153000" cy="32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8" name="Shape 2388"/>
        <p:cNvGrpSpPr/>
        <p:nvPr/>
      </p:nvGrpSpPr>
      <p:grpSpPr>
        <a:xfrm>
          <a:off x="0" y="0"/>
          <a:ext cx="0" cy="0"/>
          <a:chOff x="0" y="0"/>
          <a:chExt cx="0" cy="0"/>
        </a:xfrm>
      </p:grpSpPr>
      <p:pic>
        <p:nvPicPr>
          <p:cNvPr id="2389" name="Google Shape;2389;p41"/>
          <p:cNvPicPr preferRelativeResize="0"/>
          <p:nvPr/>
        </p:nvPicPr>
        <p:blipFill>
          <a:blip r:embed="rId4">
            <a:alphaModFix/>
          </a:blip>
          <a:stretch>
            <a:fillRect/>
          </a:stretch>
        </p:blipFill>
        <p:spPr>
          <a:xfrm>
            <a:off x="451813" y="1552100"/>
            <a:ext cx="4053550" cy="676950"/>
          </a:xfrm>
          <a:prstGeom prst="rect">
            <a:avLst/>
          </a:prstGeom>
          <a:noFill/>
          <a:ln>
            <a:noFill/>
          </a:ln>
          <a:effectLst>
            <a:outerShdw blurRad="57150" rotWithShape="0" algn="bl" dir="5400000" dist="19050">
              <a:srgbClr val="000000">
                <a:alpha val="50000"/>
              </a:srgbClr>
            </a:outerShdw>
          </a:effectLst>
        </p:spPr>
      </p:pic>
      <p:pic>
        <p:nvPicPr>
          <p:cNvPr id="2390" name="Google Shape;2390;p41"/>
          <p:cNvPicPr preferRelativeResize="0"/>
          <p:nvPr/>
        </p:nvPicPr>
        <p:blipFill>
          <a:blip r:embed="rId5">
            <a:alphaModFix/>
          </a:blip>
          <a:stretch>
            <a:fillRect/>
          </a:stretch>
        </p:blipFill>
        <p:spPr>
          <a:xfrm>
            <a:off x="4638613" y="1552100"/>
            <a:ext cx="4053550" cy="676950"/>
          </a:xfrm>
          <a:prstGeom prst="rect">
            <a:avLst/>
          </a:prstGeom>
          <a:noFill/>
          <a:ln>
            <a:noFill/>
          </a:ln>
          <a:effectLst>
            <a:outerShdw blurRad="57150" rotWithShape="0" algn="bl" dir="5400000" dist="19050">
              <a:srgbClr val="000000">
                <a:alpha val="50000"/>
              </a:srgbClr>
            </a:outerShdw>
          </a:effectLst>
        </p:spPr>
      </p:pic>
      <p:sp>
        <p:nvSpPr>
          <p:cNvPr id="2391" name="Google Shape;2391;p41"/>
          <p:cNvSpPr txBox="1"/>
          <p:nvPr/>
        </p:nvSpPr>
        <p:spPr>
          <a:xfrm>
            <a:off x="3072000" y="579550"/>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Poppins"/>
                <a:ea typeface="Poppins"/>
                <a:cs typeface="Poppins"/>
                <a:sym typeface="Poppins"/>
              </a:rPr>
              <a:t>Assertions</a:t>
            </a:r>
            <a:endParaRPr b="1" sz="3000">
              <a:solidFill>
                <a:schemeClr val="dk1"/>
              </a:solidFill>
              <a:latin typeface="Poppins"/>
              <a:ea typeface="Poppins"/>
              <a:cs typeface="Poppins"/>
              <a:sym typeface="Poppins"/>
            </a:endParaRPr>
          </a:p>
        </p:txBody>
      </p:sp>
      <p:pic>
        <p:nvPicPr>
          <p:cNvPr id="2392" name="Google Shape;2392;p41"/>
          <p:cNvPicPr preferRelativeResize="0"/>
          <p:nvPr/>
        </p:nvPicPr>
        <p:blipFill>
          <a:blip r:embed="rId6">
            <a:alphaModFix/>
          </a:blip>
          <a:stretch>
            <a:fillRect/>
          </a:stretch>
        </p:blipFill>
        <p:spPr>
          <a:xfrm>
            <a:off x="451800" y="2387350"/>
            <a:ext cx="4053585" cy="676950"/>
          </a:xfrm>
          <a:prstGeom prst="rect">
            <a:avLst/>
          </a:prstGeom>
          <a:noFill/>
          <a:ln>
            <a:noFill/>
          </a:ln>
          <a:effectLst>
            <a:outerShdw blurRad="57150" rotWithShape="0" algn="bl" dir="5400000" dist="19050">
              <a:srgbClr val="000000">
                <a:alpha val="50000"/>
              </a:srgbClr>
            </a:outerShdw>
          </a:effectLst>
        </p:spPr>
      </p:pic>
      <p:pic>
        <p:nvPicPr>
          <p:cNvPr id="2393" name="Google Shape;2393;p41"/>
          <p:cNvPicPr preferRelativeResize="0"/>
          <p:nvPr/>
        </p:nvPicPr>
        <p:blipFill>
          <a:blip r:embed="rId7">
            <a:alphaModFix/>
          </a:blip>
          <a:stretch>
            <a:fillRect/>
          </a:stretch>
        </p:blipFill>
        <p:spPr>
          <a:xfrm>
            <a:off x="4638588" y="2387350"/>
            <a:ext cx="4053600" cy="676950"/>
          </a:xfrm>
          <a:prstGeom prst="rect">
            <a:avLst/>
          </a:prstGeom>
          <a:noFill/>
          <a:ln>
            <a:noFill/>
          </a:ln>
          <a:effectLst>
            <a:outerShdw blurRad="57150" rotWithShape="0" algn="bl" dir="5400000" dist="19050">
              <a:srgbClr val="000000">
                <a:alpha val="50000"/>
              </a:srgbClr>
            </a:outerShdw>
          </a:effectLst>
        </p:spPr>
      </p:pic>
      <p:pic>
        <p:nvPicPr>
          <p:cNvPr id="2394" name="Google Shape;2394;p41"/>
          <p:cNvPicPr preferRelativeResize="0"/>
          <p:nvPr/>
        </p:nvPicPr>
        <p:blipFill>
          <a:blip r:embed="rId8">
            <a:alphaModFix/>
          </a:blip>
          <a:stretch>
            <a:fillRect/>
          </a:stretch>
        </p:blipFill>
        <p:spPr>
          <a:xfrm>
            <a:off x="451813" y="3222600"/>
            <a:ext cx="4053585" cy="676950"/>
          </a:xfrm>
          <a:prstGeom prst="rect">
            <a:avLst/>
          </a:prstGeom>
          <a:noFill/>
          <a:ln>
            <a:noFill/>
          </a:ln>
          <a:effectLst>
            <a:outerShdw blurRad="57150" rotWithShape="0" algn="bl" dir="5400000" dist="19050">
              <a:srgbClr val="000000">
                <a:alpha val="50000"/>
              </a:srgbClr>
            </a:outerShdw>
          </a:effectLst>
        </p:spPr>
      </p:pic>
      <p:pic>
        <p:nvPicPr>
          <p:cNvPr id="2395" name="Google Shape;2395;p41"/>
          <p:cNvPicPr preferRelativeResize="0"/>
          <p:nvPr/>
        </p:nvPicPr>
        <p:blipFill>
          <a:blip r:embed="rId9">
            <a:alphaModFix/>
          </a:blip>
          <a:stretch>
            <a:fillRect/>
          </a:stretch>
        </p:blipFill>
        <p:spPr>
          <a:xfrm>
            <a:off x="4638613" y="3222600"/>
            <a:ext cx="4053585" cy="676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9" name="Shape 2399"/>
        <p:cNvGrpSpPr/>
        <p:nvPr/>
      </p:nvGrpSpPr>
      <p:grpSpPr>
        <a:xfrm>
          <a:off x="0" y="0"/>
          <a:ext cx="0" cy="0"/>
          <a:chOff x="0" y="0"/>
          <a:chExt cx="0" cy="0"/>
        </a:xfrm>
      </p:grpSpPr>
      <p:pic>
        <p:nvPicPr>
          <p:cNvPr id="2400" name="Google Shape;2400;p42"/>
          <p:cNvPicPr preferRelativeResize="0"/>
          <p:nvPr/>
        </p:nvPicPr>
        <p:blipFill>
          <a:blip r:embed="rId3">
            <a:alphaModFix/>
          </a:blip>
          <a:stretch>
            <a:fillRect/>
          </a:stretch>
        </p:blipFill>
        <p:spPr>
          <a:xfrm>
            <a:off x="451825" y="2378550"/>
            <a:ext cx="4053585" cy="676950"/>
          </a:xfrm>
          <a:prstGeom prst="rect">
            <a:avLst/>
          </a:prstGeom>
          <a:noFill/>
          <a:ln>
            <a:noFill/>
          </a:ln>
          <a:effectLst>
            <a:outerShdw blurRad="57150" rotWithShape="0" algn="bl" dir="5400000" dist="19050">
              <a:srgbClr val="000000">
                <a:alpha val="50000"/>
              </a:srgbClr>
            </a:outerShdw>
          </a:effectLst>
        </p:spPr>
      </p:pic>
      <p:sp>
        <p:nvSpPr>
          <p:cNvPr id="2401" name="Google Shape;2401;p42"/>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Assumptions</a:t>
            </a:r>
            <a:endParaRPr>
              <a:solidFill>
                <a:schemeClr val="dk1"/>
              </a:solidFill>
            </a:endParaRPr>
          </a:p>
        </p:txBody>
      </p:sp>
      <p:pic>
        <p:nvPicPr>
          <p:cNvPr id="2402" name="Google Shape;2402;p42"/>
          <p:cNvPicPr preferRelativeResize="0"/>
          <p:nvPr/>
        </p:nvPicPr>
        <p:blipFill>
          <a:blip r:embed="rId4">
            <a:alphaModFix/>
          </a:blip>
          <a:stretch>
            <a:fillRect/>
          </a:stretch>
        </p:blipFill>
        <p:spPr>
          <a:xfrm>
            <a:off x="451825" y="1436150"/>
            <a:ext cx="4053550" cy="676950"/>
          </a:xfrm>
          <a:prstGeom prst="rect">
            <a:avLst/>
          </a:prstGeom>
          <a:noFill/>
          <a:ln>
            <a:noFill/>
          </a:ln>
          <a:effectLst>
            <a:outerShdw blurRad="57150" rotWithShape="0" algn="bl" dir="5400000" dist="19050">
              <a:srgbClr val="000000">
                <a:alpha val="50000"/>
              </a:srgbClr>
            </a:outerShdw>
          </a:effectLst>
        </p:spPr>
      </p:pic>
      <p:pic>
        <p:nvPicPr>
          <p:cNvPr id="2403" name="Google Shape;2403;p42"/>
          <p:cNvPicPr preferRelativeResize="0"/>
          <p:nvPr/>
        </p:nvPicPr>
        <p:blipFill>
          <a:blip r:embed="rId5">
            <a:alphaModFix/>
          </a:blip>
          <a:stretch>
            <a:fillRect/>
          </a:stretch>
        </p:blipFill>
        <p:spPr>
          <a:xfrm>
            <a:off x="4638625" y="1436150"/>
            <a:ext cx="4053490" cy="676950"/>
          </a:xfrm>
          <a:prstGeom prst="rect">
            <a:avLst/>
          </a:prstGeom>
          <a:noFill/>
          <a:ln>
            <a:noFill/>
          </a:ln>
          <a:effectLst>
            <a:outerShdw blurRad="57150" rotWithShape="0" algn="bl" dir="5400000" dist="19050">
              <a:srgbClr val="000000">
                <a:alpha val="50000"/>
              </a:srgbClr>
            </a:outerShdw>
          </a:effectLst>
        </p:spPr>
      </p:pic>
      <p:pic>
        <p:nvPicPr>
          <p:cNvPr id="2404" name="Google Shape;2404;p42"/>
          <p:cNvPicPr preferRelativeResize="0"/>
          <p:nvPr/>
        </p:nvPicPr>
        <p:blipFill>
          <a:blip r:embed="rId6">
            <a:alphaModFix/>
          </a:blip>
          <a:stretch>
            <a:fillRect/>
          </a:stretch>
        </p:blipFill>
        <p:spPr>
          <a:xfrm>
            <a:off x="4638588" y="2378550"/>
            <a:ext cx="4053585" cy="676950"/>
          </a:xfrm>
          <a:prstGeom prst="rect">
            <a:avLst/>
          </a:prstGeom>
          <a:noFill/>
          <a:ln>
            <a:noFill/>
          </a:ln>
          <a:effectLst>
            <a:outerShdw blurRad="57150" rotWithShape="0" algn="bl" dir="5400000" dist="19050">
              <a:srgbClr val="000000">
                <a:alpha val="50000"/>
              </a:srgbClr>
            </a:outerShdw>
          </a:effectLst>
        </p:spPr>
      </p:pic>
      <p:pic>
        <p:nvPicPr>
          <p:cNvPr id="2405" name="Google Shape;2405;p42"/>
          <p:cNvPicPr preferRelativeResize="0"/>
          <p:nvPr/>
        </p:nvPicPr>
        <p:blipFill>
          <a:blip r:embed="rId7">
            <a:alphaModFix/>
          </a:blip>
          <a:stretch>
            <a:fillRect/>
          </a:stretch>
        </p:blipFill>
        <p:spPr>
          <a:xfrm>
            <a:off x="451825" y="3252725"/>
            <a:ext cx="4053585" cy="676950"/>
          </a:xfrm>
          <a:prstGeom prst="rect">
            <a:avLst/>
          </a:prstGeom>
          <a:noFill/>
          <a:ln>
            <a:noFill/>
          </a:ln>
          <a:effectLst>
            <a:outerShdw blurRad="57150" rotWithShape="0" algn="bl" dir="5400000" dist="19050">
              <a:srgbClr val="000000">
                <a:alpha val="50000"/>
              </a:srgbClr>
            </a:outerShdw>
          </a:effectLst>
        </p:spPr>
      </p:pic>
      <p:pic>
        <p:nvPicPr>
          <p:cNvPr id="2406" name="Google Shape;2406;p42"/>
          <p:cNvPicPr preferRelativeResize="0"/>
          <p:nvPr/>
        </p:nvPicPr>
        <p:blipFill>
          <a:blip r:embed="rId8">
            <a:alphaModFix/>
          </a:blip>
          <a:stretch>
            <a:fillRect/>
          </a:stretch>
        </p:blipFill>
        <p:spPr>
          <a:xfrm>
            <a:off x="4638600" y="3252725"/>
            <a:ext cx="4053665" cy="676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0" name="Shape 2410"/>
        <p:cNvGrpSpPr/>
        <p:nvPr/>
      </p:nvGrpSpPr>
      <p:grpSpPr>
        <a:xfrm>
          <a:off x="0" y="0"/>
          <a:ext cx="0" cy="0"/>
          <a:chOff x="0" y="0"/>
          <a:chExt cx="0" cy="0"/>
        </a:xfrm>
      </p:grpSpPr>
      <p:sp>
        <p:nvSpPr>
          <p:cNvPr id="2411" name="Google Shape;2411;p43"/>
          <p:cNvSpPr txBox="1"/>
          <p:nvPr>
            <p:ph type="title"/>
          </p:nvPr>
        </p:nvSpPr>
        <p:spPr>
          <a:xfrm>
            <a:off x="720000" y="405050"/>
            <a:ext cx="77040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Covergroups</a:t>
            </a:r>
            <a:endParaRPr>
              <a:solidFill>
                <a:schemeClr val="dk1"/>
              </a:solidFill>
            </a:endParaRPr>
          </a:p>
        </p:txBody>
      </p:sp>
      <p:pic>
        <p:nvPicPr>
          <p:cNvPr id="2412" name="Google Shape;2412;p43"/>
          <p:cNvPicPr preferRelativeResize="0"/>
          <p:nvPr/>
        </p:nvPicPr>
        <p:blipFill rotWithShape="1">
          <a:blip r:embed="rId3">
            <a:alphaModFix/>
          </a:blip>
          <a:srcRect b="-58050" l="-103729" r="103730" t="58050"/>
          <a:stretch/>
        </p:blipFill>
        <p:spPr>
          <a:xfrm>
            <a:off x="720000" y="2144750"/>
            <a:ext cx="3713636" cy="1763975"/>
          </a:xfrm>
          <a:prstGeom prst="rect">
            <a:avLst/>
          </a:prstGeom>
          <a:noFill/>
          <a:ln>
            <a:noFill/>
          </a:ln>
          <a:effectLst>
            <a:outerShdw blurRad="57150" rotWithShape="0" algn="bl" dir="5400000" dist="19050">
              <a:srgbClr val="000000">
                <a:alpha val="50000"/>
              </a:srgbClr>
            </a:outerShdw>
          </a:effectLst>
        </p:spPr>
      </p:pic>
      <p:pic>
        <p:nvPicPr>
          <p:cNvPr id="2413" name="Google Shape;2413;p43"/>
          <p:cNvPicPr preferRelativeResize="0"/>
          <p:nvPr/>
        </p:nvPicPr>
        <p:blipFill>
          <a:blip r:embed="rId3">
            <a:alphaModFix/>
          </a:blip>
          <a:stretch>
            <a:fillRect/>
          </a:stretch>
        </p:blipFill>
        <p:spPr>
          <a:xfrm>
            <a:off x="720000" y="968125"/>
            <a:ext cx="3713624" cy="1763975"/>
          </a:xfrm>
          <a:prstGeom prst="rect">
            <a:avLst/>
          </a:prstGeom>
          <a:noFill/>
          <a:ln>
            <a:noFill/>
          </a:ln>
          <a:effectLst>
            <a:outerShdw blurRad="57150" rotWithShape="0" algn="bl" dir="5400000" dist="19050">
              <a:srgbClr val="000000">
                <a:alpha val="50000"/>
              </a:srgbClr>
            </a:outerShdw>
          </a:effectLst>
        </p:spPr>
      </p:pic>
      <p:pic>
        <p:nvPicPr>
          <p:cNvPr id="2414" name="Google Shape;2414;p43"/>
          <p:cNvPicPr preferRelativeResize="0"/>
          <p:nvPr/>
        </p:nvPicPr>
        <p:blipFill>
          <a:blip r:embed="rId4">
            <a:alphaModFix/>
          </a:blip>
          <a:stretch>
            <a:fillRect/>
          </a:stretch>
        </p:blipFill>
        <p:spPr>
          <a:xfrm>
            <a:off x="4710375" y="968125"/>
            <a:ext cx="3713624" cy="1763975"/>
          </a:xfrm>
          <a:prstGeom prst="rect">
            <a:avLst/>
          </a:prstGeom>
          <a:noFill/>
          <a:ln>
            <a:noFill/>
          </a:ln>
          <a:effectLst>
            <a:outerShdw blurRad="57150" rotWithShape="0" algn="bl" dir="5400000" dist="19050">
              <a:srgbClr val="000000">
                <a:alpha val="50000"/>
              </a:srgbClr>
            </a:outerShdw>
          </a:effectLst>
        </p:spPr>
      </p:pic>
      <p:pic>
        <p:nvPicPr>
          <p:cNvPr id="2415" name="Google Shape;2415;p43"/>
          <p:cNvPicPr preferRelativeResize="0"/>
          <p:nvPr/>
        </p:nvPicPr>
        <p:blipFill>
          <a:blip r:embed="rId5">
            <a:alphaModFix/>
          </a:blip>
          <a:stretch>
            <a:fillRect/>
          </a:stretch>
        </p:blipFill>
        <p:spPr>
          <a:xfrm>
            <a:off x="720000" y="2855750"/>
            <a:ext cx="3713624" cy="1828950"/>
          </a:xfrm>
          <a:prstGeom prst="rect">
            <a:avLst/>
          </a:prstGeom>
          <a:noFill/>
          <a:ln>
            <a:noFill/>
          </a:ln>
          <a:effectLst>
            <a:outerShdw blurRad="57150" rotWithShape="0" algn="bl" dir="5400000" dist="19050">
              <a:srgbClr val="000000">
                <a:alpha val="50000"/>
              </a:srgbClr>
            </a:outerShdw>
          </a:effectLst>
        </p:spPr>
      </p:pic>
      <p:pic>
        <p:nvPicPr>
          <p:cNvPr id="2416" name="Google Shape;2416;p43"/>
          <p:cNvPicPr preferRelativeResize="0"/>
          <p:nvPr/>
        </p:nvPicPr>
        <p:blipFill>
          <a:blip r:embed="rId6">
            <a:alphaModFix/>
          </a:blip>
          <a:stretch>
            <a:fillRect/>
          </a:stretch>
        </p:blipFill>
        <p:spPr>
          <a:xfrm>
            <a:off x="4710376" y="2855750"/>
            <a:ext cx="3713616" cy="1828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0" name="Shape 2420"/>
        <p:cNvGrpSpPr/>
        <p:nvPr/>
      </p:nvGrpSpPr>
      <p:grpSpPr>
        <a:xfrm>
          <a:off x="0" y="0"/>
          <a:ext cx="0" cy="0"/>
          <a:chOff x="0" y="0"/>
          <a:chExt cx="0" cy="0"/>
        </a:xfrm>
      </p:grpSpPr>
      <p:sp>
        <p:nvSpPr>
          <p:cNvPr id="2421" name="Google Shape;2421;p44"/>
          <p:cNvSpPr txBox="1"/>
          <p:nvPr>
            <p:ph type="title"/>
          </p:nvPr>
        </p:nvSpPr>
        <p:spPr>
          <a:xfrm>
            <a:off x="772725" y="307975"/>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accent3"/>
                </a:solidFill>
              </a:rPr>
              <a:t>Coverage</a:t>
            </a:r>
            <a:r>
              <a:rPr lang="en"/>
              <a:t> Report</a:t>
            </a:r>
            <a:endParaRPr>
              <a:solidFill>
                <a:schemeClr val="dk1"/>
              </a:solidFill>
            </a:endParaRPr>
          </a:p>
        </p:txBody>
      </p:sp>
      <p:graphicFrame>
        <p:nvGraphicFramePr>
          <p:cNvPr id="2422" name="Google Shape;2422;p44"/>
          <p:cNvGraphicFramePr/>
          <p:nvPr/>
        </p:nvGraphicFramePr>
        <p:xfrm>
          <a:off x="623400" y="1217025"/>
          <a:ext cx="3000000" cy="3000000"/>
        </p:xfrm>
        <a:graphic>
          <a:graphicData uri="http://schemas.openxmlformats.org/drawingml/2006/table">
            <a:tbl>
              <a:tblPr>
                <a:noFill/>
                <a:tableStyleId>{824226E5-A9E6-4E87-A2A8-AC94711D41C8}</a:tableStyleId>
              </a:tblPr>
              <a:tblGrid>
                <a:gridCol w="1258675"/>
                <a:gridCol w="1258675"/>
                <a:gridCol w="1258675"/>
              </a:tblGrid>
              <a:tr h="229600">
                <a:tc>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Covergroup</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chemeClr val="accent3"/>
                        </a:gs>
                        <a:gs pos="100000">
                          <a:schemeClr val="accent4"/>
                        </a:gs>
                      </a:gsLst>
                      <a:lin ang="13500032" scaled="0"/>
                    </a:gradFill>
                  </a:tcPr>
                </a:tc>
                <a:tc>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Name</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Coverage </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3"/>
                    </a:solidFill>
                  </a:tcPr>
                </a:tc>
              </a:tr>
              <a:tr h="229600">
                <a:tc rowSpan="5">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Instruction</a:t>
                      </a:r>
                      <a:endParaRPr b="1" sz="900">
                        <a:solidFill>
                          <a:schemeClr val="lt1"/>
                        </a:solidFill>
                        <a:latin typeface="Poppins"/>
                        <a:ea typeface="Poppins"/>
                        <a:cs typeface="Poppins"/>
                        <a:sym typeface="Poppins"/>
                      </a:endParaRPr>
                    </a:p>
                    <a:p>
                      <a:pPr indent="0" lvl="0" marL="0" rtl="0" algn="ctr">
                        <a:spcBef>
                          <a:spcPts val="0"/>
                        </a:spcBef>
                        <a:spcAft>
                          <a:spcPts val="0"/>
                        </a:spcAft>
                        <a:buNone/>
                      </a:pPr>
                      <a:r>
                        <a:rPr b="1" lang="en" sz="900">
                          <a:solidFill>
                            <a:schemeClr val="lt1"/>
                          </a:solidFill>
                          <a:latin typeface="Poppins"/>
                          <a:ea typeface="Poppins"/>
                          <a:cs typeface="Poppins"/>
                          <a:sym typeface="Poppins"/>
                        </a:rPr>
                        <a:t>Loading</a:t>
                      </a:r>
                      <a:br>
                        <a:rPr b="1" lang="en" sz="900">
                          <a:solidFill>
                            <a:schemeClr val="lt1"/>
                          </a:solidFill>
                          <a:latin typeface="Poppins"/>
                          <a:ea typeface="Poppins"/>
                          <a:cs typeface="Poppins"/>
                          <a:sym typeface="Poppins"/>
                        </a:rPr>
                      </a:br>
                      <a:r>
                        <a:rPr b="1" lang="en" sz="900">
                          <a:solidFill>
                            <a:schemeClr val="lt1"/>
                          </a:solidFill>
                          <a:latin typeface="Poppins"/>
                          <a:ea typeface="Poppins"/>
                          <a:cs typeface="Poppins"/>
                          <a:sym typeface="Poppins"/>
                        </a:rPr>
                        <a:t>Coverage</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chemeClr val="accent3"/>
                        </a:gs>
                        <a:gs pos="100000">
                          <a:schemeClr val="accent4"/>
                        </a:gs>
                      </a:gsLst>
                      <a:lin ang="13500032" scaled="0"/>
                    </a:gra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cp_opcode</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5/5 (100%)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229600">
                <a:tc vMerge="1"/>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cp_dst_reg</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8/8 (100%)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229600">
                <a:tc vMerge="1"/>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cp_src1_reg</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8/8 (100%)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229600">
                <a:tc vMerge="1"/>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cp_src2_reg</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8/8 (100%)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229600">
                <a:tc vMerge="1"/>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cross_reg_usage</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26/512 (5.08%)</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bl>
          </a:graphicData>
        </a:graphic>
      </p:graphicFrame>
      <p:graphicFrame>
        <p:nvGraphicFramePr>
          <p:cNvPr id="2423" name="Google Shape;2423;p44"/>
          <p:cNvGraphicFramePr/>
          <p:nvPr/>
        </p:nvGraphicFramePr>
        <p:xfrm>
          <a:off x="630375" y="2914475"/>
          <a:ext cx="3000000" cy="3000000"/>
        </p:xfrm>
        <a:graphic>
          <a:graphicData uri="http://schemas.openxmlformats.org/drawingml/2006/table">
            <a:tbl>
              <a:tblPr>
                <a:noFill/>
                <a:tableStyleId>{824226E5-A9E6-4E87-A2A8-AC94711D41C8}</a:tableStyleId>
              </a:tblPr>
              <a:tblGrid>
                <a:gridCol w="1256350"/>
                <a:gridCol w="1256350"/>
                <a:gridCol w="1256350"/>
              </a:tblGrid>
              <a:tr h="309550">
                <a:tc>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Covergroup</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chemeClr val="accent3"/>
                        </a:gs>
                        <a:gs pos="100000">
                          <a:schemeClr val="accent4"/>
                        </a:gs>
                      </a:gsLst>
                      <a:lin ang="13500032" scaled="0"/>
                    </a:gradFill>
                  </a:tcPr>
                </a:tc>
                <a:tc>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Name</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Coverage</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3"/>
                    </a:solidFill>
                  </a:tcPr>
                </a:tc>
              </a:tr>
              <a:tr h="270900">
                <a:tc rowSpan="4">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Executions units usage coverage</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chemeClr val="accent3"/>
                        </a:gs>
                        <a:gs pos="100000">
                          <a:schemeClr val="accent4"/>
                        </a:gs>
                      </a:gsLst>
                      <a:lin ang="13500032" scaled="0"/>
                    </a:gra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cp_load_executing</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2/2 (100%)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270900">
                <a:tc vMerge="1"/>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cp_add_executing</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2/2 (100%)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270900">
                <a:tc vMerge="1"/>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cp_mul_executing</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2/2 (100%)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240450">
                <a:tc vMerge="1"/>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cross_unit_usage</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6/8 (75%)</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bl>
          </a:graphicData>
        </a:graphic>
      </p:graphicFrame>
      <p:graphicFrame>
        <p:nvGraphicFramePr>
          <p:cNvPr id="2424" name="Google Shape;2424;p44"/>
          <p:cNvGraphicFramePr/>
          <p:nvPr/>
        </p:nvGraphicFramePr>
        <p:xfrm>
          <a:off x="4744550" y="1214725"/>
          <a:ext cx="3000000" cy="3000000"/>
        </p:xfrm>
        <a:graphic>
          <a:graphicData uri="http://schemas.openxmlformats.org/drawingml/2006/table">
            <a:tbl>
              <a:tblPr>
                <a:noFill/>
                <a:tableStyleId>{824226E5-A9E6-4E87-A2A8-AC94711D41C8}</a:tableStyleId>
              </a:tblPr>
              <a:tblGrid>
                <a:gridCol w="1258675"/>
                <a:gridCol w="1258675"/>
                <a:gridCol w="1258675"/>
              </a:tblGrid>
              <a:tr h="229425">
                <a:tc>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Covergroup</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chemeClr val="accent3"/>
                        </a:gs>
                        <a:gs pos="100000">
                          <a:schemeClr val="accent4"/>
                        </a:gs>
                      </a:gsLst>
                      <a:lin ang="13500032" scaled="0"/>
                    </a:gradFill>
                  </a:tcPr>
                </a:tc>
                <a:tc>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Name</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Coverage</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3"/>
                    </a:solidFill>
                  </a:tcPr>
                </a:tc>
              </a:tr>
              <a:tr h="229425">
                <a:tc rowSpan="5">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Instruction</a:t>
                      </a:r>
                      <a:endParaRPr b="1" sz="900">
                        <a:solidFill>
                          <a:schemeClr val="lt1"/>
                        </a:solidFill>
                        <a:latin typeface="Poppins"/>
                        <a:ea typeface="Poppins"/>
                        <a:cs typeface="Poppins"/>
                        <a:sym typeface="Poppins"/>
                      </a:endParaRPr>
                    </a:p>
                    <a:p>
                      <a:pPr indent="0" lvl="0" marL="0" rtl="0" algn="ctr">
                        <a:spcBef>
                          <a:spcPts val="0"/>
                        </a:spcBef>
                        <a:spcAft>
                          <a:spcPts val="0"/>
                        </a:spcAft>
                        <a:buNone/>
                      </a:pPr>
                      <a:r>
                        <a:rPr b="1" lang="en" sz="900">
                          <a:solidFill>
                            <a:schemeClr val="lt1"/>
                          </a:solidFill>
                          <a:latin typeface="Poppins"/>
                          <a:ea typeface="Poppins"/>
                          <a:cs typeface="Poppins"/>
                          <a:sym typeface="Poppins"/>
                        </a:rPr>
                        <a:t>Ordering</a:t>
                      </a:r>
                      <a:br>
                        <a:rPr b="1" lang="en" sz="900">
                          <a:solidFill>
                            <a:schemeClr val="lt1"/>
                          </a:solidFill>
                          <a:latin typeface="Poppins"/>
                          <a:ea typeface="Poppins"/>
                          <a:cs typeface="Poppins"/>
                          <a:sym typeface="Poppins"/>
                        </a:rPr>
                      </a:br>
                      <a:r>
                        <a:rPr b="1" lang="en" sz="900">
                          <a:solidFill>
                            <a:schemeClr val="lt1"/>
                          </a:solidFill>
                          <a:latin typeface="Poppins"/>
                          <a:ea typeface="Poppins"/>
                          <a:cs typeface="Poppins"/>
                          <a:sym typeface="Poppins"/>
                        </a:rPr>
                        <a:t>Coverage</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chemeClr val="accent3"/>
                        </a:gs>
                        <a:gs pos="100000">
                          <a:schemeClr val="accent4"/>
                        </a:gs>
                      </a:gsLst>
                      <a:lin ang="13500032" scaled="0"/>
                    </a:gra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cp_issue_order</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1/2 (50%)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229425">
                <a:tc vMerge="1"/>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cp_ex_start_ordder</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1/2 </a:t>
                      </a:r>
                      <a:r>
                        <a:rPr lang="en" sz="900">
                          <a:solidFill>
                            <a:schemeClr val="dk1"/>
                          </a:solidFill>
                          <a:latin typeface="Hind"/>
                          <a:ea typeface="Hind"/>
                          <a:cs typeface="Hind"/>
                          <a:sym typeface="Hind"/>
                        </a:rPr>
                        <a:t>(50%)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229425">
                <a:tc vMerge="1"/>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cp_ex_start_order</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1/2 (50%)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229425">
                <a:tc vMerge="1"/>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cp_write_order</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1/2 (50%)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258700">
                <a:tc vMerge="1"/>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cp_commit_order</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1/2 (50%)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bl>
          </a:graphicData>
        </a:graphic>
      </p:graphicFrame>
      <p:graphicFrame>
        <p:nvGraphicFramePr>
          <p:cNvPr id="2425" name="Google Shape;2425;p44"/>
          <p:cNvGraphicFramePr/>
          <p:nvPr/>
        </p:nvGraphicFramePr>
        <p:xfrm>
          <a:off x="4744550" y="2914463"/>
          <a:ext cx="3000000" cy="3000000"/>
        </p:xfrm>
        <a:graphic>
          <a:graphicData uri="http://schemas.openxmlformats.org/drawingml/2006/table">
            <a:tbl>
              <a:tblPr>
                <a:noFill/>
                <a:tableStyleId>{824226E5-A9E6-4E87-A2A8-AC94711D41C8}</a:tableStyleId>
              </a:tblPr>
              <a:tblGrid>
                <a:gridCol w="1258675"/>
                <a:gridCol w="1258675"/>
                <a:gridCol w="1258675"/>
              </a:tblGrid>
              <a:tr h="340675">
                <a:tc>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Covergroup</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chemeClr val="accent3"/>
                        </a:gs>
                        <a:gs pos="100000">
                          <a:schemeClr val="accent4"/>
                        </a:gs>
                      </a:gsLst>
                      <a:lin ang="13500032" scaled="0"/>
                    </a:gradFill>
                  </a:tcPr>
                </a:tc>
                <a:tc>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Name</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Coverage</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3"/>
                    </a:solidFill>
                  </a:tcPr>
                </a:tc>
              </a:tr>
              <a:tr h="340675">
                <a:tc rowSpan="3">
                  <a:txBody>
                    <a:bodyPr/>
                    <a:lstStyle/>
                    <a:p>
                      <a:pPr indent="0" lvl="0" marL="0" rtl="0" algn="ctr">
                        <a:spcBef>
                          <a:spcPts val="0"/>
                        </a:spcBef>
                        <a:spcAft>
                          <a:spcPts val="0"/>
                        </a:spcAft>
                        <a:buNone/>
                      </a:pPr>
                      <a:r>
                        <a:rPr b="1" lang="en" sz="900">
                          <a:solidFill>
                            <a:schemeClr val="lt1"/>
                          </a:solidFill>
                          <a:latin typeface="Poppins"/>
                          <a:ea typeface="Poppins"/>
                          <a:cs typeface="Poppins"/>
                          <a:sym typeface="Poppins"/>
                        </a:rPr>
                        <a:t>Pipeline Stage Timing Coverage</a:t>
                      </a:r>
                      <a:endParaRPr b="1" sz="900">
                        <a:solidFill>
                          <a:schemeClr val="lt1"/>
                        </a:solidFill>
                        <a:latin typeface="Poppins"/>
                        <a:ea typeface="Poppins"/>
                        <a:cs typeface="Poppins"/>
                        <a:sym typeface="Poppins"/>
                      </a:endParaRPr>
                    </a:p>
                  </a:txBody>
                  <a:tcPr marT="9125" marB="9125" marR="9125" marL="9125" anchor="ctr">
                    <a:lnL cap="flat" cmpd="sng" w="9525">
                      <a:solidFill>
                        <a:schemeClr val="lt1"/>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chemeClr val="accent3"/>
                        </a:gs>
                        <a:gs pos="100000">
                          <a:schemeClr val="accent4"/>
                        </a:gs>
                      </a:gsLst>
                      <a:lin ang="13500032" scaled="0"/>
                    </a:gra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cp_issue_to_exec</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4/4 (100%)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340675">
                <a:tc vMerge="1"/>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cp_write_to_commit</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4/4 (100%)</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340675">
                <a:tc vMerge="1"/>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cross_wait_times</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900">
                          <a:solidFill>
                            <a:schemeClr val="dk1"/>
                          </a:solidFill>
                          <a:latin typeface="Hind"/>
                          <a:ea typeface="Hind"/>
                          <a:cs typeface="Hind"/>
                          <a:sym typeface="Hind"/>
                        </a:rPr>
                        <a:t>11/16 (68.75%)</a:t>
                      </a:r>
                      <a:endParaRPr sz="900">
                        <a:solidFill>
                          <a:schemeClr val="dk1"/>
                        </a:solidFill>
                        <a:latin typeface="Hind"/>
                        <a:ea typeface="Hind"/>
                        <a:cs typeface="Hind"/>
                        <a:sym typeface="Hind"/>
                      </a:endParaRPr>
                    </a:p>
                  </a:txBody>
                  <a:tcPr marT="9125" marB="9125" marR="9125" marL="91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9" name="Shape 2429"/>
        <p:cNvGrpSpPr/>
        <p:nvPr/>
      </p:nvGrpSpPr>
      <p:grpSpPr>
        <a:xfrm>
          <a:off x="0" y="0"/>
          <a:ext cx="0" cy="0"/>
          <a:chOff x="0" y="0"/>
          <a:chExt cx="0" cy="0"/>
        </a:xfrm>
      </p:grpSpPr>
      <p:sp>
        <p:nvSpPr>
          <p:cNvPr id="2430" name="Google Shape;2430;p45"/>
          <p:cNvSpPr txBox="1"/>
          <p:nvPr>
            <p:ph type="title"/>
          </p:nvPr>
        </p:nvSpPr>
        <p:spPr>
          <a:xfrm>
            <a:off x="1949100" y="540000"/>
            <a:ext cx="52458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Code</a:t>
            </a:r>
            <a:r>
              <a:rPr lang="en">
                <a:solidFill>
                  <a:schemeClr val="dk1"/>
                </a:solidFill>
              </a:rPr>
              <a:t> </a:t>
            </a:r>
            <a:r>
              <a:rPr lang="en"/>
              <a:t>Coverage</a:t>
            </a:r>
            <a:endParaRPr>
              <a:solidFill>
                <a:schemeClr val="dk1"/>
              </a:solidFill>
            </a:endParaRPr>
          </a:p>
        </p:txBody>
      </p:sp>
      <p:pic>
        <p:nvPicPr>
          <p:cNvPr id="2431" name="Google Shape;2431;p45"/>
          <p:cNvPicPr preferRelativeResize="0"/>
          <p:nvPr>
            <p:ph idx="16" type="pic"/>
          </p:nvPr>
        </p:nvPicPr>
        <p:blipFill rotWithShape="1">
          <a:blip r:embed="rId3">
            <a:alphaModFix/>
          </a:blip>
          <a:srcRect b="7330" l="36154" r="9624" t="0"/>
          <a:stretch/>
        </p:blipFill>
        <p:spPr>
          <a:xfrm>
            <a:off x="5844900" y="1359600"/>
            <a:ext cx="2579101" cy="2937399"/>
          </a:xfrm>
          <a:prstGeom prst="rect">
            <a:avLst/>
          </a:prstGeom>
        </p:spPr>
      </p:pic>
      <p:pic>
        <p:nvPicPr>
          <p:cNvPr id="2432" name="Google Shape;2432;p45"/>
          <p:cNvPicPr preferRelativeResize="0"/>
          <p:nvPr/>
        </p:nvPicPr>
        <p:blipFill>
          <a:blip r:embed="rId4">
            <a:alphaModFix/>
          </a:blip>
          <a:stretch>
            <a:fillRect/>
          </a:stretch>
        </p:blipFill>
        <p:spPr>
          <a:xfrm>
            <a:off x="152375" y="1041013"/>
            <a:ext cx="5540099" cy="3574568"/>
          </a:xfrm>
          <a:prstGeom prst="rect">
            <a:avLst/>
          </a:prstGeom>
          <a:noFill/>
          <a:ln>
            <a:noFill/>
          </a:ln>
        </p:spPr>
      </p:pic>
      <p:sp>
        <p:nvSpPr>
          <p:cNvPr id="2433" name="Google Shape;2433;p45"/>
          <p:cNvSpPr txBox="1"/>
          <p:nvPr/>
        </p:nvSpPr>
        <p:spPr>
          <a:xfrm>
            <a:off x="338975" y="4490225"/>
            <a:ext cx="5353500" cy="369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Hind"/>
                <a:ea typeface="Hind"/>
                <a:cs typeface="Hind"/>
                <a:sym typeface="Hind"/>
              </a:rPr>
              <a:t>*As obtained using Cadence Incisive Metrics Center</a:t>
            </a:r>
            <a:endParaRPr sz="1200">
              <a:solidFill>
                <a:schemeClr val="dk1"/>
              </a:solidFill>
              <a:latin typeface="Hind"/>
              <a:ea typeface="Hind"/>
              <a:cs typeface="Hind"/>
              <a:sym typeface="Hi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chelor's Degree in Electronics Engineering by Slidesgo">
  <a:themeElements>
    <a:clrScheme name="Simple Light">
      <a:dk1>
        <a:srgbClr val="403953"/>
      </a:dk1>
      <a:lt1>
        <a:srgbClr val="F8F8F8"/>
      </a:lt1>
      <a:dk2>
        <a:srgbClr val="859294"/>
      </a:dk2>
      <a:lt2>
        <a:srgbClr val="D1D8E6"/>
      </a:lt2>
      <a:accent1>
        <a:srgbClr val="BABFD7"/>
      </a:accent1>
      <a:accent2>
        <a:srgbClr val="ECD9DD"/>
      </a:accent2>
      <a:accent3>
        <a:srgbClr val="575979"/>
      </a:accent3>
      <a:accent4>
        <a:srgbClr val="586160"/>
      </a:accent4>
      <a:accent5>
        <a:srgbClr val="FFFFFF"/>
      </a:accent5>
      <a:accent6>
        <a:srgbClr val="FFFFFF"/>
      </a:accent6>
      <a:hlink>
        <a:srgbClr val="4039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