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66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>
        <p:scale>
          <a:sx n="77" d="100"/>
          <a:sy n="77" d="100"/>
        </p:scale>
        <p:origin x="9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3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7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7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2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20CC-77CC-40CE-A207-28EC01778057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24DDB-1B4C-47F1-8C9C-49A0720A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862629" y="-358345"/>
            <a:ext cx="6012000" cy="2340000"/>
          </a:xfrm>
          <a:prstGeom prst="round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2629" y="2154197"/>
            <a:ext cx="6012000" cy="23400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2629" y="4876802"/>
            <a:ext cx="6012000" cy="2340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1797200" cy="1620000"/>
          </a:xfrm>
          <a:prstGeom prst="roundRect">
            <a:avLst>
              <a:gd name="adj" fmla="val 41949"/>
            </a:avLst>
          </a:prstGeom>
          <a:solidFill>
            <a:srgbClr val="00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714500"/>
            <a:ext cx="11797200" cy="1620000"/>
          </a:xfrm>
          <a:prstGeom prst="roundRect">
            <a:avLst>
              <a:gd name="adj" fmla="val 41949"/>
            </a:avLst>
          </a:prstGeom>
          <a:solidFill>
            <a:srgbClr val="8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3460750"/>
            <a:ext cx="11797200" cy="1620000"/>
          </a:xfrm>
          <a:prstGeom prst="roundRect">
            <a:avLst>
              <a:gd name="adj" fmla="val 41949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5207000"/>
            <a:ext cx="11797200" cy="1620000"/>
          </a:xfrm>
          <a:prstGeom prst="roundRect">
            <a:avLst>
              <a:gd name="adj" fmla="val 4194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83867" y="324433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45, 48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>
            <a:spLocks noChangeAspect="1"/>
          </p:cNvSpPr>
          <p:nvPr/>
        </p:nvSpPr>
        <p:spPr>
          <a:xfrm>
            <a:off x="1" y="0"/>
            <a:ext cx="2677160" cy="3022600"/>
          </a:xfrm>
          <a:prstGeom prst="roundRect">
            <a:avLst>
              <a:gd name="adj" fmla="val 176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83867" y="324433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45, 48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22800" y="426033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35, 31</a:t>
            </a:r>
            <a:endParaRPr lang="ko-KR" altLang="en-US" dirty="0"/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>
            <a:off x="2947065" y="0"/>
            <a:ext cx="2677160" cy="3022600"/>
          </a:xfrm>
          <a:prstGeom prst="roundRect">
            <a:avLst>
              <a:gd name="adj" fmla="val 17647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3581" y="5057400"/>
            <a:ext cx="11797200" cy="1620000"/>
          </a:xfrm>
          <a:prstGeom prst="roundRect">
            <a:avLst>
              <a:gd name="adj" fmla="val 41949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2467" y="188543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38, 98</a:t>
            </a:r>
            <a:endParaRPr lang="ko-KR" altLang="en-US" dirty="0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8750965" y="270100"/>
            <a:ext cx="1440000" cy="3600000"/>
          </a:xfrm>
          <a:prstGeom prst="roundRect">
            <a:avLst>
              <a:gd name="adj" fmla="val 17647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9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628650"/>
            <a:ext cx="4762500" cy="476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6286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9650" y="-2114550"/>
            <a:ext cx="952500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9650" y="2952750"/>
            <a:ext cx="952500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-2114550"/>
            <a:ext cx="4762500" cy="476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-2114550"/>
            <a:ext cx="4762500" cy="476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952750"/>
            <a:ext cx="4762500" cy="4762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0" y="12382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9650" y="-2114550"/>
            <a:ext cx="952500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9650" y="2952750"/>
            <a:ext cx="952500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-2114550"/>
            <a:ext cx="4762500" cy="476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-2114550"/>
            <a:ext cx="4762500" cy="476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952750"/>
            <a:ext cx="4762500" cy="4762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952750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952750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-2114550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-2114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02794" y="-2097849"/>
            <a:ext cx="952500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87447" y="-1760691"/>
            <a:ext cx="8755694" cy="40881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09211" y="-224432"/>
            <a:ext cx="7912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Matching Display On</a:t>
            </a:r>
            <a:endParaRPr lang="ko-KR" altLang="en-US" sz="6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1583" y="1012370"/>
            <a:ext cx="952500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76236" y="1349529"/>
            <a:ext cx="8755694" cy="40881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091379" y="4356195"/>
            <a:ext cx="667264" cy="64255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783357" y="1660808"/>
            <a:ext cx="667264" cy="64255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557849" y="2303358"/>
            <a:ext cx="532692" cy="2052837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연결자 42"/>
          <p:cNvSpPr/>
          <p:nvPr/>
        </p:nvSpPr>
        <p:spPr>
          <a:xfrm>
            <a:off x="9363525" y="4458138"/>
            <a:ext cx="667264" cy="64255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/>
          <p:cNvSpPr/>
          <p:nvPr/>
        </p:nvSpPr>
        <p:spPr>
          <a:xfrm>
            <a:off x="8568383" y="1660808"/>
            <a:ext cx="667264" cy="64255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021740" y="2303358"/>
            <a:ext cx="620463" cy="215478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66875" y="1603375"/>
            <a:ext cx="4762500" cy="2381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1666876" y="1603375"/>
            <a:ext cx="2435224" cy="2381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/>
          <a:stretch/>
        </p:blipFill>
        <p:spPr>
          <a:xfrm>
            <a:off x="4000501" y="1603375"/>
            <a:ext cx="2428874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</Words>
  <Application>Microsoft Office PowerPoint</Application>
  <PresentationFormat>와이드스크린</PresentationFormat>
  <Paragraphs>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Myung Ki</dc:creator>
  <cp:lastModifiedBy>Park Myung Ki</cp:lastModifiedBy>
  <cp:revision>12</cp:revision>
  <dcterms:created xsi:type="dcterms:W3CDTF">2021-04-15T05:06:01Z</dcterms:created>
  <dcterms:modified xsi:type="dcterms:W3CDTF">2021-04-15T09:02:32Z</dcterms:modified>
</cp:coreProperties>
</file>