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2080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2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5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9693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0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0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3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870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783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613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113"/>
            <a:ext cx="9170504" cy="51418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7818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5698435"/>
            <a:ext cx="9144000" cy="11595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85252" y="5447652"/>
            <a:ext cx="4347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By: </a:t>
            </a:r>
            <a:r>
              <a:rPr lang="en-US" b="1" dirty="0" err="1"/>
              <a:t>Sujan</a:t>
            </a:r>
            <a:r>
              <a:rPr lang="en-US" b="1" dirty="0"/>
              <a:t> Shrestha and </a:t>
            </a:r>
            <a:r>
              <a:rPr lang="en-US" b="1" dirty="0" err="1"/>
              <a:t>Nishant</a:t>
            </a:r>
            <a:r>
              <a:rPr lang="en-US" b="1" dirty="0"/>
              <a:t> </a:t>
            </a:r>
            <a:r>
              <a:rPr lang="en-US" b="1" dirty="0" err="1"/>
              <a:t>Balami</a:t>
            </a:r>
            <a:endParaRPr lang="en-US" b="1" dirty="0"/>
          </a:p>
          <a:p>
            <a:br>
              <a:rPr lang="en-US" b="1" dirty="0"/>
            </a:br>
            <a:r>
              <a:rPr lang="en-US" b="1" dirty="0"/>
              <a:t>Professor: </a:t>
            </a:r>
            <a:r>
              <a:rPr lang="en-US" b="1" dirty="0" err="1"/>
              <a:t>Shafqat</a:t>
            </a:r>
            <a:r>
              <a:rPr lang="en-US" b="1" dirty="0"/>
              <a:t> shad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388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event sequence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15" y="2286000"/>
            <a:ext cx="6889172" cy="3982278"/>
          </a:xfrm>
        </p:spPr>
      </p:pic>
    </p:spTree>
    <p:extLst>
      <p:ext uri="{BB962C8B-B14F-4D97-AF65-F5344CB8AC3E}">
        <p14:creationId xmlns:p14="http://schemas.microsoft.com/office/powerpoint/2010/main" val="99404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7999" y="3034748"/>
            <a:ext cx="5000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461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90500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292625"/>
            <a:ext cx="6571343" cy="3173721"/>
          </a:xfrm>
        </p:spPr>
        <p:txBody>
          <a:bodyPr/>
          <a:lstStyle/>
          <a:p>
            <a:r>
              <a:rPr lang="en-US" dirty="0"/>
              <a:t>Desktop application</a:t>
            </a:r>
          </a:p>
          <a:p>
            <a:r>
              <a:rPr lang="en-US" dirty="0"/>
              <a:t>Developed using Java and JavaFX.</a:t>
            </a:r>
          </a:p>
          <a:p>
            <a:r>
              <a:rPr lang="en-US" dirty="0"/>
              <a:t>Data are stored in JSON data structure in .</a:t>
            </a:r>
            <a:r>
              <a:rPr lang="en-US" dirty="0" err="1"/>
              <a:t>json</a:t>
            </a:r>
            <a:r>
              <a:rPr lang="en-US" dirty="0"/>
              <a:t> file.</a:t>
            </a:r>
          </a:p>
          <a:p>
            <a:r>
              <a:rPr lang="en-US" dirty="0"/>
              <a:t>Keeps track of past and upcoming events.</a:t>
            </a:r>
          </a:p>
          <a:p>
            <a:r>
              <a:rPr lang="en-US" dirty="0"/>
              <a:t>Used by the event managers.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0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Could be on campus or off campus</a:t>
            </a:r>
          </a:p>
          <a:p>
            <a:r>
              <a:rPr lang="en-US" dirty="0"/>
              <a:t>Is funded by the university</a:t>
            </a:r>
          </a:p>
          <a:p>
            <a:r>
              <a:rPr lang="en-US" dirty="0"/>
              <a:t>Report can be generated for past events</a:t>
            </a:r>
          </a:p>
          <a:p>
            <a:r>
              <a:rPr lang="en-US" dirty="0"/>
              <a:t>Has location and schedule</a:t>
            </a:r>
          </a:p>
          <a:p>
            <a:r>
              <a:rPr lang="en-US" dirty="0"/>
              <a:t>Has five associated entities (next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1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managers</a:t>
            </a:r>
          </a:p>
          <a:p>
            <a:r>
              <a:rPr lang="en-US" dirty="0"/>
              <a:t>Students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Transports (with drivers)</a:t>
            </a:r>
          </a:p>
          <a:p>
            <a:r>
              <a:rPr lang="en-US" dirty="0"/>
              <a:t>Expenses</a:t>
            </a:r>
          </a:p>
        </p:txBody>
      </p:sp>
    </p:spTree>
    <p:extLst>
      <p:ext uri="{BB962C8B-B14F-4D97-AF65-F5344CB8AC3E}">
        <p14:creationId xmlns:p14="http://schemas.microsoft.com/office/powerpoint/2010/main" val="289472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new events</a:t>
            </a:r>
          </a:p>
          <a:p>
            <a:r>
              <a:rPr lang="en-US" dirty="0"/>
              <a:t>Modify or cancel upcoming events</a:t>
            </a:r>
          </a:p>
          <a:p>
            <a:r>
              <a:rPr lang="en-US" dirty="0"/>
              <a:t>Generate report for past events</a:t>
            </a:r>
          </a:p>
          <a:p>
            <a:r>
              <a:rPr lang="en-US" dirty="0"/>
              <a:t>Manage resources and transportations for an event</a:t>
            </a:r>
          </a:p>
          <a:p>
            <a:r>
              <a:rPr lang="en-US" dirty="0"/>
              <a:t>Register students for an event</a:t>
            </a:r>
          </a:p>
          <a:p>
            <a:r>
              <a:rPr lang="en-US" dirty="0"/>
              <a:t>Assign event managers for an event</a:t>
            </a:r>
          </a:p>
          <a:p>
            <a:r>
              <a:rPr lang="en-US" dirty="0"/>
              <a:t>Record list of expenses of an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4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565" y="715618"/>
            <a:ext cx="6479421" cy="687563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17" y="1575458"/>
            <a:ext cx="6774769" cy="5282541"/>
          </a:xfrm>
        </p:spPr>
      </p:pic>
    </p:spTree>
    <p:extLst>
      <p:ext uri="{BB962C8B-B14F-4D97-AF65-F5344CB8AC3E}">
        <p14:creationId xmlns:p14="http://schemas.microsoft.com/office/powerpoint/2010/main" val="135384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49" y="1497496"/>
            <a:ext cx="6589051" cy="5572074"/>
          </a:xfrm>
        </p:spPr>
      </p:pic>
    </p:spTree>
    <p:extLst>
      <p:ext uri="{BB962C8B-B14F-4D97-AF65-F5344CB8AC3E}">
        <p14:creationId xmlns:p14="http://schemas.microsoft.com/office/powerpoint/2010/main" val="379383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746" y="1822173"/>
            <a:ext cx="2144220" cy="4519115"/>
          </a:xfrm>
        </p:spPr>
      </p:pic>
    </p:spTree>
    <p:extLst>
      <p:ext uri="{BB962C8B-B14F-4D97-AF65-F5344CB8AC3E}">
        <p14:creationId xmlns:p14="http://schemas.microsoft.com/office/powerpoint/2010/main" val="246346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sequence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394295"/>
            <a:ext cx="7424157" cy="3510566"/>
          </a:xfrm>
        </p:spPr>
      </p:pic>
    </p:spTree>
    <p:extLst>
      <p:ext uri="{BB962C8B-B14F-4D97-AF65-F5344CB8AC3E}">
        <p14:creationId xmlns:p14="http://schemas.microsoft.com/office/powerpoint/2010/main" val="29332646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117</TotalTime>
  <Words>140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PowerPoint Presentation</vt:lpstr>
      <vt:lpstr>Introduction</vt:lpstr>
      <vt:lpstr>Event</vt:lpstr>
      <vt:lpstr>Entities </vt:lpstr>
      <vt:lpstr>Features</vt:lpstr>
      <vt:lpstr>Use case diagram</vt:lpstr>
      <vt:lpstr>Class diagram </vt:lpstr>
      <vt:lpstr>System architecture</vt:lpstr>
      <vt:lpstr>Login sequence diagram</vt:lpstr>
      <vt:lpstr>Create event sequence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sujan219@hotmail.com</dc:creator>
  <cp:lastModifiedBy>sujan219@hotmail.com</cp:lastModifiedBy>
  <cp:revision>40</cp:revision>
  <dcterms:created xsi:type="dcterms:W3CDTF">2016-06-02T21:12:09Z</dcterms:created>
  <dcterms:modified xsi:type="dcterms:W3CDTF">2016-06-03T03:25:16Z</dcterms:modified>
</cp:coreProperties>
</file>