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5" r:id="rId11"/>
    <p:sldId id="264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CAFF2D-A6CF-4EB9-BB0F-499D4E706CEF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6BF2FB-F2CB-4235-BBA9-B139EC6F2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brary-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2400"/>
            <a:ext cx="6502400" cy="650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19050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Members:</a:t>
            </a:r>
          </a:p>
          <a:p>
            <a:pPr algn="ctr"/>
            <a:r>
              <a:rPr lang="en-US" dirty="0" smtClean="0"/>
              <a:t>Nisha Karanjit</a:t>
            </a:r>
          </a:p>
          <a:p>
            <a:pPr algn="ctr"/>
            <a:r>
              <a:rPr lang="en-US" dirty="0" smtClean="0"/>
              <a:t>Sadiksha Dhakal</a:t>
            </a:r>
          </a:p>
          <a:p>
            <a:pPr algn="ctr"/>
            <a:r>
              <a:rPr lang="en-US" dirty="0" smtClean="0"/>
              <a:t>Nisha Basnet</a:t>
            </a:r>
          </a:p>
          <a:p>
            <a:pPr algn="ctr"/>
            <a:r>
              <a:rPr lang="en-US" dirty="0" smtClean="0"/>
              <a:t>Nidina Shrestha</a:t>
            </a:r>
          </a:p>
          <a:p>
            <a:pPr algn="ctr"/>
            <a:r>
              <a:rPr lang="en-US" dirty="0" smtClean="0"/>
              <a:t>Hadiqa Afzal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6172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3810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</a:t>
            </a:r>
            <a:r>
              <a:rPr lang="en-US" dirty="0" smtClean="0"/>
              <a:t>: (FPP and MPP) Professor Paul Corazza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762000"/>
            <a:ext cx="8610600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3" y="228600"/>
            <a:ext cx="7467600" cy="579438"/>
          </a:xfrm>
        </p:spPr>
        <p:txBody>
          <a:bodyPr/>
          <a:lstStyle/>
          <a:p>
            <a:r>
              <a:rPr lang="en-US" dirty="0" smtClean="0"/>
              <a:t>Login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808038"/>
            <a:ext cx="8686800" cy="58975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New Book </a:t>
            </a:r>
            <a:r>
              <a:rPr lang="en-US" dirty="0"/>
              <a:t>Sequence Diagram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808038"/>
            <a:ext cx="8686800" cy="6049962"/>
          </a:xfrm>
        </p:spPr>
      </p:pic>
    </p:spTree>
    <p:extLst>
      <p:ext uri="{BB962C8B-B14F-4D97-AF65-F5344CB8AC3E}">
        <p14:creationId xmlns:p14="http://schemas.microsoft.com/office/powerpoint/2010/main" xmlns="" val="10587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676400"/>
            <a:ext cx="6400800" cy="4740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Questions????</a:t>
            </a:r>
            <a:endParaRPr lang="en-US" dirty="0"/>
          </a:p>
        </p:txBody>
      </p:sp>
      <p:pic>
        <p:nvPicPr>
          <p:cNvPr id="6" name="Content Placeholder 5" descr="image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7053942" cy="274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Desktop application of Library Management System</a:t>
            </a:r>
          </a:p>
          <a:p>
            <a:endParaRPr lang="en-US" dirty="0" smtClean="0"/>
          </a:p>
          <a:p>
            <a:r>
              <a:rPr lang="en-US" dirty="0" smtClean="0"/>
              <a:t>Data is accessed from file </a:t>
            </a:r>
            <a:r>
              <a:rPr lang="en-US" dirty="0" smtClean="0"/>
              <a:t>using object </a:t>
            </a:r>
            <a:r>
              <a:rPr lang="en-US" dirty="0" smtClean="0"/>
              <a:t>serialization</a:t>
            </a:r>
          </a:p>
          <a:p>
            <a:endParaRPr lang="en-US" dirty="0" smtClean="0"/>
          </a:p>
          <a:p>
            <a:r>
              <a:rPr lang="en-US" dirty="0" smtClean="0"/>
              <a:t>Contains three main modules :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. User Management</a:t>
            </a:r>
          </a:p>
          <a:p>
            <a:pPr marL="514350" indent="-514350">
              <a:buNone/>
            </a:pPr>
            <a:r>
              <a:rPr lang="en-US" dirty="0" smtClean="0"/>
              <a:t>		ii. Member Management</a:t>
            </a:r>
          </a:p>
          <a:p>
            <a:pPr marL="514350" indent="-514350">
              <a:buNone/>
            </a:pPr>
            <a:r>
              <a:rPr lang="en-US" dirty="0" smtClean="0"/>
              <a:t>		iii. Book Management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Deals with three types of users</a:t>
            </a:r>
          </a:p>
          <a:p>
            <a:pPr lvl="1"/>
            <a:r>
              <a:rPr lang="en-US" dirty="0" smtClean="0"/>
              <a:t> Admin</a:t>
            </a:r>
          </a:p>
          <a:p>
            <a:pPr lvl="1"/>
            <a:r>
              <a:rPr lang="en-US" dirty="0" smtClean="0"/>
              <a:t>Librarian</a:t>
            </a:r>
          </a:p>
          <a:p>
            <a:pPr lvl="1"/>
            <a:r>
              <a:rPr lang="en-US" dirty="0" smtClean="0"/>
              <a:t>Both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Features:</a:t>
            </a:r>
          </a:p>
          <a:p>
            <a:pPr lvl="1">
              <a:buFontTx/>
              <a:buChar char="-"/>
            </a:pPr>
            <a:r>
              <a:rPr lang="en-US" dirty="0" smtClean="0"/>
              <a:t>System Login</a:t>
            </a:r>
          </a:p>
          <a:p>
            <a:pPr lvl="1">
              <a:buFontTx/>
              <a:buChar char="-"/>
            </a:pPr>
            <a:r>
              <a:rPr lang="en-US" dirty="0" smtClean="0"/>
              <a:t>Add New User</a:t>
            </a:r>
          </a:p>
          <a:p>
            <a:pPr lvl="1">
              <a:buFontTx/>
              <a:buChar char="-"/>
            </a:pPr>
            <a:r>
              <a:rPr lang="en-US" dirty="0" smtClean="0"/>
              <a:t>Update Existing User</a:t>
            </a:r>
          </a:p>
          <a:p>
            <a:pPr lvl="1">
              <a:buFontTx/>
              <a:buChar char="-"/>
            </a:pPr>
            <a:r>
              <a:rPr lang="en-US" dirty="0" smtClean="0"/>
              <a:t>Delete Existing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Deals with the members who use Library</a:t>
            </a:r>
          </a:p>
          <a:p>
            <a:endParaRPr lang="en-US" dirty="0" smtClean="0"/>
          </a:p>
          <a:p>
            <a:r>
              <a:rPr lang="en-US" dirty="0" smtClean="0"/>
              <a:t>Each member have a unique Member Id</a:t>
            </a:r>
          </a:p>
          <a:p>
            <a:endParaRPr lang="en-US" dirty="0" smtClean="0"/>
          </a:p>
          <a:p>
            <a:r>
              <a:rPr lang="en-US" dirty="0" smtClean="0"/>
              <a:t>Checkout History of each member  can be known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Features</a:t>
            </a:r>
          </a:p>
          <a:p>
            <a:pPr>
              <a:buFontTx/>
              <a:buChar char="-"/>
            </a:pPr>
            <a:r>
              <a:rPr lang="en-US" dirty="0" smtClean="0"/>
              <a:t>Add New Member</a:t>
            </a:r>
          </a:p>
          <a:p>
            <a:pPr>
              <a:buFontTx/>
              <a:buChar char="-"/>
            </a:pPr>
            <a:r>
              <a:rPr lang="en-US" dirty="0" smtClean="0"/>
              <a:t>Update Existing Member</a:t>
            </a:r>
          </a:p>
          <a:p>
            <a:pPr>
              <a:buFontTx/>
              <a:buChar char="-"/>
            </a:pPr>
            <a:r>
              <a:rPr lang="en-US" dirty="0" smtClean="0"/>
              <a:t>Delete Existing Member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Deals with the different books available in the library</a:t>
            </a:r>
          </a:p>
          <a:p>
            <a:endParaRPr lang="en-US" dirty="0" smtClean="0"/>
          </a:p>
          <a:p>
            <a:r>
              <a:rPr lang="en-US" dirty="0" smtClean="0"/>
              <a:t>Each book has unique Book ID and 10-13 digit ISBN number</a:t>
            </a:r>
          </a:p>
          <a:p>
            <a:endParaRPr lang="en-US" dirty="0" smtClean="0"/>
          </a:p>
          <a:p>
            <a:r>
              <a:rPr lang="en-US" dirty="0" smtClean="0"/>
              <a:t>The selected book can be Checkout if there is any available copy left</a:t>
            </a:r>
          </a:p>
          <a:p>
            <a:endParaRPr lang="en-US" dirty="0" smtClean="0"/>
          </a:p>
          <a:p>
            <a:r>
              <a:rPr lang="en-US" dirty="0" smtClean="0"/>
              <a:t>After a book is returned the number of copy is increased and book is available for new checkout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Add New Book</a:t>
            </a:r>
          </a:p>
          <a:p>
            <a:pPr>
              <a:buFontTx/>
              <a:buChar char="-"/>
            </a:pPr>
            <a:r>
              <a:rPr lang="en-US" dirty="0" smtClean="0"/>
              <a:t>Update Existing Book</a:t>
            </a:r>
          </a:p>
          <a:p>
            <a:pPr>
              <a:buFontTx/>
              <a:buChar char="-"/>
            </a:pPr>
            <a:r>
              <a:rPr lang="en-US" dirty="0" smtClean="0"/>
              <a:t>Add New Book Copy</a:t>
            </a:r>
          </a:p>
          <a:p>
            <a:pPr>
              <a:buFontTx/>
              <a:buChar char="-"/>
            </a:pPr>
            <a:r>
              <a:rPr lang="en-US" dirty="0" smtClean="0"/>
              <a:t>Checkout Book</a:t>
            </a:r>
          </a:p>
          <a:p>
            <a:pPr>
              <a:buFontTx/>
              <a:buChar char="-"/>
            </a:pPr>
            <a:r>
              <a:rPr lang="en-US" dirty="0" smtClean="0"/>
              <a:t>Return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UseCaseDiagram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19150" y="2074862"/>
            <a:ext cx="6743700" cy="3924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5218176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Repository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295400" y="3962400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Logical Layer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2895600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System Controllers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396621" y="1737519"/>
            <a:ext cx="586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Interface (Password Encryption)</a:t>
            </a:r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>
            <a:off x="3505200" y="2514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505200" y="35814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505200" y="46482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495800" y="2514600"/>
            <a:ext cx="2286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4495800" y="3581400"/>
            <a:ext cx="2286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495800" y="4648200"/>
            <a:ext cx="2286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Password encryption is done using SHA(Secure Hashing Algorithm)</a:t>
            </a:r>
          </a:p>
          <a:p>
            <a:endParaRPr lang="en-US" dirty="0" smtClean="0"/>
          </a:p>
          <a:p>
            <a:r>
              <a:rPr lang="en-US" dirty="0" smtClean="0"/>
              <a:t>Check in functionality</a:t>
            </a:r>
          </a:p>
          <a:p>
            <a:endParaRPr lang="en-US" dirty="0" smtClean="0"/>
          </a:p>
          <a:p>
            <a:r>
              <a:rPr lang="en-US" dirty="0" smtClean="0"/>
              <a:t>Fine for overdue books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698</TotalTime>
  <Words>220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Slide 1</vt:lpstr>
      <vt:lpstr>Introduction </vt:lpstr>
      <vt:lpstr>User Management</vt:lpstr>
      <vt:lpstr>Member Management</vt:lpstr>
      <vt:lpstr>Book Management</vt:lpstr>
      <vt:lpstr>Book Management</vt:lpstr>
      <vt:lpstr>Use Case Diagram</vt:lpstr>
      <vt:lpstr>System Architecture</vt:lpstr>
      <vt:lpstr>Additional Features</vt:lpstr>
      <vt:lpstr>Class Diagram</vt:lpstr>
      <vt:lpstr>Login Sequence Diagram</vt:lpstr>
      <vt:lpstr>Add New Book Sequence Diagram</vt:lpstr>
      <vt:lpstr>Demo</vt:lpstr>
      <vt:lpstr>Questions????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Sadiksha</dc:creator>
  <cp:lastModifiedBy>Sadiksha</cp:lastModifiedBy>
  <cp:revision>20</cp:revision>
  <dcterms:created xsi:type="dcterms:W3CDTF">2016-04-12T04:54:07Z</dcterms:created>
  <dcterms:modified xsi:type="dcterms:W3CDTF">2016-04-13T05:01:19Z</dcterms:modified>
</cp:coreProperties>
</file>