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B2341-E9A6-4BF5-9F25-D6F2D95C3853}" v="1022" dt="2022-06-17T09:59:2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6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0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7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4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1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675-D792-8CB1-D768-343ACC69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Organization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34E1-F87F-AF01-D175-709959DD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Oldest and traditional form </a:t>
            </a:r>
            <a:endParaRPr lang="en-US"/>
          </a:p>
          <a:p>
            <a:r>
              <a:rPr lang="en-US" dirty="0"/>
              <a:t>Direct line of authority from the superior to subordinate level.</a:t>
            </a:r>
          </a:p>
          <a:p>
            <a:r>
              <a:rPr lang="en-US" dirty="0"/>
              <a:t>Also known as simple and military organization</a:t>
            </a:r>
          </a:p>
          <a:p>
            <a:r>
              <a:rPr lang="en-US" dirty="0"/>
              <a:t>Follows the chain of command and scalar chain</a:t>
            </a:r>
          </a:p>
          <a:p>
            <a:pPr marL="0" indent="0">
              <a:buNone/>
            </a:pPr>
            <a:r>
              <a:rPr lang="en-US" dirty="0"/>
              <a:t>Types of Line Organization </a:t>
            </a:r>
          </a:p>
          <a:p>
            <a:r>
              <a:rPr lang="en-US" dirty="0"/>
              <a:t>Pure line Organization: individuals perform same type of work</a:t>
            </a:r>
            <a:br>
              <a:rPr lang="en-US" dirty="0"/>
            </a:br>
            <a:r>
              <a:rPr lang="en-US" dirty="0"/>
              <a:t>Line is divided into effective control and supervision</a:t>
            </a:r>
          </a:p>
          <a:p>
            <a:r>
              <a:rPr lang="en-US" dirty="0"/>
              <a:t>Department line Organization:</a:t>
            </a:r>
            <a:br>
              <a:rPr lang="en-US" dirty="0"/>
            </a:br>
            <a:r>
              <a:rPr lang="en-US" dirty="0"/>
              <a:t>Organization is divided into different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FFE6-3EF6-F3CE-905A-7FCE1239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706494" cy="7159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FA5071-2349-7DDD-EDE6-1E69066B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237623"/>
            <a:ext cx="9717578" cy="5284310"/>
          </a:xfrm>
        </p:spPr>
      </p:pic>
    </p:spTree>
    <p:extLst>
      <p:ext uri="{BB962C8B-B14F-4D97-AF65-F5344CB8AC3E}">
        <p14:creationId xmlns:p14="http://schemas.microsoft.com/office/powerpoint/2010/main" val="394219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69D7-FD6A-9A2A-1658-98155D0F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420A-51B0-50CA-7FAA-3C05F84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 and Easy To understand </a:t>
            </a:r>
          </a:p>
          <a:p>
            <a:r>
              <a:rPr lang="en-US" dirty="0"/>
              <a:t>Quick Decision And Implementation</a:t>
            </a:r>
          </a:p>
          <a:p>
            <a:r>
              <a:rPr lang="en-US" dirty="0"/>
              <a:t>Maintain Discipline</a:t>
            </a:r>
          </a:p>
          <a:p>
            <a:r>
              <a:rPr lang="en-US" dirty="0"/>
              <a:t>Fixed Responsibility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Effective Management</a:t>
            </a:r>
          </a:p>
          <a:p>
            <a:r>
              <a:rPr lang="en-US" dirty="0"/>
              <a:t>Economical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5076-5A66-784F-0A4E-A7EC72FA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125CE-4FAD-A9EA-0A69-55FD2220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Overload on Managers</a:t>
            </a:r>
          </a:p>
          <a:p>
            <a:r>
              <a:rPr lang="en-US" dirty="0"/>
              <a:t>Lack of specialization</a:t>
            </a:r>
          </a:p>
          <a:p>
            <a:r>
              <a:rPr lang="en-US" dirty="0"/>
              <a:t>Autocratic Leadership</a:t>
            </a:r>
          </a:p>
          <a:p>
            <a:r>
              <a:rPr lang="en-US" dirty="0"/>
              <a:t>Problems of coordination</a:t>
            </a:r>
          </a:p>
          <a:p>
            <a:r>
              <a:rPr lang="en-US" dirty="0"/>
              <a:t>Inefficiency</a:t>
            </a:r>
          </a:p>
          <a:p>
            <a:r>
              <a:rPr lang="en-US" dirty="0"/>
              <a:t>Lack of stability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https://tyonote.com/line_organization/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1014-4E5C-01DC-084E-200D63A3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34C4-DB21-030A-435F-381EEA28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Divides entire functions into major functional groups</a:t>
            </a:r>
          </a:p>
          <a:p>
            <a:r>
              <a:rPr lang="en-US" dirty="0"/>
              <a:t>Each function is entrusted to a specialist-functional specialist</a:t>
            </a:r>
          </a:p>
          <a:p>
            <a:r>
              <a:rPr lang="en-US" dirty="0"/>
              <a:t>Functional manger can exercise functional authority to overall subordinates</a:t>
            </a:r>
          </a:p>
          <a:p>
            <a:r>
              <a:rPr lang="en-US" dirty="0"/>
              <a:t>Functional specialist communicate through chief executive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9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0174803-32EC-F171-1862-0A03DDF5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06" y="643467"/>
            <a:ext cx="83150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4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CAFC-DF55-FD82-D970-2585E558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4E4-DEFF-4279-B583-FECF0E14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Benefits of Specialists</a:t>
            </a:r>
          </a:p>
          <a:p>
            <a:r>
              <a:rPr lang="en-US" dirty="0"/>
              <a:t> Increase Efficiency</a:t>
            </a:r>
          </a:p>
          <a:p>
            <a:r>
              <a:rPr lang="en-US" dirty="0"/>
              <a:t>Healthy Competition Among Experts</a:t>
            </a:r>
          </a:p>
          <a:p>
            <a:r>
              <a:rPr lang="en-US" dirty="0"/>
              <a:t>Relief To Executives</a:t>
            </a:r>
          </a:p>
          <a:p>
            <a:r>
              <a:rPr lang="en-US" dirty="0"/>
              <a:t>Mass Production</a:t>
            </a:r>
          </a:p>
          <a:p>
            <a:r>
              <a:rPr lang="en-US" dirty="0"/>
              <a:t>Facilitates Growth and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3301-74BB-E390-1BF5-C99B7E13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5D7-9157-3E0B-3713-05E97519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Multiple Command System</a:t>
            </a:r>
          </a:p>
          <a:p>
            <a:r>
              <a:rPr lang="en-US" dirty="0"/>
              <a:t>Lack of Coordination</a:t>
            </a:r>
          </a:p>
          <a:p>
            <a:r>
              <a:rPr lang="en-US" dirty="0"/>
              <a:t>High Administrative Cost</a:t>
            </a:r>
          </a:p>
          <a:p>
            <a:r>
              <a:rPr lang="en-US" dirty="0"/>
              <a:t>Delay in Decision-Making</a:t>
            </a:r>
          </a:p>
          <a:p>
            <a:r>
              <a:rPr lang="en-US" dirty="0"/>
              <a:t>Spoils Human Relations</a:t>
            </a:r>
          </a:p>
          <a:p>
            <a:r>
              <a:rPr lang="en-US" dirty="0"/>
              <a:t>Narrow Outlooks of Specialists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44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PowerPoint Presentation</vt:lpstr>
      <vt:lpstr>Line Organization </vt:lpstr>
      <vt:lpstr>PowerPoint Presentation</vt:lpstr>
      <vt:lpstr>Advantages </vt:lpstr>
      <vt:lpstr>Disadvantages</vt:lpstr>
      <vt:lpstr>Functional Organization</vt:lpstr>
      <vt:lpstr>PowerPoint Presentation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175</cp:revision>
  <dcterms:created xsi:type="dcterms:W3CDTF">2022-06-17T09:17:49Z</dcterms:created>
  <dcterms:modified xsi:type="dcterms:W3CDTF">2022-06-17T09:59:23Z</dcterms:modified>
</cp:coreProperties>
</file>