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7">
  <p:sldMasterIdLst>
    <p:sldMasterId id="2147483734" r:id="rId1"/>
  </p:sldMasterIdLst>
  <p:sldIdLst>
    <p:sldId id="256" r:id="rId2"/>
    <p:sldId id="258" r:id="rId3"/>
    <p:sldId id="308" r:id="rId4"/>
    <p:sldId id="259" r:id="rId5"/>
    <p:sldId id="262" r:id="rId6"/>
    <p:sldId id="263" r:id="rId7"/>
    <p:sldId id="264" r:id="rId8"/>
    <p:sldId id="265" r:id="rId9"/>
    <p:sldId id="271" r:id="rId10"/>
    <p:sldId id="272" r:id="rId11"/>
    <p:sldId id="295" r:id="rId12"/>
    <p:sldId id="333" r:id="rId13"/>
    <p:sldId id="332" r:id="rId14"/>
    <p:sldId id="331" r:id="rId15"/>
    <p:sldId id="270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EBD8100-770C-44A2-9789-215DB44A21DB}">
          <p14:sldIdLst>
            <p14:sldId id="256"/>
            <p14:sldId id="258"/>
            <p14:sldId id="308"/>
            <p14:sldId id="259"/>
            <p14:sldId id="262"/>
            <p14:sldId id="263"/>
            <p14:sldId id="264"/>
            <p14:sldId id="265"/>
            <p14:sldId id="271"/>
            <p14:sldId id="272"/>
            <p14:sldId id="295"/>
            <p14:sldId id="333"/>
            <p14:sldId id="332"/>
            <p14:sldId id="331"/>
            <p14:sldId id="270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D874E-79AE-DF85-7B5D-5A14DF160012}" v="24" dt="2022-03-13T02:04:29.644"/>
    <p1510:client id="{853E3F03-85A0-3A0E-C4C7-21A653D61B1E}" v="163" dt="2022-03-13T03:35:00.036"/>
    <p1510:client id="{BA3D9E93-7090-4C9E-23B5-1446B389804D}" v="112" dt="2022-03-13T05:42:56.428"/>
    <p1510:client id="{C92A9474-6A31-4B57-EC62-185639D2F772}" v="1701" dt="2022-03-13T01:22:46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2462-F5D3-48DB-8E7A-BDAAF26F8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FD167-606D-4601-A72F-22CDBECBC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7130-8BDB-4474-88C3-714278AA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13F2F-0048-4534-9B2A-8B585304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8509A-8479-4EF1-AD57-8B5C79C8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1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B8D7-5280-4D55-94B5-C05D56A0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935DB-8629-450E-BDDA-877C3E513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5339C-A4EC-4B4F-8DCC-3FCED235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B4AC9-B227-426B-919D-38ACB1E6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4992E-5517-490B-A763-E7B606D3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6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8AA0B-9BE0-44F0-A29C-CA9A04BA4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F34EF-916A-4CB8-83CB-BA9C43A6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DC00-BF62-4E8F-96C9-850258F0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050A8-C53A-40C7-BDCE-32CFBBAC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B2AE8-2848-4554-9843-CBDDD9BF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8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6E6C-193D-44E7-BE91-E6EAF667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277F7-E8FF-4FDD-80B2-CCB4D2B4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0FBA6-C497-4F49-9A6A-76538C66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CB4D-2923-4A94-8BFB-3863BAE2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BFD5-8358-4041-BB4E-FAD20EFA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94DA-2448-4E7A-B2F5-6038F60D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741CB-38FB-4034-A496-C6CB79CD8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B37C-85D7-42CC-83C0-03380124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AE330-7B10-4BFE-8F69-FAD2CF4E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361E-63FA-4B56-878D-F33FF9F7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7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42DC-26F1-4379-8D58-BC5B443F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EFF7-CD5A-4C95-ABCC-F219E545D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91626-A9F5-4A68-9201-D7695700C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8B8D-CD06-42D3-9AC9-73B90729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DBA42-396F-4D81-AC49-FAA35492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24B1-A799-4E31-91CE-C7B5697C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0903-1E13-49D2-86C1-18EE74B2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98B8C-C58E-43AB-8A92-C13A4353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909F1-1772-4B51-BF52-31AA0BF91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DC946-1FC1-4166-9383-30A18D3BE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53817-705E-4198-B87F-EC1642736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32BAB-98C8-4459-BFBC-F58A889A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E16B8-EA45-4A34-B420-6401A715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2C140-05D0-44FC-A987-A2D19B32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4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F7B8-3315-47D2-A403-43B3DE87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95CD3-763B-4818-A354-E8705D06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6526F-4829-4642-B3F6-51926A2F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71717-84D0-47C5-BCE7-F7E1374C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DCC4F-FA65-4A8D-BFE1-A213AB4E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4F758-A81D-4F4C-B1C6-B0294336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228E8-6AC8-4D09-B143-19FE493F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0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1DB8-0C27-4727-BB49-72E3C3A4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FC58-D0DA-49A6-93A9-46DF765C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960CF-98C4-4D58-811A-5C9FE059D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91C4B-B769-4C31-BA51-EB5BAB82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7A2E8-1AA2-409E-BE3C-B3A5A55C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32DF-58B8-4977-BDE5-18B32FF6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0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0C88-2E94-4DD5-8F2A-1B9E9FAF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DE5FB-2149-4D28-B68C-B6867F063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05655-FBDE-4327-BC99-9F492AF5B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19184-CBE7-41FC-9877-982816CE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D402-7AA9-4A80-A6A0-F24C300C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0199B-2223-4AD5-AD11-8A551779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1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447C-6336-4097-9ADA-AB557B86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FB77B-7F7D-4999-AE9F-EE24C5F6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040E1-6F77-4FC9-B745-8B53B7BBD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597D-FD3F-4D6F-8136-AF260B91D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77B55-09DA-4115-898C-B0CDAD6B3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4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FF09-9750-4514-BE71-9F775E8E8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708337"/>
            <a:ext cx="9440034" cy="3618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FINAL YEAR MAJOR PROJECT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REGISTRATION SYSTEM USING BLOCKCHAIN TECHNOLOGY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[CT 707]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COMPUTER ENGINEERING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EA3F8-1020-4A1E-8FFF-790609AAB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3684" y="4681469"/>
            <a:ext cx="4928315" cy="16034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sz="1800" dirty="0">
                <a:latin typeface="Times New Roman"/>
                <a:cs typeface="Times New Roman"/>
              </a:rPr>
              <a:t>AJAY MAHARJAN (</a:t>
            </a:r>
            <a:r>
              <a:rPr lang="en-US" sz="1800" dirty="0"/>
              <a:t>HCE075BCT006</a:t>
            </a:r>
            <a:r>
              <a:rPr lang="en-US" sz="1800" dirty="0">
                <a:latin typeface="Times New Roman"/>
                <a:cs typeface="Times New Roman"/>
              </a:rPr>
              <a:t>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/>
                <a:cs typeface="Times New Roman"/>
              </a:rPr>
              <a:t>ASHISH RAI (HCE075BCT042)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latin typeface="Times New Roman"/>
                <a:cs typeface="Times New Roman"/>
              </a:rPr>
              <a:t>NIBENDRA BAJRACHARYA (HCE075BCT015)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latin typeface="Times New Roman"/>
                <a:cs typeface="Times New Roman"/>
              </a:rPr>
              <a:t>SUJAN MAHARJAN (HCE075BCT037)</a:t>
            </a:r>
          </a:p>
        </p:txBody>
      </p:sp>
    </p:spTree>
    <p:extLst>
      <p:ext uri="{BB962C8B-B14F-4D97-AF65-F5344CB8AC3E}">
        <p14:creationId xmlns:p14="http://schemas.microsoft.com/office/powerpoint/2010/main" val="247597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D02D-361E-45E0-B265-D0638165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374" y="0"/>
            <a:ext cx="10515600" cy="65682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– Level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3F1BBD-1BB4-8366-CB4C-4225C2330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"/>
          <a:stretch/>
        </p:blipFill>
        <p:spPr>
          <a:xfrm>
            <a:off x="2041585" y="656823"/>
            <a:ext cx="8108830" cy="60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8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5"/>
            <a:ext cx="10515600" cy="9227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0B042-F879-430E-BCD2-92F5496C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1842866"/>
            <a:ext cx="10545647" cy="3295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0558E5-D8C5-4CD8-A9E8-68934BE967C6}"/>
              </a:ext>
            </a:extLst>
          </p:cNvPr>
          <p:cNvSpPr txBox="1"/>
          <p:nvPr/>
        </p:nvSpPr>
        <p:spPr>
          <a:xfrm>
            <a:off x="3953812" y="5604387"/>
            <a:ext cx="4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Block diagram of incremental model</a:t>
            </a:r>
          </a:p>
        </p:txBody>
      </p:sp>
    </p:spTree>
    <p:extLst>
      <p:ext uri="{BB962C8B-B14F-4D97-AF65-F5344CB8AC3E}">
        <p14:creationId xmlns:p14="http://schemas.microsoft.com/office/powerpoint/2010/main" val="224952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are Smart Contracts and how do they work? — Bitpanda Academy">
            <a:extLst>
              <a:ext uri="{FF2B5EF4-FFF2-40B4-BE49-F238E27FC236}">
                <a16:creationId xmlns:a16="http://schemas.microsoft.com/office/drawing/2014/main" id="{CABDABFD-7118-C33E-BD69-8298758112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890" y="-1"/>
            <a:ext cx="7504982" cy="667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7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01E5-5DB2-B2BD-DB0A-2F61E3EB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pic>
        <p:nvPicPr>
          <p:cNvPr id="1026" name="Picture 2" descr="Verifying digital signatures | Stakey Club">
            <a:extLst>
              <a:ext uri="{FF2B5EF4-FFF2-40B4-BE49-F238E27FC236}">
                <a16:creationId xmlns:a16="http://schemas.microsoft.com/office/drawing/2014/main" id="{675A6267-D4F0-6F1A-2CD4-3C6102686E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000" y="2363794"/>
            <a:ext cx="8330000" cy="32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28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00C7-B110-4AEF-AF59-614B78418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307"/>
            <a:ext cx="10515600" cy="56360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  <a:endParaRPr lang="en-US" sz="2400" b="1" dirty="0">
              <a:latin typeface="Times New Roman"/>
              <a:cs typeface="Times New Roman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React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latin typeface="Times New Roman"/>
                <a:cs typeface="Times New Roman"/>
              </a:rPr>
              <a:t>CSS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b="1" dirty="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latin typeface="Times New Roman"/>
                <a:cs typeface="Times New Roman"/>
              </a:rPr>
              <a:t>Backend development: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latin typeface="Times New Roman"/>
                <a:cs typeface="Times New Roman"/>
              </a:rPr>
              <a:t>Node JS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latin typeface="Times New Roman"/>
                <a:cs typeface="Times New Roman"/>
              </a:rPr>
              <a:t>Mango DB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latin typeface="Times New Roman"/>
                <a:cs typeface="Times New Roman"/>
              </a:rPr>
              <a:t>Solidity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latin typeface="Times New Roman"/>
                <a:cs typeface="Times New Roman"/>
              </a:rPr>
              <a:t>IPFS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794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D2E0-9B94-41BB-9FE9-F2615AA13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55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F0E1-6671-4208-A542-836874BB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[1] V. </a:t>
            </a:r>
            <a:r>
              <a:rPr lang="en-US" sz="2000" dirty="0" err="1"/>
              <a:t>Marinkovic</a:t>
            </a:r>
            <a:r>
              <a:rPr lang="en-US" sz="2000" dirty="0"/>
              <a:t>, "E-commerce proposal," pp. 2-3, 2020.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[2] D. S. A. Bhat, "A Review Paper on E-Commerce," pp. 2-4, 2016.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[3] V. Jain, "An Overview of Electronic Commerce (e-Commerce)," Contemporary Issues in Business and Government, vol. 27, no. 3, pp. 666-669, 2021.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[4] C. W. </a:t>
            </a:r>
            <a:r>
              <a:rPr lang="en-US" sz="2000" dirty="0" err="1"/>
              <a:t>Steinfield</a:t>
            </a:r>
            <a:r>
              <a:rPr lang="en-US" sz="2000" dirty="0"/>
              <a:t>, "Electronic Commerce and the Local Merchant: Opportunities for Synergy Between Physical and Web," Electronic Markets, vol. 9, pp. 51-57, 1999.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[5] B. Schafer, "E-Commerce Recommendation Applications," 2000.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4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6B9C-A0CC-4B34-BB15-7EDBF348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051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DBB1-FCDF-497D-9A94-2D7C5A63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A5DE-16D4-4CC4-BD8C-17E9CBF1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665"/>
            <a:ext cx="10515600" cy="461297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A633C-B595-1191-0E6E-880B8D80A478}"/>
              </a:ext>
            </a:extLst>
          </p:cNvPr>
          <p:cNvSpPr txBox="1"/>
          <p:nvPr/>
        </p:nvSpPr>
        <p:spPr>
          <a:xfrm>
            <a:off x="1027262" y="1916902"/>
            <a:ext cx="10137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process involves a lot of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in the authority can easily cheat the common people and government</a:t>
            </a:r>
          </a:p>
          <a:p>
            <a:endParaRPr lang="en-US" sz="24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– a </a:t>
            </a:r>
            <a:r>
              <a:rPr lang="en-US" sz="2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shared, </a:t>
            </a:r>
            <a:r>
              <a:rPr lang="en-US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immutable, decentralized, digital ledger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of real estate to be stored as blocks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makes the authority decentralized, transparent and secured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works on the basis of majority consensus – Use of Consensus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4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E3F1-D9E6-405C-A0DB-E0B74B32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Calibri Light"/>
              </a:rPr>
              <a:t>PROBLEM STATEMENT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F75C-E44B-4904-AFB4-C6D8CA20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endParaRPr lang="en-US" dirty="0">
              <a:latin typeface="Times New Roman"/>
              <a:cs typeface="Calibri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process in transfer of real estate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Calibri" panose="020F0502020204030204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Calibri" panose="020F0502020204030204"/>
              </a:rPr>
              <a:t>Bad Record Keeping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8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2C2B-5A7D-49A1-A3BC-6FBEE5A4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B5C7-8EE2-4A3C-9547-67BA40F6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decentralize the record keeping system and increase data transparency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digitize the land records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mitigate corruption by real-time accounting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4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B594-651E-45A3-86F4-F631F81A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C18E-E393-45EB-B214-270506386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983"/>
            <a:ext cx="10515600" cy="4786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marL="274320" lvl="0" indent="-28575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Land</a:t>
            </a:r>
          </a:p>
          <a:p>
            <a:pPr marL="274320" lvl="0" indent="-28575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Property Available</a:t>
            </a:r>
          </a:p>
          <a:p>
            <a:pPr marL="274320" lvl="0" indent="-28575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Records</a:t>
            </a:r>
          </a:p>
          <a:p>
            <a:pPr marL="274320" lvl="0" indent="-28575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Transactions</a:t>
            </a:r>
          </a:p>
          <a:p>
            <a:pPr marL="274320" lvl="0" indent="-28575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the Request</a:t>
            </a:r>
          </a:p>
          <a:p>
            <a:pPr marL="274320" lvl="0" indent="-28575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Land</a:t>
            </a:r>
          </a:p>
          <a:p>
            <a:pPr marL="274320" lvl="0" indent="-285750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Land</a:t>
            </a:r>
          </a:p>
        </p:txBody>
      </p:sp>
    </p:spTree>
    <p:extLst>
      <p:ext uri="{BB962C8B-B14F-4D97-AF65-F5344CB8AC3E}">
        <p14:creationId xmlns:p14="http://schemas.microsoft.com/office/powerpoint/2010/main" val="46385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3A7D-F0AC-4068-89F4-3AE6599E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Non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ED30-F2D3-4DB4-B6FD-5BF385F30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10515600" cy="4644377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5894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314D-B3F0-4C74-98FA-C1933C84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AE75-9BE7-44C2-BBAA-E11325C43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/>
                <a:cs typeface="Times New Roman"/>
              </a:rPr>
              <a:t>Technical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/>
                <a:cs typeface="Times New Roman"/>
              </a:rPr>
              <a:t>- Hardware and software tools are within accessible boundaries.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/>
                <a:cs typeface="Times New Roman"/>
              </a:rPr>
              <a:t>Operational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/>
                <a:cs typeface="Times New Roman"/>
              </a:rPr>
              <a:t>- Simple and interactive interface and data drive.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Only a computer is required to access the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94565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0C5398-1E58-2FA7-93FF-01D96514C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70" y="707366"/>
            <a:ext cx="7953555" cy="5970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6EB9DC-EEDF-4ED0-BCA5-590E8883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0304"/>
            <a:ext cx="10515599" cy="6954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Times New Roman"/>
                <a:cs typeface="Times New Roman"/>
              </a:rPr>
              <a:t>SYSTEM DESIGN</a:t>
            </a:r>
            <a:endParaRPr lang="en-US" kern="12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7445-CFA8-44E0-AA2E-3645C08B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95432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 </a:t>
            </a:r>
            <a:r>
              <a:rPr lang="en-US" sz="2400" dirty="0"/>
              <a:t>D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iagram</a:t>
            </a:r>
          </a:p>
        </p:txBody>
      </p:sp>
    </p:spTree>
    <p:extLst>
      <p:ext uri="{BB962C8B-B14F-4D97-AF65-F5344CB8AC3E}">
        <p14:creationId xmlns:p14="http://schemas.microsoft.com/office/powerpoint/2010/main" val="420651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7347-6DEE-4249-AA31-0689C127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– Level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4D314-B148-41B0-8995-F4EBCA9838C8}"/>
              </a:ext>
            </a:extLst>
          </p:cNvPr>
          <p:cNvSpPr txBox="1"/>
          <p:nvPr/>
        </p:nvSpPr>
        <p:spPr>
          <a:xfrm>
            <a:off x="4767533" y="64353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BE1C4F-8355-902F-E8D9-8B9DB4B1F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15" y="1164401"/>
            <a:ext cx="9583946" cy="49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7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</TotalTime>
  <Words>404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A FINAL YEAR MAJOR PROJECT  ON REAL ESTATE REGISTRATION SYSTEM USING BLOCKCHAIN TECHNOLOGY [CT 707]  SUBMITTED TO: DEPARTMENT OF ELECTRONICS AND COMPUTER ENGINEERING</vt:lpstr>
      <vt:lpstr>INTRODUCTION</vt:lpstr>
      <vt:lpstr>PROBLEM STATEMENT</vt:lpstr>
      <vt:lpstr>OBJECTIVES</vt:lpstr>
      <vt:lpstr>REQUIREMENTS ANALYSIS</vt:lpstr>
      <vt:lpstr>Non Functional Requirements</vt:lpstr>
      <vt:lpstr>FEASIBILITY STUDY</vt:lpstr>
      <vt:lpstr>SYSTEM DESIGN</vt:lpstr>
      <vt:lpstr>Data Flow Diagram – Level 0</vt:lpstr>
      <vt:lpstr>Data Flow Diagram – Level 1</vt:lpstr>
      <vt:lpstr>METHODOLOGY</vt:lpstr>
      <vt:lpstr>PowerPoint Presentation</vt:lpstr>
      <vt:lpstr>Digital Signature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THIRD YEAR MINOR PROJECT  ON E-LIBRARY MANAGEMENT SYSTEM [CT 654]</dc:title>
  <dc:creator>Shady</dc:creator>
  <cp:lastModifiedBy>Sujan Maharjan</cp:lastModifiedBy>
  <cp:revision>931</cp:revision>
  <dcterms:created xsi:type="dcterms:W3CDTF">2021-12-16T07:20:00Z</dcterms:created>
  <dcterms:modified xsi:type="dcterms:W3CDTF">2022-06-07T14:06:58Z</dcterms:modified>
</cp:coreProperties>
</file>