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77D8-B50E-94B7-76C9-D1C94D51D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9E73E-BEB9-0F78-5262-E585908E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F9F4-BF07-C897-4A7B-EC5A5C69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0F8B-F6D7-DC6F-0069-8C2BC56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B814-6B52-FE65-C4E4-470853B0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C3B-B586-A950-3F8E-BF9B155C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3C7ED-1EB4-3454-8D4F-4F1E34697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2BE1-5F26-FFE5-98C8-E8E87EFA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6038-B0CB-4311-7B6F-A7435205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4C09-7DD6-03F2-C1FD-D4B8E02A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A3713-AE95-99AB-F540-F75CFC5AA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A61A-B41D-5C43-53BA-32C8AB39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BB26-9F0F-7F52-AD75-45AA2663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7716-79C9-DCE1-7966-FD9B6ED4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F424-3EB8-F94A-D481-0B64328D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D856-6FEC-2868-B09E-A0326E2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8FFE-0005-F32F-7B4E-B9456824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F8F9-FADC-A8A1-B468-31A465E7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241F-78A3-D3DB-79C3-322694D2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6A70-E3C8-6627-8A08-28D92637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4799-D873-0CE9-E1B0-665DD492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31D9-6296-44DC-AA8C-A4F48205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BE42-C11E-AB90-CAFA-E5DA981E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F8E75-A6C2-47E1-85E3-490D57B3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51EF-CA0A-AD2F-F361-ABE8F54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3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032E-3ED2-16FF-EBBA-A1266D63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3275-3607-3A0F-522E-67102BB4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FB02-497E-E65B-CC06-C588A27E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4F37-5298-F938-34F8-2FF6EA1B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75F9-33FE-1D13-5BEC-0F4D3EEE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4E50-1563-A752-5882-DC257C9B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DF8-A954-69D5-90A5-7789E51E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9607-3E44-8DB6-96B9-61D41E46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DCB41-9789-64A4-C321-665E86E0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7044B-8DC7-10C9-009E-29F04660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5EB94-D887-AE58-C439-58FA3C05A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78407-C46F-2B84-E16F-D6C86D89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DC9A8-2B25-C9C8-2833-19E5D6B1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2DDA4-527B-4FFD-F9CB-1622B20F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50-225A-46A5-7E15-1DA3D14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6F0A0-67DE-6F9C-4F70-BDCA9992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E149E-BF3E-6CDE-3AB6-6FCD7EA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5A63-5844-5F57-E00C-C247416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AC27F-BDC4-0D97-2435-F59B0A24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AB494-DCFA-11D6-BBE0-27E5F798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FF7C-023D-28AB-9089-BEDA05A3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E704-8D1D-FF7D-422B-0261BE0D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E2B0-5C61-73C0-4F12-37945C91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C55A7-6424-F867-EE98-3641C1EAC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96124-F9E5-FD38-0617-42E6F905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BEF7F-B838-47CE-7FE5-2D3F204C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409A-E2C8-3F0B-9D0D-EFDF1AF6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CC18-2625-452B-066F-5C329AFF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1C8B-84F5-26D6-938F-23A5E2E81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980DB-3151-02A4-8070-8971B526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E0376-BD3D-FEAF-0108-5F448288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2A9B-6AA2-4577-C756-29453F41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13149-3E12-0C4E-B8C2-EEA9B97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A32CF-610B-0793-5649-289CEC95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7FE59-636A-2CC6-674C-36B084EE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B416-274D-5ABF-B88B-F7A3F910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FCE6-010C-4D79-9797-B266FA74BD1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A55C-F6DE-B9A4-B8B0-64688873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E34D-B980-4B3B-9748-9B0690A7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4824-80E1-47C4-B347-FDE84E45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9FAA-593D-21BC-B8A0-184A7F11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59832"/>
          </a:xfrm>
        </p:spPr>
        <p:txBody>
          <a:bodyPr anchor="ctr"/>
          <a:lstStyle/>
          <a:p>
            <a:r>
              <a:rPr lang="en-US" dirty="0"/>
              <a:t>Image Inpainting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6BD21-DD2B-1498-5604-22CEC3594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0463"/>
            <a:ext cx="9144000" cy="46040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main objective is to implement the Deep Conditional GAN on image inpainting.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GAN incorporates two neural networks: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generator – it takes in the incomplete image as the input and generates a fake full image with the missing segment filled.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discriminator – it tries to distinguish generated images from original full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They will operate on min-max algorithm which have some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20768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review of the techniques of images using GAN - ScienceDirect">
            <a:extLst>
              <a:ext uri="{FF2B5EF4-FFF2-40B4-BE49-F238E27FC236}">
                <a16:creationId xmlns:a16="http://schemas.microsoft.com/office/drawing/2014/main" id="{8BBF58E3-E1A9-17B1-AA93-DFC581077A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" y="856343"/>
            <a:ext cx="10816676" cy="56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4C2FD-2BA5-F7C4-7AC5-93682354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26" y="885372"/>
            <a:ext cx="10733547" cy="56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1D84-515A-FA98-45A7-B08E4F51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encoding layers consist of different functions like </a:t>
            </a:r>
            <a:r>
              <a:rPr lang="en-US" dirty="0" err="1"/>
              <a:t>ReLU</a:t>
            </a:r>
            <a:r>
              <a:rPr lang="en-US" dirty="0"/>
              <a:t> activation function.</a:t>
            </a:r>
          </a:p>
          <a:p>
            <a:r>
              <a:rPr lang="en-US" dirty="0"/>
              <a:t>For our project, we will be using </a:t>
            </a:r>
            <a:r>
              <a:rPr lang="en-US" dirty="0" err="1"/>
              <a:t>LeakyReLU</a:t>
            </a:r>
            <a:r>
              <a:rPr lang="en-US" dirty="0"/>
              <a:t> – it has small slope for negative values instead of a flat slope.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We will be using dataset by MIT Computer Science and Artificial </a:t>
            </a:r>
            <a:r>
              <a:rPr lang="en-US"/>
              <a:t>Intelligence Laboratory.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7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Image Inpainting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Inpainting</dc:title>
  <dc:creator>Sujan Maharjan</dc:creator>
  <cp:lastModifiedBy>Sujan Maharjan</cp:lastModifiedBy>
  <cp:revision>1</cp:revision>
  <dcterms:created xsi:type="dcterms:W3CDTF">2022-06-27T16:09:43Z</dcterms:created>
  <dcterms:modified xsi:type="dcterms:W3CDTF">2022-06-28T01:08:00Z</dcterms:modified>
</cp:coreProperties>
</file>